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315" r:id="rId3"/>
    <p:sldId id="329" r:id="rId4"/>
    <p:sldId id="326" r:id="rId5"/>
    <p:sldId id="321" r:id="rId6"/>
    <p:sldId id="323" r:id="rId7"/>
    <p:sldId id="325" r:id="rId8"/>
    <p:sldId id="328" r:id="rId9"/>
    <p:sldId id="327" r:id="rId10"/>
    <p:sldId id="309" r:id="rId11"/>
    <p:sldId id="330" r:id="rId12"/>
    <p:sldId id="331" r:id="rId13"/>
    <p:sldId id="319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4350" autoAdjust="0"/>
  </p:normalViewPr>
  <p:slideViewPr>
    <p:cSldViewPr snapToGrid="0">
      <p:cViewPr varScale="1">
        <p:scale>
          <a:sx n="63" d="100"/>
          <a:sy n="63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54F5-B6B3-41C9-B567-E97EE62D63E5}" type="datetimeFigureOut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19/06/2017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DD245-08EF-4A5F-93ED-23719A0A573D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1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F03F9-E31A-47BD-A942-D89C155580FC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57F69-8E31-4063-B8BD-C2DF26109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9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B7511-5F39-4909-BD73-9B7899C706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8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1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4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85148"/>
            <a:ext cx="9144000" cy="44256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lIns="3636000" rIns="3492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This title layout is designed for use with a picture on the title slide. To insert a picture, click on this text, then go Insert &gt; Pictures from the ribbon.                                                             The chevron pattern on this slide is fixed. If you lose it, try sending the image to the back. You can also open a new blank template and copy it back into your presentation.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2778368" y="191553"/>
            <a:ext cx="6165607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SECURITY CLASSIFICATION / DRAFT STATUS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dirty="0"/>
          </a:p>
        </p:txBody>
      </p: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9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7176" y="455809"/>
            <a:ext cx="6166801" cy="704348"/>
          </a:xfrm>
          <a:prstGeom prst="rect">
            <a:avLst/>
          </a:prstGeom>
        </p:spPr>
        <p:txBody>
          <a:bodyPr lIns="90000" rIns="90000" anchor="b" anchorCtr="0">
            <a:normAutofit/>
          </a:bodyPr>
          <a:lstStyle>
            <a:lvl1pPr>
              <a:defRPr lang="en-GB" sz="2800" dirty="0">
                <a:solidFill>
                  <a:schemeClr val="accent1"/>
                </a:solidFill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261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Inverse 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SECURITY CLASSIFICATION / DRAFT STATUS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85148"/>
            <a:ext cx="9144000" cy="44256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 lIns="1080000" rIns="6264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This title layout is designed for use with a picture on the title slide. To insert a picture, click on this text, then go Insert &gt; Pictures from the ribbon.                                                             The chevron pattern on this slide is fixed. If you lose it, try sending the image to the back. You can also open a new blank template and copy it back into your presentation.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dirty="0"/>
          </a:p>
        </p:txBody>
      </p: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2777176" y="191553"/>
            <a:ext cx="6166800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4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Inverse Photographic Titl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4608000" y="1885148"/>
            <a:ext cx="4536000" cy="44256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 lIns="2160000" rIns="1368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SECURITY CLASSIFICATION / DRAFT STATUS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85148"/>
            <a:ext cx="4536000" cy="44256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 lIns="1080000" rIns="126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This title layout is designed for use with two pictures on the title slide. To insert a picture, click on the icon in the centre of each chevron, then go Insert &gt; Pictures from the ribbon.                                                             The chevron pattern on this slide is fixed. If you lose it, try sending the image to the back. You can also open a new blank template and copy it back into your presentation.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dirty="0"/>
          </a:p>
        </p:txBody>
      </p: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2777176" y="191553"/>
            <a:ext cx="6166800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6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Non 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SECURITY CLASSIFICATION / DRAFT STATUS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-2" y="1886399"/>
            <a:ext cx="9144001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 userDrawn="1"/>
        </p:nvSpPr>
        <p:spPr>
          <a:xfrm>
            <a:off x="-1" y="1886399"/>
            <a:ext cx="9144000" cy="4424400"/>
          </a:xfrm>
          <a:custGeom>
            <a:avLst/>
            <a:gdLst>
              <a:gd name="connsiteX0" fmla="*/ 9022052 w 9144000"/>
              <a:gd name="connsiteY0" fmla="*/ 4316848 h 4424400"/>
              <a:gd name="connsiteX1" fmla="*/ 9023400 w 9144000"/>
              <a:gd name="connsiteY1" fmla="*/ 4316848 h 4424400"/>
              <a:gd name="connsiteX2" fmla="*/ 9057757 w 9144000"/>
              <a:gd name="connsiteY2" fmla="*/ 4316848 h 4424400"/>
              <a:gd name="connsiteX3" fmla="*/ 9144000 w 9144000"/>
              <a:gd name="connsiteY3" fmla="*/ 4316848 h 4424400"/>
              <a:gd name="connsiteX4" fmla="*/ 9144000 w 9144000"/>
              <a:gd name="connsiteY4" fmla="*/ 4424400 h 4424400"/>
              <a:gd name="connsiteX5" fmla="*/ 9031387 w 9144000"/>
              <a:gd name="connsiteY5" fmla="*/ 4424400 h 4424400"/>
              <a:gd name="connsiteX6" fmla="*/ 8990889 w 9144000"/>
              <a:gd name="connsiteY6" fmla="*/ 4368706 h 4424400"/>
              <a:gd name="connsiteX7" fmla="*/ 9015707 w 9144000"/>
              <a:gd name="connsiteY7" fmla="*/ 4317212 h 4424400"/>
              <a:gd name="connsiteX8" fmla="*/ 9022052 w 9144000"/>
              <a:gd name="connsiteY8" fmla="*/ 4316848 h 4424400"/>
              <a:gd name="connsiteX9" fmla="*/ 8066948 w 9144000"/>
              <a:gd name="connsiteY9" fmla="*/ 4316848 h 4424400"/>
              <a:gd name="connsiteX10" fmla="*/ 8068296 w 9144000"/>
              <a:gd name="connsiteY10" fmla="*/ 4316848 h 4424400"/>
              <a:gd name="connsiteX11" fmla="*/ 8102653 w 9144000"/>
              <a:gd name="connsiteY11" fmla="*/ 4316848 h 4424400"/>
              <a:gd name="connsiteX12" fmla="*/ 8247184 w 9144000"/>
              <a:gd name="connsiteY12" fmla="*/ 4316848 h 4424400"/>
              <a:gd name="connsiteX13" fmla="*/ 8281541 w 9144000"/>
              <a:gd name="connsiteY13" fmla="*/ 4316848 h 4424400"/>
              <a:gd name="connsiteX14" fmla="*/ 8282889 w 9144000"/>
              <a:gd name="connsiteY14" fmla="*/ 4316848 h 4424400"/>
              <a:gd name="connsiteX15" fmla="*/ 8288654 w 9144000"/>
              <a:gd name="connsiteY15" fmla="*/ 4317068 h 4424400"/>
              <a:gd name="connsiteX16" fmla="*/ 8324038 w 9144000"/>
              <a:gd name="connsiteY16" fmla="*/ 4343498 h 4424400"/>
              <a:gd name="connsiteX17" fmla="*/ 8382865 w 9144000"/>
              <a:gd name="connsiteY17" fmla="*/ 4424400 h 4424400"/>
              <a:gd name="connsiteX18" fmla="*/ 8076283 w 9144000"/>
              <a:gd name="connsiteY18" fmla="*/ 4424400 h 4424400"/>
              <a:gd name="connsiteX19" fmla="*/ 8035785 w 9144000"/>
              <a:gd name="connsiteY19" fmla="*/ 4368706 h 4424400"/>
              <a:gd name="connsiteX20" fmla="*/ 8060603 w 9144000"/>
              <a:gd name="connsiteY20" fmla="*/ 4317212 h 4424400"/>
              <a:gd name="connsiteX21" fmla="*/ 8066948 w 9144000"/>
              <a:gd name="connsiteY21" fmla="*/ 4316848 h 4424400"/>
              <a:gd name="connsiteX22" fmla="*/ 7111844 w 9144000"/>
              <a:gd name="connsiteY22" fmla="*/ 4316848 h 4424400"/>
              <a:gd name="connsiteX23" fmla="*/ 7113192 w 9144000"/>
              <a:gd name="connsiteY23" fmla="*/ 4316848 h 4424400"/>
              <a:gd name="connsiteX24" fmla="*/ 7147549 w 9144000"/>
              <a:gd name="connsiteY24" fmla="*/ 4316848 h 4424400"/>
              <a:gd name="connsiteX25" fmla="*/ 7292080 w 9144000"/>
              <a:gd name="connsiteY25" fmla="*/ 4316848 h 4424400"/>
              <a:gd name="connsiteX26" fmla="*/ 7326437 w 9144000"/>
              <a:gd name="connsiteY26" fmla="*/ 4316848 h 4424400"/>
              <a:gd name="connsiteX27" fmla="*/ 7327785 w 9144000"/>
              <a:gd name="connsiteY27" fmla="*/ 4316848 h 4424400"/>
              <a:gd name="connsiteX28" fmla="*/ 7333550 w 9144000"/>
              <a:gd name="connsiteY28" fmla="*/ 4317068 h 4424400"/>
              <a:gd name="connsiteX29" fmla="*/ 7368934 w 9144000"/>
              <a:gd name="connsiteY29" fmla="*/ 4343498 h 4424400"/>
              <a:gd name="connsiteX30" fmla="*/ 7427761 w 9144000"/>
              <a:gd name="connsiteY30" fmla="*/ 4424400 h 4424400"/>
              <a:gd name="connsiteX31" fmla="*/ 7121179 w 9144000"/>
              <a:gd name="connsiteY31" fmla="*/ 4424400 h 4424400"/>
              <a:gd name="connsiteX32" fmla="*/ 7080681 w 9144000"/>
              <a:gd name="connsiteY32" fmla="*/ 4368706 h 4424400"/>
              <a:gd name="connsiteX33" fmla="*/ 7105499 w 9144000"/>
              <a:gd name="connsiteY33" fmla="*/ 4317212 h 4424400"/>
              <a:gd name="connsiteX34" fmla="*/ 7111844 w 9144000"/>
              <a:gd name="connsiteY34" fmla="*/ 4316848 h 4424400"/>
              <a:gd name="connsiteX35" fmla="*/ 6156740 w 9144000"/>
              <a:gd name="connsiteY35" fmla="*/ 4316848 h 4424400"/>
              <a:gd name="connsiteX36" fmla="*/ 6158088 w 9144000"/>
              <a:gd name="connsiteY36" fmla="*/ 4316848 h 4424400"/>
              <a:gd name="connsiteX37" fmla="*/ 6192445 w 9144000"/>
              <a:gd name="connsiteY37" fmla="*/ 4316848 h 4424400"/>
              <a:gd name="connsiteX38" fmla="*/ 6336976 w 9144000"/>
              <a:gd name="connsiteY38" fmla="*/ 4316848 h 4424400"/>
              <a:gd name="connsiteX39" fmla="*/ 6371333 w 9144000"/>
              <a:gd name="connsiteY39" fmla="*/ 4316848 h 4424400"/>
              <a:gd name="connsiteX40" fmla="*/ 6372681 w 9144000"/>
              <a:gd name="connsiteY40" fmla="*/ 4316848 h 4424400"/>
              <a:gd name="connsiteX41" fmla="*/ 6378446 w 9144000"/>
              <a:gd name="connsiteY41" fmla="*/ 4317068 h 4424400"/>
              <a:gd name="connsiteX42" fmla="*/ 6413830 w 9144000"/>
              <a:gd name="connsiteY42" fmla="*/ 4343498 h 4424400"/>
              <a:gd name="connsiteX43" fmla="*/ 6472657 w 9144000"/>
              <a:gd name="connsiteY43" fmla="*/ 4424400 h 4424400"/>
              <a:gd name="connsiteX44" fmla="*/ 6166075 w 9144000"/>
              <a:gd name="connsiteY44" fmla="*/ 4424400 h 4424400"/>
              <a:gd name="connsiteX45" fmla="*/ 6125577 w 9144000"/>
              <a:gd name="connsiteY45" fmla="*/ 4368706 h 4424400"/>
              <a:gd name="connsiteX46" fmla="*/ 6150395 w 9144000"/>
              <a:gd name="connsiteY46" fmla="*/ 4317212 h 4424400"/>
              <a:gd name="connsiteX47" fmla="*/ 6156740 w 9144000"/>
              <a:gd name="connsiteY47" fmla="*/ 4316848 h 4424400"/>
              <a:gd name="connsiteX48" fmla="*/ 5201639 w 9144000"/>
              <a:gd name="connsiteY48" fmla="*/ 4316848 h 4424400"/>
              <a:gd name="connsiteX49" fmla="*/ 5202987 w 9144000"/>
              <a:gd name="connsiteY49" fmla="*/ 4316848 h 4424400"/>
              <a:gd name="connsiteX50" fmla="*/ 5237344 w 9144000"/>
              <a:gd name="connsiteY50" fmla="*/ 4316848 h 4424400"/>
              <a:gd name="connsiteX51" fmla="*/ 5381874 w 9144000"/>
              <a:gd name="connsiteY51" fmla="*/ 4316848 h 4424400"/>
              <a:gd name="connsiteX52" fmla="*/ 5416232 w 9144000"/>
              <a:gd name="connsiteY52" fmla="*/ 4316848 h 4424400"/>
              <a:gd name="connsiteX53" fmla="*/ 5417579 w 9144000"/>
              <a:gd name="connsiteY53" fmla="*/ 4316848 h 4424400"/>
              <a:gd name="connsiteX54" fmla="*/ 5423345 w 9144000"/>
              <a:gd name="connsiteY54" fmla="*/ 4317068 h 4424400"/>
              <a:gd name="connsiteX55" fmla="*/ 5458728 w 9144000"/>
              <a:gd name="connsiteY55" fmla="*/ 4343498 h 4424400"/>
              <a:gd name="connsiteX56" fmla="*/ 5517555 w 9144000"/>
              <a:gd name="connsiteY56" fmla="*/ 4424400 h 4424400"/>
              <a:gd name="connsiteX57" fmla="*/ 5210974 w 9144000"/>
              <a:gd name="connsiteY57" fmla="*/ 4424400 h 4424400"/>
              <a:gd name="connsiteX58" fmla="*/ 5170476 w 9144000"/>
              <a:gd name="connsiteY58" fmla="*/ 4368706 h 4424400"/>
              <a:gd name="connsiteX59" fmla="*/ 5195293 w 9144000"/>
              <a:gd name="connsiteY59" fmla="*/ 4317212 h 4424400"/>
              <a:gd name="connsiteX60" fmla="*/ 5201639 w 9144000"/>
              <a:gd name="connsiteY60" fmla="*/ 4316848 h 4424400"/>
              <a:gd name="connsiteX61" fmla="*/ 4246535 w 9144000"/>
              <a:gd name="connsiteY61" fmla="*/ 4316848 h 4424400"/>
              <a:gd name="connsiteX62" fmla="*/ 4247882 w 9144000"/>
              <a:gd name="connsiteY62" fmla="*/ 4316848 h 4424400"/>
              <a:gd name="connsiteX63" fmla="*/ 4282239 w 9144000"/>
              <a:gd name="connsiteY63" fmla="*/ 4316848 h 4424400"/>
              <a:gd name="connsiteX64" fmla="*/ 4426770 w 9144000"/>
              <a:gd name="connsiteY64" fmla="*/ 4316848 h 4424400"/>
              <a:gd name="connsiteX65" fmla="*/ 4461128 w 9144000"/>
              <a:gd name="connsiteY65" fmla="*/ 4316848 h 4424400"/>
              <a:gd name="connsiteX66" fmla="*/ 4462477 w 9144000"/>
              <a:gd name="connsiteY66" fmla="*/ 4316848 h 4424400"/>
              <a:gd name="connsiteX67" fmla="*/ 4468241 w 9144000"/>
              <a:gd name="connsiteY67" fmla="*/ 4317068 h 4424400"/>
              <a:gd name="connsiteX68" fmla="*/ 4503624 w 9144000"/>
              <a:gd name="connsiteY68" fmla="*/ 4343498 h 4424400"/>
              <a:gd name="connsiteX69" fmla="*/ 4562451 w 9144000"/>
              <a:gd name="connsiteY69" fmla="*/ 4424400 h 4424400"/>
              <a:gd name="connsiteX70" fmla="*/ 4255869 w 9144000"/>
              <a:gd name="connsiteY70" fmla="*/ 4424400 h 4424400"/>
              <a:gd name="connsiteX71" fmla="*/ 4215370 w 9144000"/>
              <a:gd name="connsiteY71" fmla="*/ 4368706 h 4424400"/>
              <a:gd name="connsiteX72" fmla="*/ 4240189 w 9144000"/>
              <a:gd name="connsiteY72" fmla="*/ 4317212 h 4424400"/>
              <a:gd name="connsiteX73" fmla="*/ 4246535 w 9144000"/>
              <a:gd name="connsiteY73" fmla="*/ 4316848 h 4424400"/>
              <a:gd name="connsiteX74" fmla="*/ 3291449 w 9144000"/>
              <a:gd name="connsiteY74" fmla="*/ 4316848 h 4424400"/>
              <a:gd name="connsiteX75" fmla="*/ 3292798 w 9144000"/>
              <a:gd name="connsiteY75" fmla="*/ 4316848 h 4424400"/>
              <a:gd name="connsiteX76" fmla="*/ 3327154 w 9144000"/>
              <a:gd name="connsiteY76" fmla="*/ 4316848 h 4424400"/>
              <a:gd name="connsiteX77" fmla="*/ 3471684 w 9144000"/>
              <a:gd name="connsiteY77" fmla="*/ 4316848 h 4424400"/>
              <a:gd name="connsiteX78" fmla="*/ 3506041 w 9144000"/>
              <a:gd name="connsiteY78" fmla="*/ 4316848 h 4424400"/>
              <a:gd name="connsiteX79" fmla="*/ 3507390 w 9144000"/>
              <a:gd name="connsiteY79" fmla="*/ 4316848 h 4424400"/>
              <a:gd name="connsiteX80" fmla="*/ 3513155 w 9144000"/>
              <a:gd name="connsiteY80" fmla="*/ 4317068 h 4424400"/>
              <a:gd name="connsiteX81" fmla="*/ 3548540 w 9144000"/>
              <a:gd name="connsiteY81" fmla="*/ 4343498 h 4424400"/>
              <a:gd name="connsiteX82" fmla="*/ 3607366 w 9144000"/>
              <a:gd name="connsiteY82" fmla="*/ 4424400 h 4424400"/>
              <a:gd name="connsiteX83" fmla="*/ 3300786 w 9144000"/>
              <a:gd name="connsiteY83" fmla="*/ 4424400 h 4424400"/>
              <a:gd name="connsiteX84" fmla="*/ 3260288 w 9144000"/>
              <a:gd name="connsiteY84" fmla="*/ 4368706 h 4424400"/>
              <a:gd name="connsiteX85" fmla="*/ 3285106 w 9144000"/>
              <a:gd name="connsiteY85" fmla="*/ 4317212 h 4424400"/>
              <a:gd name="connsiteX86" fmla="*/ 3291449 w 9144000"/>
              <a:gd name="connsiteY86" fmla="*/ 4316848 h 4424400"/>
              <a:gd name="connsiteX87" fmla="*/ 2336347 w 9144000"/>
              <a:gd name="connsiteY87" fmla="*/ 4316848 h 4424400"/>
              <a:gd name="connsiteX88" fmla="*/ 2337695 w 9144000"/>
              <a:gd name="connsiteY88" fmla="*/ 4316848 h 4424400"/>
              <a:gd name="connsiteX89" fmla="*/ 2372052 w 9144000"/>
              <a:gd name="connsiteY89" fmla="*/ 4316848 h 4424400"/>
              <a:gd name="connsiteX90" fmla="*/ 2516583 w 9144000"/>
              <a:gd name="connsiteY90" fmla="*/ 4316848 h 4424400"/>
              <a:gd name="connsiteX91" fmla="*/ 2550941 w 9144000"/>
              <a:gd name="connsiteY91" fmla="*/ 4316848 h 4424400"/>
              <a:gd name="connsiteX92" fmla="*/ 2552289 w 9144000"/>
              <a:gd name="connsiteY92" fmla="*/ 4316848 h 4424400"/>
              <a:gd name="connsiteX93" fmla="*/ 2558055 w 9144000"/>
              <a:gd name="connsiteY93" fmla="*/ 4317068 h 4424400"/>
              <a:gd name="connsiteX94" fmla="*/ 2593438 w 9144000"/>
              <a:gd name="connsiteY94" fmla="*/ 4343498 h 4424400"/>
              <a:gd name="connsiteX95" fmla="*/ 2652265 w 9144000"/>
              <a:gd name="connsiteY95" fmla="*/ 4424400 h 4424400"/>
              <a:gd name="connsiteX96" fmla="*/ 2345683 w 9144000"/>
              <a:gd name="connsiteY96" fmla="*/ 4424400 h 4424400"/>
              <a:gd name="connsiteX97" fmla="*/ 2305184 w 9144000"/>
              <a:gd name="connsiteY97" fmla="*/ 4368706 h 4424400"/>
              <a:gd name="connsiteX98" fmla="*/ 2330002 w 9144000"/>
              <a:gd name="connsiteY98" fmla="*/ 4317212 h 4424400"/>
              <a:gd name="connsiteX99" fmla="*/ 2336347 w 9144000"/>
              <a:gd name="connsiteY99" fmla="*/ 4316848 h 4424400"/>
              <a:gd name="connsiteX100" fmla="*/ 1381247 w 9144000"/>
              <a:gd name="connsiteY100" fmla="*/ 4316848 h 4424400"/>
              <a:gd name="connsiteX101" fmla="*/ 1382594 w 9144000"/>
              <a:gd name="connsiteY101" fmla="*/ 4316848 h 4424400"/>
              <a:gd name="connsiteX102" fmla="*/ 1416953 w 9144000"/>
              <a:gd name="connsiteY102" fmla="*/ 4316848 h 4424400"/>
              <a:gd name="connsiteX103" fmla="*/ 1561482 w 9144000"/>
              <a:gd name="connsiteY103" fmla="*/ 4316848 h 4424400"/>
              <a:gd name="connsiteX104" fmla="*/ 1595839 w 9144000"/>
              <a:gd name="connsiteY104" fmla="*/ 4316848 h 4424400"/>
              <a:gd name="connsiteX105" fmla="*/ 1597187 w 9144000"/>
              <a:gd name="connsiteY105" fmla="*/ 4316848 h 4424400"/>
              <a:gd name="connsiteX106" fmla="*/ 1602952 w 9144000"/>
              <a:gd name="connsiteY106" fmla="*/ 4317068 h 4424400"/>
              <a:gd name="connsiteX107" fmla="*/ 1638336 w 9144000"/>
              <a:gd name="connsiteY107" fmla="*/ 4343498 h 4424400"/>
              <a:gd name="connsiteX108" fmla="*/ 1697163 w 9144000"/>
              <a:gd name="connsiteY108" fmla="*/ 4424400 h 4424400"/>
              <a:gd name="connsiteX109" fmla="*/ 1390583 w 9144000"/>
              <a:gd name="connsiteY109" fmla="*/ 4424400 h 4424400"/>
              <a:gd name="connsiteX110" fmla="*/ 1350085 w 9144000"/>
              <a:gd name="connsiteY110" fmla="*/ 4368706 h 4424400"/>
              <a:gd name="connsiteX111" fmla="*/ 1374902 w 9144000"/>
              <a:gd name="connsiteY111" fmla="*/ 4317212 h 4424400"/>
              <a:gd name="connsiteX112" fmla="*/ 1381247 w 9144000"/>
              <a:gd name="connsiteY112" fmla="*/ 4316848 h 4424400"/>
              <a:gd name="connsiteX113" fmla="*/ 426143 w 9144000"/>
              <a:gd name="connsiteY113" fmla="*/ 4316848 h 4424400"/>
              <a:gd name="connsiteX114" fmla="*/ 427491 w 9144000"/>
              <a:gd name="connsiteY114" fmla="*/ 4316848 h 4424400"/>
              <a:gd name="connsiteX115" fmla="*/ 461848 w 9144000"/>
              <a:gd name="connsiteY115" fmla="*/ 4316848 h 4424400"/>
              <a:gd name="connsiteX116" fmla="*/ 606378 w 9144000"/>
              <a:gd name="connsiteY116" fmla="*/ 4316848 h 4424400"/>
              <a:gd name="connsiteX117" fmla="*/ 640736 w 9144000"/>
              <a:gd name="connsiteY117" fmla="*/ 4316848 h 4424400"/>
              <a:gd name="connsiteX118" fmla="*/ 642083 w 9144000"/>
              <a:gd name="connsiteY118" fmla="*/ 4316848 h 4424400"/>
              <a:gd name="connsiteX119" fmla="*/ 647848 w 9144000"/>
              <a:gd name="connsiteY119" fmla="*/ 4317068 h 4424400"/>
              <a:gd name="connsiteX120" fmla="*/ 683232 w 9144000"/>
              <a:gd name="connsiteY120" fmla="*/ 4343498 h 4424400"/>
              <a:gd name="connsiteX121" fmla="*/ 742059 w 9144000"/>
              <a:gd name="connsiteY121" fmla="*/ 4424400 h 4424400"/>
              <a:gd name="connsiteX122" fmla="*/ 435478 w 9144000"/>
              <a:gd name="connsiteY122" fmla="*/ 4424400 h 4424400"/>
              <a:gd name="connsiteX123" fmla="*/ 394980 w 9144000"/>
              <a:gd name="connsiteY123" fmla="*/ 4368706 h 4424400"/>
              <a:gd name="connsiteX124" fmla="*/ 419798 w 9144000"/>
              <a:gd name="connsiteY124" fmla="*/ 4317212 h 4424400"/>
              <a:gd name="connsiteX125" fmla="*/ 426143 w 9144000"/>
              <a:gd name="connsiteY125" fmla="*/ 4316848 h 4424400"/>
              <a:gd name="connsiteX126" fmla="*/ 8544500 w 9144000"/>
              <a:gd name="connsiteY126" fmla="*/ 3945632 h 4424400"/>
              <a:gd name="connsiteX127" fmla="*/ 8545848 w 9144000"/>
              <a:gd name="connsiteY127" fmla="*/ 3945632 h 4424400"/>
              <a:gd name="connsiteX128" fmla="*/ 8580205 w 9144000"/>
              <a:gd name="connsiteY128" fmla="*/ 3945632 h 4424400"/>
              <a:gd name="connsiteX129" fmla="*/ 8724736 w 9144000"/>
              <a:gd name="connsiteY129" fmla="*/ 3945632 h 4424400"/>
              <a:gd name="connsiteX130" fmla="*/ 8759093 w 9144000"/>
              <a:gd name="connsiteY130" fmla="*/ 3945632 h 4424400"/>
              <a:gd name="connsiteX131" fmla="*/ 8760440 w 9144000"/>
              <a:gd name="connsiteY131" fmla="*/ 3945632 h 4424400"/>
              <a:gd name="connsiteX132" fmla="*/ 8766206 w 9144000"/>
              <a:gd name="connsiteY132" fmla="*/ 3945852 h 4424400"/>
              <a:gd name="connsiteX133" fmla="*/ 8801590 w 9144000"/>
              <a:gd name="connsiteY133" fmla="*/ 3972282 h 4424400"/>
              <a:gd name="connsiteX134" fmla="*/ 8931095 w 9144000"/>
              <a:gd name="connsiteY134" fmla="*/ 4150386 h 4424400"/>
              <a:gd name="connsiteX135" fmla="*/ 8929616 w 9144000"/>
              <a:gd name="connsiteY135" fmla="*/ 4190310 h 4424400"/>
              <a:gd name="connsiteX136" fmla="*/ 8802784 w 9144000"/>
              <a:gd name="connsiteY136" fmla="*/ 4409470 h 4424400"/>
              <a:gd name="connsiteX137" fmla="*/ 8792859 w 9144000"/>
              <a:gd name="connsiteY137" fmla="*/ 4424400 h 4424400"/>
              <a:gd name="connsiteX138" fmla="*/ 8513464 w 9144000"/>
              <a:gd name="connsiteY138" fmla="*/ 4424400 h 4424400"/>
              <a:gd name="connsiteX139" fmla="*/ 8512622 w 9144000"/>
              <a:gd name="connsiteY139" fmla="*/ 4423475 h 4424400"/>
              <a:gd name="connsiteX140" fmla="*/ 8514353 w 9144000"/>
              <a:gd name="connsiteY140" fmla="*/ 4387154 h 4424400"/>
              <a:gd name="connsiteX141" fmla="*/ 8639488 w 9144000"/>
              <a:gd name="connsiteY141" fmla="*/ 4170977 h 4424400"/>
              <a:gd name="connsiteX142" fmla="*/ 8513337 w 9144000"/>
              <a:gd name="connsiteY142" fmla="*/ 3997490 h 4424400"/>
              <a:gd name="connsiteX143" fmla="*/ 8538155 w 9144000"/>
              <a:gd name="connsiteY143" fmla="*/ 3945996 h 4424400"/>
              <a:gd name="connsiteX144" fmla="*/ 8544500 w 9144000"/>
              <a:gd name="connsiteY144" fmla="*/ 3945632 h 4424400"/>
              <a:gd name="connsiteX145" fmla="*/ 7589396 w 9144000"/>
              <a:gd name="connsiteY145" fmla="*/ 3945632 h 4424400"/>
              <a:gd name="connsiteX146" fmla="*/ 7590744 w 9144000"/>
              <a:gd name="connsiteY146" fmla="*/ 3945632 h 4424400"/>
              <a:gd name="connsiteX147" fmla="*/ 7625101 w 9144000"/>
              <a:gd name="connsiteY147" fmla="*/ 3945632 h 4424400"/>
              <a:gd name="connsiteX148" fmla="*/ 7769632 w 9144000"/>
              <a:gd name="connsiteY148" fmla="*/ 3945632 h 4424400"/>
              <a:gd name="connsiteX149" fmla="*/ 7803989 w 9144000"/>
              <a:gd name="connsiteY149" fmla="*/ 3945632 h 4424400"/>
              <a:gd name="connsiteX150" fmla="*/ 7805337 w 9144000"/>
              <a:gd name="connsiteY150" fmla="*/ 3945632 h 4424400"/>
              <a:gd name="connsiteX151" fmla="*/ 7811102 w 9144000"/>
              <a:gd name="connsiteY151" fmla="*/ 3945852 h 4424400"/>
              <a:gd name="connsiteX152" fmla="*/ 7846486 w 9144000"/>
              <a:gd name="connsiteY152" fmla="*/ 3972282 h 4424400"/>
              <a:gd name="connsiteX153" fmla="*/ 7975991 w 9144000"/>
              <a:gd name="connsiteY153" fmla="*/ 4150386 h 4424400"/>
              <a:gd name="connsiteX154" fmla="*/ 7974512 w 9144000"/>
              <a:gd name="connsiteY154" fmla="*/ 4190310 h 4424400"/>
              <a:gd name="connsiteX155" fmla="*/ 7847680 w 9144000"/>
              <a:gd name="connsiteY155" fmla="*/ 4409470 h 4424400"/>
              <a:gd name="connsiteX156" fmla="*/ 7837756 w 9144000"/>
              <a:gd name="connsiteY156" fmla="*/ 4424400 h 4424400"/>
              <a:gd name="connsiteX157" fmla="*/ 7558360 w 9144000"/>
              <a:gd name="connsiteY157" fmla="*/ 4424400 h 4424400"/>
              <a:gd name="connsiteX158" fmla="*/ 7557518 w 9144000"/>
              <a:gd name="connsiteY158" fmla="*/ 4423475 h 4424400"/>
              <a:gd name="connsiteX159" fmla="*/ 7559250 w 9144000"/>
              <a:gd name="connsiteY159" fmla="*/ 4387154 h 4424400"/>
              <a:gd name="connsiteX160" fmla="*/ 7684384 w 9144000"/>
              <a:gd name="connsiteY160" fmla="*/ 4170977 h 4424400"/>
              <a:gd name="connsiteX161" fmla="*/ 7558233 w 9144000"/>
              <a:gd name="connsiteY161" fmla="*/ 3997490 h 4424400"/>
              <a:gd name="connsiteX162" fmla="*/ 7583051 w 9144000"/>
              <a:gd name="connsiteY162" fmla="*/ 3945996 h 4424400"/>
              <a:gd name="connsiteX163" fmla="*/ 7589396 w 9144000"/>
              <a:gd name="connsiteY163" fmla="*/ 3945632 h 4424400"/>
              <a:gd name="connsiteX164" fmla="*/ 6634292 w 9144000"/>
              <a:gd name="connsiteY164" fmla="*/ 3945632 h 4424400"/>
              <a:gd name="connsiteX165" fmla="*/ 6635640 w 9144000"/>
              <a:gd name="connsiteY165" fmla="*/ 3945632 h 4424400"/>
              <a:gd name="connsiteX166" fmla="*/ 6669997 w 9144000"/>
              <a:gd name="connsiteY166" fmla="*/ 3945632 h 4424400"/>
              <a:gd name="connsiteX167" fmla="*/ 6814528 w 9144000"/>
              <a:gd name="connsiteY167" fmla="*/ 3945632 h 4424400"/>
              <a:gd name="connsiteX168" fmla="*/ 6848885 w 9144000"/>
              <a:gd name="connsiteY168" fmla="*/ 3945632 h 4424400"/>
              <a:gd name="connsiteX169" fmla="*/ 6850233 w 9144000"/>
              <a:gd name="connsiteY169" fmla="*/ 3945632 h 4424400"/>
              <a:gd name="connsiteX170" fmla="*/ 6855998 w 9144000"/>
              <a:gd name="connsiteY170" fmla="*/ 3945852 h 4424400"/>
              <a:gd name="connsiteX171" fmla="*/ 6891382 w 9144000"/>
              <a:gd name="connsiteY171" fmla="*/ 3972282 h 4424400"/>
              <a:gd name="connsiteX172" fmla="*/ 7020887 w 9144000"/>
              <a:gd name="connsiteY172" fmla="*/ 4150386 h 4424400"/>
              <a:gd name="connsiteX173" fmla="*/ 7019408 w 9144000"/>
              <a:gd name="connsiteY173" fmla="*/ 4190310 h 4424400"/>
              <a:gd name="connsiteX174" fmla="*/ 6892576 w 9144000"/>
              <a:gd name="connsiteY174" fmla="*/ 4409470 h 4424400"/>
              <a:gd name="connsiteX175" fmla="*/ 6882652 w 9144000"/>
              <a:gd name="connsiteY175" fmla="*/ 4424400 h 4424400"/>
              <a:gd name="connsiteX176" fmla="*/ 6603256 w 9144000"/>
              <a:gd name="connsiteY176" fmla="*/ 4424400 h 4424400"/>
              <a:gd name="connsiteX177" fmla="*/ 6602414 w 9144000"/>
              <a:gd name="connsiteY177" fmla="*/ 4423475 h 4424400"/>
              <a:gd name="connsiteX178" fmla="*/ 6604146 w 9144000"/>
              <a:gd name="connsiteY178" fmla="*/ 4387154 h 4424400"/>
              <a:gd name="connsiteX179" fmla="*/ 6729280 w 9144000"/>
              <a:gd name="connsiteY179" fmla="*/ 4170977 h 4424400"/>
              <a:gd name="connsiteX180" fmla="*/ 6603129 w 9144000"/>
              <a:gd name="connsiteY180" fmla="*/ 3997490 h 4424400"/>
              <a:gd name="connsiteX181" fmla="*/ 6627947 w 9144000"/>
              <a:gd name="connsiteY181" fmla="*/ 3945996 h 4424400"/>
              <a:gd name="connsiteX182" fmla="*/ 6634292 w 9144000"/>
              <a:gd name="connsiteY182" fmla="*/ 3945632 h 4424400"/>
              <a:gd name="connsiteX183" fmla="*/ 5679190 w 9144000"/>
              <a:gd name="connsiteY183" fmla="*/ 3945632 h 4424400"/>
              <a:gd name="connsiteX184" fmla="*/ 5680538 w 9144000"/>
              <a:gd name="connsiteY184" fmla="*/ 3945632 h 4424400"/>
              <a:gd name="connsiteX185" fmla="*/ 5714894 w 9144000"/>
              <a:gd name="connsiteY185" fmla="*/ 3945632 h 4424400"/>
              <a:gd name="connsiteX186" fmla="*/ 5859424 w 9144000"/>
              <a:gd name="connsiteY186" fmla="*/ 3945632 h 4424400"/>
              <a:gd name="connsiteX187" fmla="*/ 5893783 w 9144000"/>
              <a:gd name="connsiteY187" fmla="*/ 3945632 h 4424400"/>
              <a:gd name="connsiteX188" fmla="*/ 5895129 w 9144000"/>
              <a:gd name="connsiteY188" fmla="*/ 3945632 h 4424400"/>
              <a:gd name="connsiteX189" fmla="*/ 5900894 w 9144000"/>
              <a:gd name="connsiteY189" fmla="*/ 3945852 h 4424400"/>
              <a:gd name="connsiteX190" fmla="*/ 5936279 w 9144000"/>
              <a:gd name="connsiteY190" fmla="*/ 3972282 h 4424400"/>
              <a:gd name="connsiteX191" fmla="*/ 6065783 w 9144000"/>
              <a:gd name="connsiteY191" fmla="*/ 4150386 h 4424400"/>
              <a:gd name="connsiteX192" fmla="*/ 6064305 w 9144000"/>
              <a:gd name="connsiteY192" fmla="*/ 4190310 h 4424400"/>
              <a:gd name="connsiteX193" fmla="*/ 5937473 w 9144000"/>
              <a:gd name="connsiteY193" fmla="*/ 4409470 h 4424400"/>
              <a:gd name="connsiteX194" fmla="*/ 5927549 w 9144000"/>
              <a:gd name="connsiteY194" fmla="*/ 4424400 h 4424400"/>
              <a:gd name="connsiteX195" fmla="*/ 5648155 w 9144000"/>
              <a:gd name="connsiteY195" fmla="*/ 4424400 h 4424400"/>
              <a:gd name="connsiteX196" fmla="*/ 5647312 w 9144000"/>
              <a:gd name="connsiteY196" fmla="*/ 4423475 h 4424400"/>
              <a:gd name="connsiteX197" fmla="*/ 5649042 w 9144000"/>
              <a:gd name="connsiteY197" fmla="*/ 4387154 h 4424400"/>
              <a:gd name="connsiteX198" fmla="*/ 5774176 w 9144000"/>
              <a:gd name="connsiteY198" fmla="*/ 4170977 h 4424400"/>
              <a:gd name="connsiteX199" fmla="*/ 5648026 w 9144000"/>
              <a:gd name="connsiteY199" fmla="*/ 3997490 h 4424400"/>
              <a:gd name="connsiteX200" fmla="*/ 5672845 w 9144000"/>
              <a:gd name="connsiteY200" fmla="*/ 3945996 h 4424400"/>
              <a:gd name="connsiteX201" fmla="*/ 5679190 w 9144000"/>
              <a:gd name="connsiteY201" fmla="*/ 3945632 h 4424400"/>
              <a:gd name="connsiteX202" fmla="*/ 4724086 w 9144000"/>
              <a:gd name="connsiteY202" fmla="*/ 3945632 h 4424400"/>
              <a:gd name="connsiteX203" fmla="*/ 4725437 w 9144000"/>
              <a:gd name="connsiteY203" fmla="*/ 3945632 h 4424400"/>
              <a:gd name="connsiteX204" fmla="*/ 4759792 w 9144000"/>
              <a:gd name="connsiteY204" fmla="*/ 3945632 h 4424400"/>
              <a:gd name="connsiteX205" fmla="*/ 4904320 w 9144000"/>
              <a:gd name="connsiteY205" fmla="*/ 3945632 h 4424400"/>
              <a:gd name="connsiteX206" fmla="*/ 4938679 w 9144000"/>
              <a:gd name="connsiteY206" fmla="*/ 3945632 h 4424400"/>
              <a:gd name="connsiteX207" fmla="*/ 4940026 w 9144000"/>
              <a:gd name="connsiteY207" fmla="*/ 3945632 h 4424400"/>
              <a:gd name="connsiteX208" fmla="*/ 4945794 w 9144000"/>
              <a:gd name="connsiteY208" fmla="*/ 3945852 h 4424400"/>
              <a:gd name="connsiteX209" fmla="*/ 4981175 w 9144000"/>
              <a:gd name="connsiteY209" fmla="*/ 3972282 h 4424400"/>
              <a:gd name="connsiteX210" fmla="*/ 5110683 w 9144000"/>
              <a:gd name="connsiteY210" fmla="*/ 4150386 h 4424400"/>
              <a:gd name="connsiteX211" fmla="*/ 5109202 w 9144000"/>
              <a:gd name="connsiteY211" fmla="*/ 4190310 h 4424400"/>
              <a:gd name="connsiteX212" fmla="*/ 4982371 w 9144000"/>
              <a:gd name="connsiteY212" fmla="*/ 4409470 h 4424400"/>
              <a:gd name="connsiteX213" fmla="*/ 4972446 w 9144000"/>
              <a:gd name="connsiteY213" fmla="*/ 4424400 h 4424400"/>
              <a:gd name="connsiteX214" fmla="*/ 4693051 w 9144000"/>
              <a:gd name="connsiteY214" fmla="*/ 4424400 h 4424400"/>
              <a:gd name="connsiteX215" fmla="*/ 4692209 w 9144000"/>
              <a:gd name="connsiteY215" fmla="*/ 4423475 h 4424400"/>
              <a:gd name="connsiteX216" fmla="*/ 4693939 w 9144000"/>
              <a:gd name="connsiteY216" fmla="*/ 4387154 h 4424400"/>
              <a:gd name="connsiteX217" fmla="*/ 4819075 w 9144000"/>
              <a:gd name="connsiteY217" fmla="*/ 4170977 h 4424400"/>
              <a:gd name="connsiteX218" fmla="*/ 4692923 w 9144000"/>
              <a:gd name="connsiteY218" fmla="*/ 3997490 h 4424400"/>
              <a:gd name="connsiteX219" fmla="*/ 4717742 w 9144000"/>
              <a:gd name="connsiteY219" fmla="*/ 3945996 h 4424400"/>
              <a:gd name="connsiteX220" fmla="*/ 4724086 w 9144000"/>
              <a:gd name="connsiteY220" fmla="*/ 3945632 h 4424400"/>
              <a:gd name="connsiteX221" fmla="*/ 3769001 w 9144000"/>
              <a:gd name="connsiteY221" fmla="*/ 3945632 h 4424400"/>
              <a:gd name="connsiteX222" fmla="*/ 3770348 w 9144000"/>
              <a:gd name="connsiteY222" fmla="*/ 3945632 h 4424400"/>
              <a:gd name="connsiteX223" fmla="*/ 3804707 w 9144000"/>
              <a:gd name="connsiteY223" fmla="*/ 3945632 h 4424400"/>
              <a:gd name="connsiteX224" fmla="*/ 3949235 w 9144000"/>
              <a:gd name="connsiteY224" fmla="*/ 3945632 h 4424400"/>
              <a:gd name="connsiteX225" fmla="*/ 3983594 w 9144000"/>
              <a:gd name="connsiteY225" fmla="*/ 3945632 h 4424400"/>
              <a:gd name="connsiteX226" fmla="*/ 3984940 w 9144000"/>
              <a:gd name="connsiteY226" fmla="*/ 3945632 h 4424400"/>
              <a:gd name="connsiteX227" fmla="*/ 3990704 w 9144000"/>
              <a:gd name="connsiteY227" fmla="*/ 3945852 h 4424400"/>
              <a:gd name="connsiteX228" fmla="*/ 4026089 w 9144000"/>
              <a:gd name="connsiteY228" fmla="*/ 3972282 h 4424400"/>
              <a:gd name="connsiteX229" fmla="*/ 4155595 w 9144000"/>
              <a:gd name="connsiteY229" fmla="*/ 4150386 h 4424400"/>
              <a:gd name="connsiteX230" fmla="*/ 4154115 w 9144000"/>
              <a:gd name="connsiteY230" fmla="*/ 4190310 h 4424400"/>
              <a:gd name="connsiteX231" fmla="*/ 4027283 w 9144000"/>
              <a:gd name="connsiteY231" fmla="*/ 4409470 h 4424400"/>
              <a:gd name="connsiteX232" fmla="*/ 4017360 w 9144000"/>
              <a:gd name="connsiteY232" fmla="*/ 4424400 h 4424400"/>
              <a:gd name="connsiteX233" fmla="*/ 3737965 w 9144000"/>
              <a:gd name="connsiteY233" fmla="*/ 4424400 h 4424400"/>
              <a:gd name="connsiteX234" fmla="*/ 3737123 w 9144000"/>
              <a:gd name="connsiteY234" fmla="*/ 4423475 h 4424400"/>
              <a:gd name="connsiteX235" fmla="*/ 3738855 w 9144000"/>
              <a:gd name="connsiteY235" fmla="*/ 4387154 h 4424400"/>
              <a:gd name="connsiteX236" fmla="*/ 3863989 w 9144000"/>
              <a:gd name="connsiteY236" fmla="*/ 4170977 h 4424400"/>
              <a:gd name="connsiteX237" fmla="*/ 3737838 w 9144000"/>
              <a:gd name="connsiteY237" fmla="*/ 3997490 h 4424400"/>
              <a:gd name="connsiteX238" fmla="*/ 3762656 w 9144000"/>
              <a:gd name="connsiteY238" fmla="*/ 3945996 h 4424400"/>
              <a:gd name="connsiteX239" fmla="*/ 3769001 w 9144000"/>
              <a:gd name="connsiteY239" fmla="*/ 3945632 h 4424400"/>
              <a:gd name="connsiteX240" fmla="*/ 2813898 w 9144000"/>
              <a:gd name="connsiteY240" fmla="*/ 3945632 h 4424400"/>
              <a:gd name="connsiteX241" fmla="*/ 2815247 w 9144000"/>
              <a:gd name="connsiteY241" fmla="*/ 3945632 h 4424400"/>
              <a:gd name="connsiteX242" fmla="*/ 2849605 w 9144000"/>
              <a:gd name="connsiteY242" fmla="*/ 3945632 h 4424400"/>
              <a:gd name="connsiteX243" fmla="*/ 2994136 w 9144000"/>
              <a:gd name="connsiteY243" fmla="*/ 3945632 h 4424400"/>
              <a:gd name="connsiteX244" fmla="*/ 3028494 w 9144000"/>
              <a:gd name="connsiteY244" fmla="*/ 3945632 h 4424400"/>
              <a:gd name="connsiteX245" fmla="*/ 3029842 w 9144000"/>
              <a:gd name="connsiteY245" fmla="*/ 3945632 h 4424400"/>
              <a:gd name="connsiteX246" fmla="*/ 3035607 w 9144000"/>
              <a:gd name="connsiteY246" fmla="*/ 3945852 h 4424400"/>
              <a:gd name="connsiteX247" fmla="*/ 3070994 w 9144000"/>
              <a:gd name="connsiteY247" fmla="*/ 3972282 h 4424400"/>
              <a:gd name="connsiteX248" fmla="*/ 3200497 w 9144000"/>
              <a:gd name="connsiteY248" fmla="*/ 4150386 h 4424400"/>
              <a:gd name="connsiteX249" fmla="*/ 3199016 w 9144000"/>
              <a:gd name="connsiteY249" fmla="*/ 4190310 h 4424400"/>
              <a:gd name="connsiteX250" fmla="*/ 3072186 w 9144000"/>
              <a:gd name="connsiteY250" fmla="*/ 4409470 h 4424400"/>
              <a:gd name="connsiteX251" fmla="*/ 3062261 w 9144000"/>
              <a:gd name="connsiteY251" fmla="*/ 4424400 h 4424400"/>
              <a:gd name="connsiteX252" fmla="*/ 2782864 w 9144000"/>
              <a:gd name="connsiteY252" fmla="*/ 4424400 h 4424400"/>
              <a:gd name="connsiteX253" fmla="*/ 2782023 w 9144000"/>
              <a:gd name="connsiteY253" fmla="*/ 4423475 h 4424400"/>
              <a:gd name="connsiteX254" fmla="*/ 2783753 w 9144000"/>
              <a:gd name="connsiteY254" fmla="*/ 4387154 h 4424400"/>
              <a:gd name="connsiteX255" fmla="*/ 2908887 w 9144000"/>
              <a:gd name="connsiteY255" fmla="*/ 4170977 h 4424400"/>
              <a:gd name="connsiteX256" fmla="*/ 2782736 w 9144000"/>
              <a:gd name="connsiteY256" fmla="*/ 3997490 h 4424400"/>
              <a:gd name="connsiteX257" fmla="*/ 2807556 w 9144000"/>
              <a:gd name="connsiteY257" fmla="*/ 3945996 h 4424400"/>
              <a:gd name="connsiteX258" fmla="*/ 2813898 w 9144000"/>
              <a:gd name="connsiteY258" fmla="*/ 3945632 h 4424400"/>
              <a:gd name="connsiteX259" fmla="*/ 1858797 w 9144000"/>
              <a:gd name="connsiteY259" fmla="*/ 3945632 h 4424400"/>
              <a:gd name="connsiteX260" fmla="*/ 1860146 w 9144000"/>
              <a:gd name="connsiteY260" fmla="*/ 3945632 h 4424400"/>
              <a:gd name="connsiteX261" fmla="*/ 1894503 w 9144000"/>
              <a:gd name="connsiteY261" fmla="*/ 3945632 h 4424400"/>
              <a:gd name="connsiteX262" fmla="*/ 2039033 w 9144000"/>
              <a:gd name="connsiteY262" fmla="*/ 3945632 h 4424400"/>
              <a:gd name="connsiteX263" fmla="*/ 2073390 w 9144000"/>
              <a:gd name="connsiteY263" fmla="*/ 3945632 h 4424400"/>
              <a:gd name="connsiteX264" fmla="*/ 2074737 w 9144000"/>
              <a:gd name="connsiteY264" fmla="*/ 3945632 h 4424400"/>
              <a:gd name="connsiteX265" fmla="*/ 2080503 w 9144000"/>
              <a:gd name="connsiteY265" fmla="*/ 3945852 h 4424400"/>
              <a:gd name="connsiteX266" fmla="*/ 2115886 w 9144000"/>
              <a:gd name="connsiteY266" fmla="*/ 3972282 h 4424400"/>
              <a:gd name="connsiteX267" fmla="*/ 2245389 w 9144000"/>
              <a:gd name="connsiteY267" fmla="*/ 4150386 h 4424400"/>
              <a:gd name="connsiteX268" fmla="*/ 2243912 w 9144000"/>
              <a:gd name="connsiteY268" fmla="*/ 4190310 h 4424400"/>
              <a:gd name="connsiteX269" fmla="*/ 2117080 w 9144000"/>
              <a:gd name="connsiteY269" fmla="*/ 4409470 h 4424400"/>
              <a:gd name="connsiteX270" fmla="*/ 2107156 w 9144000"/>
              <a:gd name="connsiteY270" fmla="*/ 4424400 h 4424400"/>
              <a:gd name="connsiteX271" fmla="*/ 1827762 w 9144000"/>
              <a:gd name="connsiteY271" fmla="*/ 4424400 h 4424400"/>
              <a:gd name="connsiteX272" fmla="*/ 1826920 w 9144000"/>
              <a:gd name="connsiteY272" fmla="*/ 4423475 h 4424400"/>
              <a:gd name="connsiteX273" fmla="*/ 1828651 w 9144000"/>
              <a:gd name="connsiteY273" fmla="*/ 4387154 h 4424400"/>
              <a:gd name="connsiteX274" fmla="*/ 1953786 w 9144000"/>
              <a:gd name="connsiteY274" fmla="*/ 4170977 h 4424400"/>
              <a:gd name="connsiteX275" fmla="*/ 1827635 w 9144000"/>
              <a:gd name="connsiteY275" fmla="*/ 3997490 h 4424400"/>
              <a:gd name="connsiteX276" fmla="*/ 1852453 w 9144000"/>
              <a:gd name="connsiteY276" fmla="*/ 3945996 h 4424400"/>
              <a:gd name="connsiteX277" fmla="*/ 1858797 w 9144000"/>
              <a:gd name="connsiteY277" fmla="*/ 3945632 h 4424400"/>
              <a:gd name="connsiteX278" fmla="*/ 903694 w 9144000"/>
              <a:gd name="connsiteY278" fmla="*/ 3945632 h 4424400"/>
              <a:gd name="connsiteX279" fmla="*/ 905042 w 9144000"/>
              <a:gd name="connsiteY279" fmla="*/ 3945632 h 4424400"/>
              <a:gd name="connsiteX280" fmla="*/ 939399 w 9144000"/>
              <a:gd name="connsiteY280" fmla="*/ 3945632 h 4424400"/>
              <a:gd name="connsiteX281" fmla="*/ 1083930 w 9144000"/>
              <a:gd name="connsiteY281" fmla="*/ 3945632 h 4424400"/>
              <a:gd name="connsiteX282" fmla="*/ 1118287 w 9144000"/>
              <a:gd name="connsiteY282" fmla="*/ 3945632 h 4424400"/>
              <a:gd name="connsiteX283" fmla="*/ 1119635 w 9144000"/>
              <a:gd name="connsiteY283" fmla="*/ 3945632 h 4424400"/>
              <a:gd name="connsiteX284" fmla="*/ 1125400 w 9144000"/>
              <a:gd name="connsiteY284" fmla="*/ 3945852 h 4424400"/>
              <a:gd name="connsiteX285" fmla="*/ 1160786 w 9144000"/>
              <a:gd name="connsiteY285" fmla="*/ 3972282 h 4424400"/>
              <a:gd name="connsiteX286" fmla="*/ 1290290 w 9144000"/>
              <a:gd name="connsiteY286" fmla="*/ 4150386 h 4424400"/>
              <a:gd name="connsiteX287" fmla="*/ 1288812 w 9144000"/>
              <a:gd name="connsiteY287" fmla="*/ 4190310 h 4424400"/>
              <a:gd name="connsiteX288" fmla="*/ 1161979 w 9144000"/>
              <a:gd name="connsiteY288" fmla="*/ 4409470 h 4424400"/>
              <a:gd name="connsiteX289" fmla="*/ 1152055 w 9144000"/>
              <a:gd name="connsiteY289" fmla="*/ 4424400 h 4424400"/>
              <a:gd name="connsiteX290" fmla="*/ 872658 w 9144000"/>
              <a:gd name="connsiteY290" fmla="*/ 4424400 h 4424400"/>
              <a:gd name="connsiteX291" fmla="*/ 871816 w 9144000"/>
              <a:gd name="connsiteY291" fmla="*/ 4423475 h 4424400"/>
              <a:gd name="connsiteX292" fmla="*/ 873547 w 9144000"/>
              <a:gd name="connsiteY292" fmla="*/ 4387154 h 4424400"/>
              <a:gd name="connsiteX293" fmla="*/ 998682 w 9144000"/>
              <a:gd name="connsiteY293" fmla="*/ 4170977 h 4424400"/>
              <a:gd name="connsiteX294" fmla="*/ 872531 w 9144000"/>
              <a:gd name="connsiteY294" fmla="*/ 3997490 h 4424400"/>
              <a:gd name="connsiteX295" fmla="*/ 897349 w 9144000"/>
              <a:gd name="connsiteY295" fmla="*/ 3945996 h 4424400"/>
              <a:gd name="connsiteX296" fmla="*/ 903694 w 9144000"/>
              <a:gd name="connsiteY296" fmla="*/ 3945632 h 4424400"/>
              <a:gd name="connsiteX297" fmla="*/ 0 w 9144000"/>
              <a:gd name="connsiteY297" fmla="*/ 3945632 h 4424400"/>
              <a:gd name="connsiteX298" fmla="*/ 128828 w 9144000"/>
              <a:gd name="connsiteY298" fmla="*/ 3945632 h 4424400"/>
              <a:gd name="connsiteX299" fmla="*/ 163184 w 9144000"/>
              <a:gd name="connsiteY299" fmla="*/ 3945632 h 4424400"/>
              <a:gd name="connsiteX300" fmla="*/ 164532 w 9144000"/>
              <a:gd name="connsiteY300" fmla="*/ 3945632 h 4424400"/>
              <a:gd name="connsiteX301" fmla="*/ 170297 w 9144000"/>
              <a:gd name="connsiteY301" fmla="*/ 3945852 h 4424400"/>
              <a:gd name="connsiteX302" fmla="*/ 205682 w 9144000"/>
              <a:gd name="connsiteY302" fmla="*/ 3972282 h 4424400"/>
              <a:gd name="connsiteX303" fmla="*/ 335186 w 9144000"/>
              <a:gd name="connsiteY303" fmla="*/ 4150386 h 4424400"/>
              <a:gd name="connsiteX304" fmla="*/ 333707 w 9144000"/>
              <a:gd name="connsiteY304" fmla="*/ 4190310 h 4424400"/>
              <a:gd name="connsiteX305" fmla="*/ 206876 w 9144000"/>
              <a:gd name="connsiteY305" fmla="*/ 4409470 h 4424400"/>
              <a:gd name="connsiteX306" fmla="*/ 196951 w 9144000"/>
              <a:gd name="connsiteY306" fmla="*/ 4424400 h 4424400"/>
              <a:gd name="connsiteX307" fmla="*/ 0 w 9144000"/>
              <a:gd name="connsiteY307" fmla="*/ 4424400 h 4424400"/>
              <a:gd name="connsiteX308" fmla="*/ 0 w 9144000"/>
              <a:gd name="connsiteY308" fmla="*/ 4246266 h 4424400"/>
              <a:gd name="connsiteX309" fmla="*/ 43581 w 9144000"/>
              <a:gd name="connsiteY309" fmla="*/ 4170977 h 4424400"/>
              <a:gd name="connsiteX310" fmla="*/ 0 w 9144000"/>
              <a:gd name="connsiteY310" fmla="*/ 4111043 h 4424400"/>
              <a:gd name="connsiteX311" fmla="*/ 9022052 w 9144000"/>
              <a:gd name="connsiteY311" fmla="*/ 3759838 h 4424400"/>
              <a:gd name="connsiteX312" fmla="*/ 9023400 w 9144000"/>
              <a:gd name="connsiteY312" fmla="*/ 3759838 h 4424400"/>
              <a:gd name="connsiteX313" fmla="*/ 9057757 w 9144000"/>
              <a:gd name="connsiteY313" fmla="*/ 3759838 h 4424400"/>
              <a:gd name="connsiteX314" fmla="*/ 9144000 w 9144000"/>
              <a:gd name="connsiteY314" fmla="*/ 3759838 h 4424400"/>
              <a:gd name="connsiteX315" fmla="*/ 9144000 w 9144000"/>
              <a:gd name="connsiteY315" fmla="*/ 4255401 h 4424400"/>
              <a:gd name="connsiteX316" fmla="*/ 9057793 w 9144000"/>
              <a:gd name="connsiteY316" fmla="*/ 4255401 h 4424400"/>
              <a:gd name="connsiteX317" fmla="*/ 9023436 w 9144000"/>
              <a:gd name="connsiteY317" fmla="*/ 4255401 h 4424400"/>
              <a:gd name="connsiteX318" fmla="*/ 9022088 w 9144000"/>
              <a:gd name="connsiteY318" fmla="*/ 4255401 h 4424400"/>
              <a:gd name="connsiteX319" fmla="*/ 9015743 w 9144000"/>
              <a:gd name="connsiteY319" fmla="*/ 4254961 h 4424400"/>
              <a:gd name="connsiteX320" fmla="*/ 8991905 w 9144000"/>
              <a:gd name="connsiteY320" fmla="*/ 4201360 h 4424400"/>
              <a:gd name="connsiteX321" fmla="*/ 9117040 w 9144000"/>
              <a:gd name="connsiteY321" fmla="*/ 3985183 h 4424400"/>
              <a:gd name="connsiteX322" fmla="*/ 8990889 w 9144000"/>
              <a:gd name="connsiteY322" fmla="*/ 3811696 h 4424400"/>
              <a:gd name="connsiteX323" fmla="*/ 9015707 w 9144000"/>
              <a:gd name="connsiteY323" fmla="*/ 3760202 h 4424400"/>
              <a:gd name="connsiteX324" fmla="*/ 9022052 w 9144000"/>
              <a:gd name="connsiteY324" fmla="*/ 3759838 h 4424400"/>
              <a:gd name="connsiteX325" fmla="*/ 8066948 w 9144000"/>
              <a:gd name="connsiteY325" fmla="*/ 3759838 h 4424400"/>
              <a:gd name="connsiteX326" fmla="*/ 8068296 w 9144000"/>
              <a:gd name="connsiteY326" fmla="*/ 3759838 h 4424400"/>
              <a:gd name="connsiteX327" fmla="*/ 8102653 w 9144000"/>
              <a:gd name="connsiteY327" fmla="*/ 3759838 h 4424400"/>
              <a:gd name="connsiteX328" fmla="*/ 8247184 w 9144000"/>
              <a:gd name="connsiteY328" fmla="*/ 3759838 h 4424400"/>
              <a:gd name="connsiteX329" fmla="*/ 8281541 w 9144000"/>
              <a:gd name="connsiteY329" fmla="*/ 3759838 h 4424400"/>
              <a:gd name="connsiteX330" fmla="*/ 8282889 w 9144000"/>
              <a:gd name="connsiteY330" fmla="*/ 3759838 h 4424400"/>
              <a:gd name="connsiteX331" fmla="*/ 8288654 w 9144000"/>
              <a:gd name="connsiteY331" fmla="*/ 3760058 h 4424400"/>
              <a:gd name="connsiteX332" fmla="*/ 8324038 w 9144000"/>
              <a:gd name="connsiteY332" fmla="*/ 3786488 h 4424400"/>
              <a:gd name="connsiteX333" fmla="*/ 8453543 w 9144000"/>
              <a:gd name="connsiteY333" fmla="*/ 3964592 h 4424400"/>
              <a:gd name="connsiteX334" fmla="*/ 8452064 w 9144000"/>
              <a:gd name="connsiteY334" fmla="*/ 4004516 h 4424400"/>
              <a:gd name="connsiteX335" fmla="*/ 8325232 w 9144000"/>
              <a:gd name="connsiteY335" fmla="*/ 4223676 h 4424400"/>
              <a:gd name="connsiteX336" fmla="*/ 8288690 w 9144000"/>
              <a:gd name="connsiteY336" fmla="*/ 4255136 h 4424400"/>
              <a:gd name="connsiteX337" fmla="*/ 8282925 w 9144000"/>
              <a:gd name="connsiteY337" fmla="*/ 4255401 h 4424400"/>
              <a:gd name="connsiteX338" fmla="*/ 8281577 w 9144000"/>
              <a:gd name="connsiteY338" fmla="*/ 4255401 h 4424400"/>
              <a:gd name="connsiteX339" fmla="*/ 8247220 w 9144000"/>
              <a:gd name="connsiteY339" fmla="*/ 4255401 h 4424400"/>
              <a:gd name="connsiteX340" fmla="*/ 8102689 w 9144000"/>
              <a:gd name="connsiteY340" fmla="*/ 4255401 h 4424400"/>
              <a:gd name="connsiteX341" fmla="*/ 8068332 w 9144000"/>
              <a:gd name="connsiteY341" fmla="*/ 4255401 h 4424400"/>
              <a:gd name="connsiteX342" fmla="*/ 8066984 w 9144000"/>
              <a:gd name="connsiteY342" fmla="*/ 4255401 h 4424400"/>
              <a:gd name="connsiteX343" fmla="*/ 8060639 w 9144000"/>
              <a:gd name="connsiteY343" fmla="*/ 4254961 h 4424400"/>
              <a:gd name="connsiteX344" fmla="*/ 8036802 w 9144000"/>
              <a:gd name="connsiteY344" fmla="*/ 4201360 h 4424400"/>
              <a:gd name="connsiteX345" fmla="*/ 8161936 w 9144000"/>
              <a:gd name="connsiteY345" fmla="*/ 3985183 h 4424400"/>
              <a:gd name="connsiteX346" fmla="*/ 8035785 w 9144000"/>
              <a:gd name="connsiteY346" fmla="*/ 3811696 h 4424400"/>
              <a:gd name="connsiteX347" fmla="*/ 8060603 w 9144000"/>
              <a:gd name="connsiteY347" fmla="*/ 3760202 h 4424400"/>
              <a:gd name="connsiteX348" fmla="*/ 8066948 w 9144000"/>
              <a:gd name="connsiteY348" fmla="*/ 3759838 h 4424400"/>
              <a:gd name="connsiteX349" fmla="*/ 7111844 w 9144000"/>
              <a:gd name="connsiteY349" fmla="*/ 3759838 h 4424400"/>
              <a:gd name="connsiteX350" fmla="*/ 7113192 w 9144000"/>
              <a:gd name="connsiteY350" fmla="*/ 3759838 h 4424400"/>
              <a:gd name="connsiteX351" fmla="*/ 7147549 w 9144000"/>
              <a:gd name="connsiteY351" fmla="*/ 3759838 h 4424400"/>
              <a:gd name="connsiteX352" fmla="*/ 7292080 w 9144000"/>
              <a:gd name="connsiteY352" fmla="*/ 3759838 h 4424400"/>
              <a:gd name="connsiteX353" fmla="*/ 7326437 w 9144000"/>
              <a:gd name="connsiteY353" fmla="*/ 3759838 h 4424400"/>
              <a:gd name="connsiteX354" fmla="*/ 7327785 w 9144000"/>
              <a:gd name="connsiteY354" fmla="*/ 3759838 h 4424400"/>
              <a:gd name="connsiteX355" fmla="*/ 7333550 w 9144000"/>
              <a:gd name="connsiteY355" fmla="*/ 3760058 h 4424400"/>
              <a:gd name="connsiteX356" fmla="*/ 7368934 w 9144000"/>
              <a:gd name="connsiteY356" fmla="*/ 3786488 h 4424400"/>
              <a:gd name="connsiteX357" fmla="*/ 7498439 w 9144000"/>
              <a:gd name="connsiteY357" fmla="*/ 3964592 h 4424400"/>
              <a:gd name="connsiteX358" fmla="*/ 7496960 w 9144000"/>
              <a:gd name="connsiteY358" fmla="*/ 4004516 h 4424400"/>
              <a:gd name="connsiteX359" fmla="*/ 7370128 w 9144000"/>
              <a:gd name="connsiteY359" fmla="*/ 4223676 h 4424400"/>
              <a:gd name="connsiteX360" fmla="*/ 7333586 w 9144000"/>
              <a:gd name="connsiteY360" fmla="*/ 4255136 h 4424400"/>
              <a:gd name="connsiteX361" fmla="*/ 7327821 w 9144000"/>
              <a:gd name="connsiteY361" fmla="*/ 4255401 h 4424400"/>
              <a:gd name="connsiteX362" fmla="*/ 7326473 w 9144000"/>
              <a:gd name="connsiteY362" fmla="*/ 4255401 h 4424400"/>
              <a:gd name="connsiteX363" fmla="*/ 7292116 w 9144000"/>
              <a:gd name="connsiteY363" fmla="*/ 4255401 h 4424400"/>
              <a:gd name="connsiteX364" fmla="*/ 7147585 w 9144000"/>
              <a:gd name="connsiteY364" fmla="*/ 4255401 h 4424400"/>
              <a:gd name="connsiteX365" fmla="*/ 7113228 w 9144000"/>
              <a:gd name="connsiteY365" fmla="*/ 4255401 h 4424400"/>
              <a:gd name="connsiteX366" fmla="*/ 7111880 w 9144000"/>
              <a:gd name="connsiteY366" fmla="*/ 4255401 h 4424400"/>
              <a:gd name="connsiteX367" fmla="*/ 7105535 w 9144000"/>
              <a:gd name="connsiteY367" fmla="*/ 4254961 h 4424400"/>
              <a:gd name="connsiteX368" fmla="*/ 7081698 w 9144000"/>
              <a:gd name="connsiteY368" fmla="*/ 4201360 h 4424400"/>
              <a:gd name="connsiteX369" fmla="*/ 7206832 w 9144000"/>
              <a:gd name="connsiteY369" fmla="*/ 3985183 h 4424400"/>
              <a:gd name="connsiteX370" fmla="*/ 7080681 w 9144000"/>
              <a:gd name="connsiteY370" fmla="*/ 3811696 h 4424400"/>
              <a:gd name="connsiteX371" fmla="*/ 7105499 w 9144000"/>
              <a:gd name="connsiteY371" fmla="*/ 3760202 h 4424400"/>
              <a:gd name="connsiteX372" fmla="*/ 7111844 w 9144000"/>
              <a:gd name="connsiteY372" fmla="*/ 3759838 h 4424400"/>
              <a:gd name="connsiteX373" fmla="*/ 6156740 w 9144000"/>
              <a:gd name="connsiteY373" fmla="*/ 3759838 h 4424400"/>
              <a:gd name="connsiteX374" fmla="*/ 6158088 w 9144000"/>
              <a:gd name="connsiteY374" fmla="*/ 3759838 h 4424400"/>
              <a:gd name="connsiteX375" fmla="*/ 6192445 w 9144000"/>
              <a:gd name="connsiteY375" fmla="*/ 3759838 h 4424400"/>
              <a:gd name="connsiteX376" fmla="*/ 6336976 w 9144000"/>
              <a:gd name="connsiteY376" fmla="*/ 3759838 h 4424400"/>
              <a:gd name="connsiteX377" fmla="*/ 6371333 w 9144000"/>
              <a:gd name="connsiteY377" fmla="*/ 3759838 h 4424400"/>
              <a:gd name="connsiteX378" fmla="*/ 6372681 w 9144000"/>
              <a:gd name="connsiteY378" fmla="*/ 3759838 h 4424400"/>
              <a:gd name="connsiteX379" fmla="*/ 6378446 w 9144000"/>
              <a:gd name="connsiteY379" fmla="*/ 3760058 h 4424400"/>
              <a:gd name="connsiteX380" fmla="*/ 6413830 w 9144000"/>
              <a:gd name="connsiteY380" fmla="*/ 3786488 h 4424400"/>
              <a:gd name="connsiteX381" fmla="*/ 6543335 w 9144000"/>
              <a:gd name="connsiteY381" fmla="*/ 3964592 h 4424400"/>
              <a:gd name="connsiteX382" fmla="*/ 6541856 w 9144000"/>
              <a:gd name="connsiteY382" fmla="*/ 4004516 h 4424400"/>
              <a:gd name="connsiteX383" fmla="*/ 6415024 w 9144000"/>
              <a:gd name="connsiteY383" fmla="*/ 4223676 h 4424400"/>
              <a:gd name="connsiteX384" fmla="*/ 6378482 w 9144000"/>
              <a:gd name="connsiteY384" fmla="*/ 4255136 h 4424400"/>
              <a:gd name="connsiteX385" fmla="*/ 6372717 w 9144000"/>
              <a:gd name="connsiteY385" fmla="*/ 4255401 h 4424400"/>
              <a:gd name="connsiteX386" fmla="*/ 6371369 w 9144000"/>
              <a:gd name="connsiteY386" fmla="*/ 4255401 h 4424400"/>
              <a:gd name="connsiteX387" fmla="*/ 6337012 w 9144000"/>
              <a:gd name="connsiteY387" fmla="*/ 4255401 h 4424400"/>
              <a:gd name="connsiteX388" fmla="*/ 6192481 w 9144000"/>
              <a:gd name="connsiteY388" fmla="*/ 4255401 h 4424400"/>
              <a:gd name="connsiteX389" fmla="*/ 6158124 w 9144000"/>
              <a:gd name="connsiteY389" fmla="*/ 4255401 h 4424400"/>
              <a:gd name="connsiteX390" fmla="*/ 6156776 w 9144000"/>
              <a:gd name="connsiteY390" fmla="*/ 4255401 h 4424400"/>
              <a:gd name="connsiteX391" fmla="*/ 6150431 w 9144000"/>
              <a:gd name="connsiteY391" fmla="*/ 4254961 h 4424400"/>
              <a:gd name="connsiteX392" fmla="*/ 6126594 w 9144000"/>
              <a:gd name="connsiteY392" fmla="*/ 4201360 h 4424400"/>
              <a:gd name="connsiteX393" fmla="*/ 6251728 w 9144000"/>
              <a:gd name="connsiteY393" fmla="*/ 3985183 h 4424400"/>
              <a:gd name="connsiteX394" fmla="*/ 6125577 w 9144000"/>
              <a:gd name="connsiteY394" fmla="*/ 3811696 h 4424400"/>
              <a:gd name="connsiteX395" fmla="*/ 6150395 w 9144000"/>
              <a:gd name="connsiteY395" fmla="*/ 3760202 h 4424400"/>
              <a:gd name="connsiteX396" fmla="*/ 6156740 w 9144000"/>
              <a:gd name="connsiteY396" fmla="*/ 3759838 h 4424400"/>
              <a:gd name="connsiteX397" fmla="*/ 5201639 w 9144000"/>
              <a:gd name="connsiteY397" fmla="*/ 3759838 h 4424400"/>
              <a:gd name="connsiteX398" fmla="*/ 5202987 w 9144000"/>
              <a:gd name="connsiteY398" fmla="*/ 3759838 h 4424400"/>
              <a:gd name="connsiteX399" fmla="*/ 5237344 w 9144000"/>
              <a:gd name="connsiteY399" fmla="*/ 3759838 h 4424400"/>
              <a:gd name="connsiteX400" fmla="*/ 5381874 w 9144000"/>
              <a:gd name="connsiteY400" fmla="*/ 3759838 h 4424400"/>
              <a:gd name="connsiteX401" fmla="*/ 5416232 w 9144000"/>
              <a:gd name="connsiteY401" fmla="*/ 3759838 h 4424400"/>
              <a:gd name="connsiteX402" fmla="*/ 5417579 w 9144000"/>
              <a:gd name="connsiteY402" fmla="*/ 3759838 h 4424400"/>
              <a:gd name="connsiteX403" fmla="*/ 5423345 w 9144000"/>
              <a:gd name="connsiteY403" fmla="*/ 3760058 h 4424400"/>
              <a:gd name="connsiteX404" fmla="*/ 5458728 w 9144000"/>
              <a:gd name="connsiteY404" fmla="*/ 3786488 h 4424400"/>
              <a:gd name="connsiteX405" fmla="*/ 5588233 w 9144000"/>
              <a:gd name="connsiteY405" fmla="*/ 3964592 h 4424400"/>
              <a:gd name="connsiteX406" fmla="*/ 5586753 w 9144000"/>
              <a:gd name="connsiteY406" fmla="*/ 4004516 h 4424400"/>
              <a:gd name="connsiteX407" fmla="*/ 5459923 w 9144000"/>
              <a:gd name="connsiteY407" fmla="*/ 4223676 h 4424400"/>
              <a:gd name="connsiteX408" fmla="*/ 5423381 w 9144000"/>
              <a:gd name="connsiteY408" fmla="*/ 4255136 h 4424400"/>
              <a:gd name="connsiteX409" fmla="*/ 5417615 w 9144000"/>
              <a:gd name="connsiteY409" fmla="*/ 4255401 h 4424400"/>
              <a:gd name="connsiteX410" fmla="*/ 5416267 w 9144000"/>
              <a:gd name="connsiteY410" fmla="*/ 4255401 h 4424400"/>
              <a:gd name="connsiteX411" fmla="*/ 5381911 w 9144000"/>
              <a:gd name="connsiteY411" fmla="*/ 4255401 h 4424400"/>
              <a:gd name="connsiteX412" fmla="*/ 5237379 w 9144000"/>
              <a:gd name="connsiteY412" fmla="*/ 4255401 h 4424400"/>
              <a:gd name="connsiteX413" fmla="*/ 5203022 w 9144000"/>
              <a:gd name="connsiteY413" fmla="*/ 4255401 h 4424400"/>
              <a:gd name="connsiteX414" fmla="*/ 5201674 w 9144000"/>
              <a:gd name="connsiteY414" fmla="*/ 4255401 h 4424400"/>
              <a:gd name="connsiteX415" fmla="*/ 5195331 w 9144000"/>
              <a:gd name="connsiteY415" fmla="*/ 4254961 h 4424400"/>
              <a:gd name="connsiteX416" fmla="*/ 5171492 w 9144000"/>
              <a:gd name="connsiteY416" fmla="*/ 4201360 h 4424400"/>
              <a:gd name="connsiteX417" fmla="*/ 5296628 w 9144000"/>
              <a:gd name="connsiteY417" fmla="*/ 3985183 h 4424400"/>
              <a:gd name="connsiteX418" fmla="*/ 5170476 w 9144000"/>
              <a:gd name="connsiteY418" fmla="*/ 3811696 h 4424400"/>
              <a:gd name="connsiteX419" fmla="*/ 5195293 w 9144000"/>
              <a:gd name="connsiteY419" fmla="*/ 3760202 h 4424400"/>
              <a:gd name="connsiteX420" fmla="*/ 5201639 w 9144000"/>
              <a:gd name="connsiteY420" fmla="*/ 3759838 h 4424400"/>
              <a:gd name="connsiteX421" fmla="*/ 4246535 w 9144000"/>
              <a:gd name="connsiteY421" fmla="*/ 3759838 h 4424400"/>
              <a:gd name="connsiteX422" fmla="*/ 4247882 w 9144000"/>
              <a:gd name="connsiteY422" fmla="*/ 3759838 h 4424400"/>
              <a:gd name="connsiteX423" fmla="*/ 4282239 w 9144000"/>
              <a:gd name="connsiteY423" fmla="*/ 3759838 h 4424400"/>
              <a:gd name="connsiteX424" fmla="*/ 4426770 w 9144000"/>
              <a:gd name="connsiteY424" fmla="*/ 3759838 h 4424400"/>
              <a:gd name="connsiteX425" fmla="*/ 4461128 w 9144000"/>
              <a:gd name="connsiteY425" fmla="*/ 3759838 h 4424400"/>
              <a:gd name="connsiteX426" fmla="*/ 4462477 w 9144000"/>
              <a:gd name="connsiteY426" fmla="*/ 3759838 h 4424400"/>
              <a:gd name="connsiteX427" fmla="*/ 4468241 w 9144000"/>
              <a:gd name="connsiteY427" fmla="*/ 3760058 h 4424400"/>
              <a:gd name="connsiteX428" fmla="*/ 4503624 w 9144000"/>
              <a:gd name="connsiteY428" fmla="*/ 3786488 h 4424400"/>
              <a:gd name="connsiteX429" fmla="*/ 4633130 w 9144000"/>
              <a:gd name="connsiteY429" fmla="*/ 3964592 h 4424400"/>
              <a:gd name="connsiteX430" fmla="*/ 4631652 w 9144000"/>
              <a:gd name="connsiteY430" fmla="*/ 4004516 h 4424400"/>
              <a:gd name="connsiteX431" fmla="*/ 4504818 w 9144000"/>
              <a:gd name="connsiteY431" fmla="*/ 4223676 h 4424400"/>
              <a:gd name="connsiteX432" fmla="*/ 4468276 w 9144000"/>
              <a:gd name="connsiteY432" fmla="*/ 4255136 h 4424400"/>
              <a:gd name="connsiteX433" fmla="*/ 4462511 w 9144000"/>
              <a:gd name="connsiteY433" fmla="*/ 4255401 h 4424400"/>
              <a:gd name="connsiteX434" fmla="*/ 4461163 w 9144000"/>
              <a:gd name="connsiteY434" fmla="*/ 4255401 h 4424400"/>
              <a:gd name="connsiteX435" fmla="*/ 4426806 w 9144000"/>
              <a:gd name="connsiteY435" fmla="*/ 4255401 h 4424400"/>
              <a:gd name="connsiteX436" fmla="*/ 4282276 w 9144000"/>
              <a:gd name="connsiteY436" fmla="*/ 4255401 h 4424400"/>
              <a:gd name="connsiteX437" fmla="*/ 4247918 w 9144000"/>
              <a:gd name="connsiteY437" fmla="*/ 4255401 h 4424400"/>
              <a:gd name="connsiteX438" fmla="*/ 4246571 w 9144000"/>
              <a:gd name="connsiteY438" fmla="*/ 4255401 h 4424400"/>
              <a:gd name="connsiteX439" fmla="*/ 4240226 w 9144000"/>
              <a:gd name="connsiteY439" fmla="*/ 4254961 h 4424400"/>
              <a:gd name="connsiteX440" fmla="*/ 4216387 w 9144000"/>
              <a:gd name="connsiteY440" fmla="*/ 4201360 h 4424400"/>
              <a:gd name="connsiteX441" fmla="*/ 4341522 w 9144000"/>
              <a:gd name="connsiteY441" fmla="*/ 3985183 h 4424400"/>
              <a:gd name="connsiteX442" fmla="*/ 4215370 w 9144000"/>
              <a:gd name="connsiteY442" fmla="*/ 3811696 h 4424400"/>
              <a:gd name="connsiteX443" fmla="*/ 4240189 w 9144000"/>
              <a:gd name="connsiteY443" fmla="*/ 3760202 h 4424400"/>
              <a:gd name="connsiteX444" fmla="*/ 4246535 w 9144000"/>
              <a:gd name="connsiteY444" fmla="*/ 3759838 h 4424400"/>
              <a:gd name="connsiteX445" fmla="*/ 3291449 w 9144000"/>
              <a:gd name="connsiteY445" fmla="*/ 3759838 h 4424400"/>
              <a:gd name="connsiteX446" fmla="*/ 3292798 w 9144000"/>
              <a:gd name="connsiteY446" fmla="*/ 3759838 h 4424400"/>
              <a:gd name="connsiteX447" fmla="*/ 3327154 w 9144000"/>
              <a:gd name="connsiteY447" fmla="*/ 3759838 h 4424400"/>
              <a:gd name="connsiteX448" fmla="*/ 3471684 w 9144000"/>
              <a:gd name="connsiteY448" fmla="*/ 3759838 h 4424400"/>
              <a:gd name="connsiteX449" fmla="*/ 3506041 w 9144000"/>
              <a:gd name="connsiteY449" fmla="*/ 3759838 h 4424400"/>
              <a:gd name="connsiteX450" fmla="*/ 3507390 w 9144000"/>
              <a:gd name="connsiteY450" fmla="*/ 3759838 h 4424400"/>
              <a:gd name="connsiteX451" fmla="*/ 3513155 w 9144000"/>
              <a:gd name="connsiteY451" fmla="*/ 3760058 h 4424400"/>
              <a:gd name="connsiteX452" fmla="*/ 3548540 w 9144000"/>
              <a:gd name="connsiteY452" fmla="*/ 3786488 h 4424400"/>
              <a:gd name="connsiteX453" fmla="*/ 3678044 w 9144000"/>
              <a:gd name="connsiteY453" fmla="*/ 3964592 h 4424400"/>
              <a:gd name="connsiteX454" fmla="*/ 3676567 w 9144000"/>
              <a:gd name="connsiteY454" fmla="*/ 4004516 h 4424400"/>
              <a:gd name="connsiteX455" fmla="*/ 3549734 w 9144000"/>
              <a:gd name="connsiteY455" fmla="*/ 4223676 h 4424400"/>
              <a:gd name="connsiteX456" fmla="*/ 3513191 w 9144000"/>
              <a:gd name="connsiteY456" fmla="*/ 4255136 h 4424400"/>
              <a:gd name="connsiteX457" fmla="*/ 3507427 w 9144000"/>
              <a:gd name="connsiteY457" fmla="*/ 4255401 h 4424400"/>
              <a:gd name="connsiteX458" fmla="*/ 3506077 w 9144000"/>
              <a:gd name="connsiteY458" fmla="*/ 4255401 h 4424400"/>
              <a:gd name="connsiteX459" fmla="*/ 3471721 w 9144000"/>
              <a:gd name="connsiteY459" fmla="*/ 4255401 h 4424400"/>
              <a:gd name="connsiteX460" fmla="*/ 3327191 w 9144000"/>
              <a:gd name="connsiteY460" fmla="*/ 4255401 h 4424400"/>
              <a:gd name="connsiteX461" fmla="*/ 3292835 w 9144000"/>
              <a:gd name="connsiteY461" fmla="*/ 4255401 h 4424400"/>
              <a:gd name="connsiteX462" fmla="*/ 3291486 w 9144000"/>
              <a:gd name="connsiteY462" fmla="*/ 4255401 h 4424400"/>
              <a:gd name="connsiteX463" fmla="*/ 3285142 w 9144000"/>
              <a:gd name="connsiteY463" fmla="*/ 4254961 h 4424400"/>
              <a:gd name="connsiteX464" fmla="*/ 3261304 w 9144000"/>
              <a:gd name="connsiteY464" fmla="*/ 4201360 h 4424400"/>
              <a:gd name="connsiteX465" fmla="*/ 3386438 w 9144000"/>
              <a:gd name="connsiteY465" fmla="*/ 3985183 h 4424400"/>
              <a:gd name="connsiteX466" fmla="*/ 3260288 w 9144000"/>
              <a:gd name="connsiteY466" fmla="*/ 3811696 h 4424400"/>
              <a:gd name="connsiteX467" fmla="*/ 3285106 w 9144000"/>
              <a:gd name="connsiteY467" fmla="*/ 3760202 h 4424400"/>
              <a:gd name="connsiteX468" fmla="*/ 3291449 w 9144000"/>
              <a:gd name="connsiteY468" fmla="*/ 3759838 h 4424400"/>
              <a:gd name="connsiteX469" fmla="*/ 2336347 w 9144000"/>
              <a:gd name="connsiteY469" fmla="*/ 3759838 h 4424400"/>
              <a:gd name="connsiteX470" fmla="*/ 2337695 w 9144000"/>
              <a:gd name="connsiteY470" fmla="*/ 3759838 h 4424400"/>
              <a:gd name="connsiteX471" fmla="*/ 2372052 w 9144000"/>
              <a:gd name="connsiteY471" fmla="*/ 3759838 h 4424400"/>
              <a:gd name="connsiteX472" fmla="*/ 2516583 w 9144000"/>
              <a:gd name="connsiteY472" fmla="*/ 3759838 h 4424400"/>
              <a:gd name="connsiteX473" fmla="*/ 2550941 w 9144000"/>
              <a:gd name="connsiteY473" fmla="*/ 3759838 h 4424400"/>
              <a:gd name="connsiteX474" fmla="*/ 2552289 w 9144000"/>
              <a:gd name="connsiteY474" fmla="*/ 3759838 h 4424400"/>
              <a:gd name="connsiteX475" fmla="*/ 2558055 w 9144000"/>
              <a:gd name="connsiteY475" fmla="*/ 3760058 h 4424400"/>
              <a:gd name="connsiteX476" fmla="*/ 2593438 w 9144000"/>
              <a:gd name="connsiteY476" fmla="*/ 3786488 h 4424400"/>
              <a:gd name="connsiteX477" fmla="*/ 2722943 w 9144000"/>
              <a:gd name="connsiteY477" fmla="*/ 3964592 h 4424400"/>
              <a:gd name="connsiteX478" fmla="*/ 2721465 w 9144000"/>
              <a:gd name="connsiteY478" fmla="*/ 4004516 h 4424400"/>
              <a:gd name="connsiteX479" fmla="*/ 2594634 w 9144000"/>
              <a:gd name="connsiteY479" fmla="*/ 4223676 h 4424400"/>
              <a:gd name="connsiteX480" fmla="*/ 2558090 w 9144000"/>
              <a:gd name="connsiteY480" fmla="*/ 4255136 h 4424400"/>
              <a:gd name="connsiteX481" fmla="*/ 2552324 w 9144000"/>
              <a:gd name="connsiteY481" fmla="*/ 4255401 h 4424400"/>
              <a:gd name="connsiteX482" fmla="*/ 2550977 w 9144000"/>
              <a:gd name="connsiteY482" fmla="*/ 4255401 h 4424400"/>
              <a:gd name="connsiteX483" fmla="*/ 2516620 w 9144000"/>
              <a:gd name="connsiteY483" fmla="*/ 4255401 h 4424400"/>
              <a:gd name="connsiteX484" fmla="*/ 2372088 w 9144000"/>
              <a:gd name="connsiteY484" fmla="*/ 4255401 h 4424400"/>
              <a:gd name="connsiteX485" fmla="*/ 2337731 w 9144000"/>
              <a:gd name="connsiteY485" fmla="*/ 4255401 h 4424400"/>
              <a:gd name="connsiteX486" fmla="*/ 2336384 w 9144000"/>
              <a:gd name="connsiteY486" fmla="*/ 4255401 h 4424400"/>
              <a:gd name="connsiteX487" fmla="*/ 2330039 w 9144000"/>
              <a:gd name="connsiteY487" fmla="*/ 4254961 h 4424400"/>
              <a:gd name="connsiteX488" fmla="*/ 2306201 w 9144000"/>
              <a:gd name="connsiteY488" fmla="*/ 4201360 h 4424400"/>
              <a:gd name="connsiteX489" fmla="*/ 2431337 w 9144000"/>
              <a:gd name="connsiteY489" fmla="*/ 3985183 h 4424400"/>
              <a:gd name="connsiteX490" fmla="*/ 2305184 w 9144000"/>
              <a:gd name="connsiteY490" fmla="*/ 3811696 h 4424400"/>
              <a:gd name="connsiteX491" fmla="*/ 2330002 w 9144000"/>
              <a:gd name="connsiteY491" fmla="*/ 3760202 h 4424400"/>
              <a:gd name="connsiteX492" fmla="*/ 2336347 w 9144000"/>
              <a:gd name="connsiteY492" fmla="*/ 3759838 h 4424400"/>
              <a:gd name="connsiteX493" fmla="*/ 1381247 w 9144000"/>
              <a:gd name="connsiteY493" fmla="*/ 3759838 h 4424400"/>
              <a:gd name="connsiteX494" fmla="*/ 1382594 w 9144000"/>
              <a:gd name="connsiteY494" fmla="*/ 3759838 h 4424400"/>
              <a:gd name="connsiteX495" fmla="*/ 1416953 w 9144000"/>
              <a:gd name="connsiteY495" fmla="*/ 3759838 h 4424400"/>
              <a:gd name="connsiteX496" fmla="*/ 1561482 w 9144000"/>
              <a:gd name="connsiteY496" fmla="*/ 3759838 h 4424400"/>
              <a:gd name="connsiteX497" fmla="*/ 1595839 w 9144000"/>
              <a:gd name="connsiteY497" fmla="*/ 3759838 h 4424400"/>
              <a:gd name="connsiteX498" fmla="*/ 1597187 w 9144000"/>
              <a:gd name="connsiteY498" fmla="*/ 3759838 h 4424400"/>
              <a:gd name="connsiteX499" fmla="*/ 1602952 w 9144000"/>
              <a:gd name="connsiteY499" fmla="*/ 3760058 h 4424400"/>
              <a:gd name="connsiteX500" fmla="*/ 1638336 w 9144000"/>
              <a:gd name="connsiteY500" fmla="*/ 3786488 h 4424400"/>
              <a:gd name="connsiteX501" fmla="*/ 1767842 w 9144000"/>
              <a:gd name="connsiteY501" fmla="*/ 3964592 h 4424400"/>
              <a:gd name="connsiteX502" fmla="*/ 1766363 w 9144000"/>
              <a:gd name="connsiteY502" fmla="*/ 4004516 h 4424400"/>
              <a:gd name="connsiteX503" fmla="*/ 1639530 w 9144000"/>
              <a:gd name="connsiteY503" fmla="*/ 4223676 h 4424400"/>
              <a:gd name="connsiteX504" fmla="*/ 1602988 w 9144000"/>
              <a:gd name="connsiteY504" fmla="*/ 4255136 h 4424400"/>
              <a:gd name="connsiteX505" fmla="*/ 1597222 w 9144000"/>
              <a:gd name="connsiteY505" fmla="*/ 4255401 h 4424400"/>
              <a:gd name="connsiteX506" fmla="*/ 1595876 w 9144000"/>
              <a:gd name="connsiteY506" fmla="*/ 4255401 h 4424400"/>
              <a:gd name="connsiteX507" fmla="*/ 1561518 w 9144000"/>
              <a:gd name="connsiteY507" fmla="*/ 4255401 h 4424400"/>
              <a:gd name="connsiteX508" fmla="*/ 1416988 w 9144000"/>
              <a:gd name="connsiteY508" fmla="*/ 4255401 h 4424400"/>
              <a:gd name="connsiteX509" fmla="*/ 1382630 w 9144000"/>
              <a:gd name="connsiteY509" fmla="*/ 4255401 h 4424400"/>
              <a:gd name="connsiteX510" fmla="*/ 1381282 w 9144000"/>
              <a:gd name="connsiteY510" fmla="*/ 4255401 h 4424400"/>
              <a:gd name="connsiteX511" fmla="*/ 1374938 w 9144000"/>
              <a:gd name="connsiteY511" fmla="*/ 4254961 h 4424400"/>
              <a:gd name="connsiteX512" fmla="*/ 1351101 w 9144000"/>
              <a:gd name="connsiteY512" fmla="*/ 4201360 h 4424400"/>
              <a:gd name="connsiteX513" fmla="*/ 1476236 w 9144000"/>
              <a:gd name="connsiteY513" fmla="*/ 3985183 h 4424400"/>
              <a:gd name="connsiteX514" fmla="*/ 1350085 w 9144000"/>
              <a:gd name="connsiteY514" fmla="*/ 3811696 h 4424400"/>
              <a:gd name="connsiteX515" fmla="*/ 1374902 w 9144000"/>
              <a:gd name="connsiteY515" fmla="*/ 3760202 h 4424400"/>
              <a:gd name="connsiteX516" fmla="*/ 1381247 w 9144000"/>
              <a:gd name="connsiteY516" fmla="*/ 3759838 h 4424400"/>
              <a:gd name="connsiteX517" fmla="*/ 426143 w 9144000"/>
              <a:gd name="connsiteY517" fmla="*/ 3759838 h 4424400"/>
              <a:gd name="connsiteX518" fmla="*/ 427491 w 9144000"/>
              <a:gd name="connsiteY518" fmla="*/ 3759838 h 4424400"/>
              <a:gd name="connsiteX519" fmla="*/ 461848 w 9144000"/>
              <a:gd name="connsiteY519" fmla="*/ 3759838 h 4424400"/>
              <a:gd name="connsiteX520" fmla="*/ 606378 w 9144000"/>
              <a:gd name="connsiteY520" fmla="*/ 3759838 h 4424400"/>
              <a:gd name="connsiteX521" fmla="*/ 640736 w 9144000"/>
              <a:gd name="connsiteY521" fmla="*/ 3759838 h 4424400"/>
              <a:gd name="connsiteX522" fmla="*/ 642083 w 9144000"/>
              <a:gd name="connsiteY522" fmla="*/ 3759838 h 4424400"/>
              <a:gd name="connsiteX523" fmla="*/ 647848 w 9144000"/>
              <a:gd name="connsiteY523" fmla="*/ 3760058 h 4424400"/>
              <a:gd name="connsiteX524" fmla="*/ 683232 w 9144000"/>
              <a:gd name="connsiteY524" fmla="*/ 3786488 h 4424400"/>
              <a:gd name="connsiteX525" fmla="*/ 812737 w 9144000"/>
              <a:gd name="connsiteY525" fmla="*/ 3964592 h 4424400"/>
              <a:gd name="connsiteX526" fmla="*/ 811258 w 9144000"/>
              <a:gd name="connsiteY526" fmla="*/ 4004516 h 4424400"/>
              <a:gd name="connsiteX527" fmla="*/ 684427 w 9144000"/>
              <a:gd name="connsiteY527" fmla="*/ 4223676 h 4424400"/>
              <a:gd name="connsiteX528" fmla="*/ 647885 w 9144000"/>
              <a:gd name="connsiteY528" fmla="*/ 4255136 h 4424400"/>
              <a:gd name="connsiteX529" fmla="*/ 642119 w 9144000"/>
              <a:gd name="connsiteY529" fmla="*/ 4255401 h 4424400"/>
              <a:gd name="connsiteX530" fmla="*/ 640771 w 9144000"/>
              <a:gd name="connsiteY530" fmla="*/ 4255401 h 4424400"/>
              <a:gd name="connsiteX531" fmla="*/ 606414 w 9144000"/>
              <a:gd name="connsiteY531" fmla="*/ 4255401 h 4424400"/>
              <a:gd name="connsiteX532" fmla="*/ 461884 w 9144000"/>
              <a:gd name="connsiteY532" fmla="*/ 4255401 h 4424400"/>
              <a:gd name="connsiteX533" fmla="*/ 427527 w 9144000"/>
              <a:gd name="connsiteY533" fmla="*/ 4255401 h 4424400"/>
              <a:gd name="connsiteX534" fmla="*/ 426179 w 9144000"/>
              <a:gd name="connsiteY534" fmla="*/ 4255401 h 4424400"/>
              <a:gd name="connsiteX535" fmla="*/ 419834 w 9144000"/>
              <a:gd name="connsiteY535" fmla="*/ 4254961 h 4424400"/>
              <a:gd name="connsiteX536" fmla="*/ 395997 w 9144000"/>
              <a:gd name="connsiteY536" fmla="*/ 4201360 h 4424400"/>
              <a:gd name="connsiteX537" fmla="*/ 521131 w 9144000"/>
              <a:gd name="connsiteY537" fmla="*/ 3985183 h 4424400"/>
              <a:gd name="connsiteX538" fmla="*/ 394980 w 9144000"/>
              <a:gd name="connsiteY538" fmla="*/ 3811696 h 4424400"/>
              <a:gd name="connsiteX539" fmla="*/ 419798 w 9144000"/>
              <a:gd name="connsiteY539" fmla="*/ 3760202 h 4424400"/>
              <a:gd name="connsiteX540" fmla="*/ 426143 w 9144000"/>
              <a:gd name="connsiteY540" fmla="*/ 3759838 h 4424400"/>
              <a:gd name="connsiteX541" fmla="*/ 8544500 w 9144000"/>
              <a:gd name="connsiteY541" fmla="*/ 3388623 h 4424400"/>
              <a:gd name="connsiteX542" fmla="*/ 8545848 w 9144000"/>
              <a:gd name="connsiteY542" fmla="*/ 3388623 h 4424400"/>
              <a:gd name="connsiteX543" fmla="*/ 8580205 w 9144000"/>
              <a:gd name="connsiteY543" fmla="*/ 3388623 h 4424400"/>
              <a:gd name="connsiteX544" fmla="*/ 8724736 w 9144000"/>
              <a:gd name="connsiteY544" fmla="*/ 3388623 h 4424400"/>
              <a:gd name="connsiteX545" fmla="*/ 8759093 w 9144000"/>
              <a:gd name="connsiteY545" fmla="*/ 3388623 h 4424400"/>
              <a:gd name="connsiteX546" fmla="*/ 8760440 w 9144000"/>
              <a:gd name="connsiteY546" fmla="*/ 3388623 h 4424400"/>
              <a:gd name="connsiteX547" fmla="*/ 8766206 w 9144000"/>
              <a:gd name="connsiteY547" fmla="*/ 3388843 h 4424400"/>
              <a:gd name="connsiteX548" fmla="*/ 8801590 w 9144000"/>
              <a:gd name="connsiteY548" fmla="*/ 3415273 h 4424400"/>
              <a:gd name="connsiteX549" fmla="*/ 8931095 w 9144000"/>
              <a:gd name="connsiteY549" fmla="*/ 3593377 h 4424400"/>
              <a:gd name="connsiteX550" fmla="*/ 8929616 w 9144000"/>
              <a:gd name="connsiteY550" fmla="*/ 3633301 h 4424400"/>
              <a:gd name="connsiteX551" fmla="*/ 8802784 w 9144000"/>
              <a:gd name="connsiteY551" fmla="*/ 3852461 h 4424400"/>
              <a:gd name="connsiteX552" fmla="*/ 8766242 w 9144000"/>
              <a:gd name="connsiteY552" fmla="*/ 3883921 h 4424400"/>
              <a:gd name="connsiteX553" fmla="*/ 8760476 w 9144000"/>
              <a:gd name="connsiteY553" fmla="*/ 3884186 h 4424400"/>
              <a:gd name="connsiteX554" fmla="*/ 8759129 w 9144000"/>
              <a:gd name="connsiteY554" fmla="*/ 3884186 h 4424400"/>
              <a:gd name="connsiteX555" fmla="*/ 8724771 w 9144000"/>
              <a:gd name="connsiteY555" fmla="*/ 3884186 h 4424400"/>
              <a:gd name="connsiteX556" fmla="*/ 8580241 w 9144000"/>
              <a:gd name="connsiteY556" fmla="*/ 3884186 h 4424400"/>
              <a:gd name="connsiteX557" fmla="*/ 8545884 w 9144000"/>
              <a:gd name="connsiteY557" fmla="*/ 3884186 h 4424400"/>
              <a:gd name="connsiteX558" fmla="*/ 8544536 w 9144000"/>
              <a:gd name="connsiteY558" fmla="*/ 3884186 h 4424400"/>
              <a:gd name="connsiteX559" fmla="*/ 8538191 w 9144000"/>
              <a:gd name="connsiteY559" fmla="*/ 3883746 h 4424400"/>
              <a:gd name="connsiteX560" fmla="*/ 8514353 w 9144000"/>
              <a:gd name="connsiteY560" fmla="*/ 3830145 h 4424400"/>
              <a:gd name="connsiteX561" fmla="*/ 8639488 w 9144000"/>
              <a:gd name="connsiteY561" fmla="*/ 3613968 h 4424400"/>
              <a:gd name="connsiteX562" fmla="*/ 8513337 w 9144000"/>
              <a:gd name="connsiteY562" fmla="*/ 3440481 h 4424400"/>
              <a:gd name="connsiteX563" fmla="*/ 8538155 w 9144000"/>
              <a:gd name="connsiteY563" fmla="*/ 3388987 h 4424400"/>
              <a:gd name="connsiteX564" fmla="*/ 8544500 w 9144000"/>
              <a:gd name="connsiteY564" fmla="*/ 3388623 h 4424400"/>
              <a:gd name="connsiteX565" fmla="*/ 7589396 w 9144000"/>
              <a:gd name="connsiteY565" fmla="*/ 3388623 h 4424400"/>
              <a:gd name="connsiteX566" fmla="*/ 7590744 w 9144000"/>
              <a:gd name="connsiteY566" fmla="*/ 3388623 h 4424400"/>
              <a:gd name="connsiteX567" fmla="*/ 7625101 w 9144000"/>
              <a:gd name="connsiteY567" fmla="*/ 3388623 h 4424400"/>
              <a:gd name="connsiteX568" fmla="*/ 7769632 w 9144000"/>
              <a:gd name="connsiteY568" fmla="*/ 3388623 h 4424400"/>
              <a:gd name="connsiteX569" fmla="*/ 7803989 w 9144000"/>
              <a:gd name="connsiteY569" fmla="*/ 3388623 h 4424400"/>
              <a:gd name="connsiteX570" fmla="*/ 7805337 w 9144000"/>
              <a:gd name="connsiteY570" fmla="*/ 3388623 h 4424400"/>
              <a:gd name="connsiteX571" fmla="*/ 7811102 w 9144000"/>
              <a:gd name="connsiteY571" fmla="*/ 3388843 h 4424400"/>
              <a:gd name="connsiteX572" fmla="*/ 7846486 w 9144000"/>
              <a:gd name="connsiteY572" fmla="*/ 3415273 h 4424400"/>
              <a:gd name="connsiteX573" fmla="*/ 7975991 w 9144000"/>
              <a:gd name="connsiteY573" fmla="*/ 3593377 h 4424400"/>
              <a:gd name="connsiteX574" fmla="*/ 7974512 w 9144000"/>
              <a:gd name="connsiteY574" fmla="*/ 3633301 h 4424400"/>
              <a:gd name="connsiteX575" fmla="*/ 7847680 w 9144000"/>
              <a:gd name="connsiteY575" fmla="*/ 3852461 h 4424400"/>
              <a:gd name="connsiteX576" fmla="*/ 7811138 w 9144000"/>
              <a:gd name="connsiteY576" fmla="*/ 3883921 h 4424400"/>
              <a:gd name="connsiteX577" fmla="*/ 7805373 w 9144000"/>
              <a:gd name="connsiteY577" fmla="*/ 3884186 h 4424400"/>
              <a:gd name="connsiteX578" fmla="*/ 7804025 w 9144000"/>
              <a:gd name="connsiteY578" fmla="*/ 3884186 h 4424400"/>
              <a:gd name="connsiteX579" fmla="*/ 7769668 w 9144000"/>
              <a:gd name="connsiteY579" fmla="*/ 3884186 h 4424400"/>
              <a:gd name="connsiteX580" fmla="*/ 7625137 w 9144000"/>
              <a:gd name="connsiteY580" fmla="*/ 3884186 h 4424400"/>
              <a:gd name="connsiteX581" fmla="*/ 7590780 w 9144000"/>
              <a:gd name="connsiteY581" fmla="*/ 3884186 h 4424400"/>
              <a:gd name="connsiteX582" fmla="*/ 7589432 w 9144000"/>
              <a:gd name="connsiteY582" fmla="*/ 3884186 h 4424400"/>
              <a:gd name="connsiteX583" fmla="*/ 7583087 w 9144000"/>
              <a:gd name="connsiteY583" fmla="*/ 3883746 h 4424400"/>
              <a:gd name="connsiteX584" fmla="*/ 7559250 w 9144000"/>
              <a:gd name="connsiteY584" fmla="*/ 3830145 h 4424400"/>
              <a:gd name="connsiteX585" fmla="*/ 7684384 w 9144000"/>
              <a:gd name="connsiteY585" fmla="*/ 3613968 h 4424400"/>
              <a:gd name="connsiteX586" fmla="*/ 7558233 w 9144000"/>
              <a:gd name="connsiteY586" fmla="*/ 3440481 h 4424400"/>
              <a:gd name="connsiteX587" fmla="*/ 7583051 w 9144000"/>
              <a:gd name="connsiteY587" fmla="*/ 3388987 h 4424400"/>
              <a:gd name="connsiteX588" fmla="*/ 7589396 w 9144000"/>
              <a:gd name="connsiteY588" fmla="*/ 3388623 h 4424400"/>
              <a:gd name="connsiteX589" fmla="*/ 6634292 w 9144000"/>
              <a:gd name="connsiteY589" fmla="*/ 3388623 h 4424400"/>
              <a:gd name="connsiteX590" fmla="*/ 6635640 w 9144000"/>
              <a:gd name="connsiteY590" fmla="*/ 3388623 h 4424400"/>
              <a:gd name="connsiteX591" fmla="*/ 6669997 w 9144000"/>
              <a:gd name="connsiteY591" fmla="*/ 3388623 h 4424400"/>
              <a:gd name="connsiteX592" fmla="*/ 6814528 w 9144000"/>
              <a:gd name="connsiteY592" fmla="*/ 3388623 h 4424400"/>
              <a:gd name="connsiteX593" fmla="*/ 6848885 w 9144000"/>
              <a:gd name="connsiteY593" fmla="*/ 3388623 h 4424400"/>
              <a:gd name="connsiteX594" fmla="*/ 6850233 w 9144000"/>
              <a:gd name="connsiteY594" fmla="*/ 3388623 h 4424400"/>
              <a:gd name="connsiteX595" fmla="*/ 6855998 w 9144000"/>
              <a:gd name="connsiteY595" fmla="*/ 3388843 h 4424400"/>
              <a:gd name="connsiteX596" fmla="*/ 6891382 w 9144000"/>
              <a:gd name="connsiteY596" fmla="*/ 3415273 h 4424400"/>
              <a:gd name="connsiteX597" fmla="*/ 7020887 w 9144000"/>
              <a:gd name="connsiteY597" fmla="*/ 3593377 h 4424400"/>
              <a:gd name="connsiteX598" fmla="*/ 7019408 w 9144000"/>
              <a:gd name="connsiteY598" fmla="*/ 3633301 h 4424400"/>
              <a:gd name="connsiteX599" fmla="*/ 6892576 w 9144000"/>
              <a:gd name="connsiteY599" fmla="*/ 3852461 h 4424400"/>
              <a:gd name="connsiteX600" fmla="*/ 6856034 w 9144000"/>
              <a:gd name="connsiteY600" fmla="*/ 3883921 h 4424400"/>
              <a:gd name="connsiteX601" fmla="*/ 6850269 w 9144000"/>
              <a:gd name="connsiteY601" fmla="*/ 3884186 h 4424400"/>
              <a:gd name="connsiteX602" fmla="*/ 6848921 w 9144000"/>
              <a:gd name="connsiteY602" fmla="*/ 3884186 h 4424400"/>
              <a:gd name="connsiteX603" fmla="*/ 6814564 w 9144000"/>
              <a:gd name="connsiteY603" fmla="*/ 3884186 h 4424400"/>
              <a:gd name="connsiteX604" fmla="*/ 6670033 w 9144000"/>
              <a:gd name="connsiteY604" fmla="*/ 3884186 h 4424400"/>
              <a:gd name="connsiteX605" fmla="*/ 6635676 w 9144000"/>
              <a:gd name="connsiteY605" fmla="*/ 3884186 h 4424400"/>
              <a:gd name="connsiteX606" fmla="*/ 6634328 w 9144000"/>
              <a:gd name="connsiteY606" fmla="*/ 3884186 h 4424400"/>
              <a:gd name="connsiteX607" fmla="*/ 6627983 w 9144000"/>
              <a:gd name="connsiteY607" fmla="*/ 3883746 h 4424400"/>
              <a:gd name="connsiteX608" fmla="*/ 6604146 w 9144000"/>
              <a:gd name="connsiteY608" fmla="*/ 3830145 h 4424400"/>
              <a:gd name="connsiteX609" fmla="*/ 6729280 w 9144000"/>
              <a:gd name="connsiteY609" fmla="*/ 3613968 h 4424400"/>
              <a:gd name="connsiteX610" fmla="*/ 6603129 w 9144000"/>
              <a:gd name="connsiteY610" fmla="*/ 3440481 h 4424400"/>
              <a:gd name="connsiteX611" fmla="*/ 6627947 w 9144000"/>
              <a:gd name="connsiteY611" fmla="*/ 3388987 h 4424400"/>
              <a:gd name="connsiteX612" fmla="*/ 6634292 w 9144000"/>
              <a:gd name="connsiteY612" fmla="*/ 3388623 h 4424400"/>
              <a:gd name="connsiteX613" fmla="*/ 5679190 w 9144000"/>
              <a:gd name="connsiteY613" fmla="*/ 3388623 h 4424400"/>
              <a:gd name="connsiteX614" fmla="*/ 5680538 w 9144000"/>
              <a:gd name="connsiteY614" fmla="*/ 3388623 h 4424400"/>
              <a:gd name="connsiteX615" fmla="*/ 5714894 w 9144000"/>
              <a:gd name="connsiteY615" fmla="*/ 3388623 h 4424400"/>
              <a:gd name="connsiteX616" fmla="*/ 5859424 w 9144000"/>
              <a:gd name="connsiteY616" fmla="*/ 3388623 h 4424400"/>
              <a:gd name="connsiteX617" fmla="*/ 5893783 w 9144000"/>
              <a:gd name="connsiteY617" fmla="*/ 3388623 h 4424400"/>
              <a:gd name="connsiteX618" fmla="*/ 5895129 w 9144000"/>
              <a:gd name="connsiteY618" fmla="*/ 3388623 h 4424400"/>
              <a:gd name="connsiteX619" fmla="*/ 5900894 w 9144000"/>
              <a:gd name="connsiteY619" fmla="*/ 3388843 h 4424400"/>
              <a:gd name="connsiteX620" fmla="*/ 5936279 w 9144000"/>
              <a:gd name="connsiteY620" fmla="*/ 3415273 h 4424400"/>
              <a:gd name="connsiteX621" fmla="*/ 6065783 w 9144000"/>
              <a:gd name="connsiteY621" fmla="*/ 3593377 h 4424400"/>
              <a:gd name="connsiteX622" fmla="*/ 6064305 w 9144000"/>
              <a:gd name="connsiteY622" fmla="*/ 3633301 h 4424400"/>
              <a:gd name="connsiteX623" fmla="*/ 5937473 w 9144000"/>
              <a:gd name="connsiteY623" fmla="*/ 3852461 h 4424400"/>
              <a:gd name="connsiteX624" fmla="*/ 5900931 w 9144000"/>
              <a:gd name="connsiteY624" fmla="*/ 3883921 h 4424400"/>
              <a:gd name="connsiteX625" fmla="*/ 5895165 w 9144000"/>
              <a:gd name="connsiteY625" fmla="*/ 3884186 h 4424400"/>
              <a:gd name="connsiteX626" fmla="*/ 5893817 w 9144000"/>
              <a:gd name="connsiteY626" fmla="*/ 3884186 h 4424400"/>
              <a:gd name="connsiteX627" fmla="*/ 5859463 w 9144000"/>
              <a:gd name="connsiteY627" fmla="*/ 3884186 h 4424400"/>
              <a:gd name="connsiteX628" fmla="*/ 5714930 w 9144000"/>
              <a:gd name="connsiteY628" fmla="*/ 3884186 h 4424400"/>
              <a:gd name="connsiteX629" fmla="*/ 5680574 w 9144000"/>
              <a:gd name="connsiteY629" fmla="*/ 3884186 h 4424400"/>
              <a:gd name="connsiteX630" fmla="*/ 5679225 w 9144000"/>
              <a:gd name="connsiteY630" fmla="*/ 3884186 h 4424400"/>
              <a:gd name="connsiteX631" fmla="*/ 5672881 w 9144000"/>
              <a:gd name="connsiteY631" fmla="*/ 3883746 h 4424400"/>
              <a:gd name="connsiteX632" fmla="*/ 5649042 w 9144000"/>
              <a:gd name="connsiteY632" fmla="*/ 3830145 h 4424400"/>
              <a:gd name="connsiteX633" fmla="*/ 5774176 w 9144000"/>
              <a:gd name="connsiteY633" fmla="*/ 3613968 h 4424400"/>
              <a:gd name="connsiteX634" fmla="*/ 5648026 w 9144000"/>
              <a:gd name="connsiteY634" fmla="*/ 3440481 h 4424400"/>
              <a:gd name="connsiteX635" fmla="*/ 5672845 w 9144000"/>
              <a:gd name="connsiteY635" fmla="*/ 3388987 h 4424400"/>
              <a:gd name="connsiteX636" fmla="*/ 5679190 w 9144000"/>
              <a:gd name="connsiteY636" fmla="*/ 3388623 h 4424400"/>
              <a:gd name="connsiteX637" fmla="*/ 4724086 w 9144000"/>
              <a:gd name="connsiteY637" fmla="*/ 3388623 h 4424400"/>
              <a:gd name="connsiteX638" fmla="*/ 4725437 w 9144000"/>
              <a:gd name="connsiteY638" fmla="*/ 3388623 h 4424400"/>
              <a:gd name="connsiteX639" fmla="*/ 4759792 w 9144000"/>
              <a:gd name="connsiteY639" fmla="*/ 3388623 h 4424400"/>
              <a:gd name="connsiteX640" fmla="*/ 4904320 w 9144000"/>
              <a:gd name="connsiteY640" fmla="*/ 3388623 h 4424400"/>
              <a:gd name="connsiteX641" fmla="*/ 4938679 w 9144000"/>
              <a:gd name="connsiteY641" fmla="*/ 3388623 h 4424400"/>
              <a:gd name="connsiteX642" fmla="*/ 4940026 w 9144000"/>
              <a:gd name="connsiteY642" fmla="*/ 3388623 h 4424400"/>
              <a:gd name="connsiteX643" fmla="*/ 4945794 w 9144000"/>
              <a:gd name="connsiteY643" fmla="*/ 3388843 h 4424400"/>
              <a:gd name="connsiteX644" fmla="*/ 4981175 w 9144000"/>
              <a:gd name="connsiteY644" fmla="*/ 3415273 h 4424400"/>
              <a:gd name="connsiteX645" fmla="*/ 5110683 w 9144000"/>
              <a:gd name="connsiteY645" fmla="*/ 3593377 h 4424400"/>
              <a:gd name="connsiteX646" fmla="*/ 5109202 w 9144000"/>
              <a:gd name="connsiteY646" fmla="*/ 3633301 h 4424400"/>
              <a:gd name="connsiteX647" fmla="*/ 4982371 w 9144000"/>
              <a:gd name="connsiteY647" fmla="*/ 3852461 h 4424400"/>
              <a:gd name="connsiteX648" fmla="*/ 4945827 w 9144000"/>
              <a:gd name="connsiteY648" fmla="*/ 3883921 h 4424400"/>
              <a:gd name="connsiteX649" fmla="*/ 4940062 w 9144000"/>
              <a:gd name="connsiteY649" fmla="*/ 3884186 h 4424400"/>
              <a:gd name="connsiteX650" fmla="*/ 4938714 w 9144000"/>
              <a:gd name="connsiteY650" fmla="*/ 3884186 h 4424400"/>
              <a:gd name="connsiteX651" fmla="*/ 4904357 w 9144000"/>
              <a:gd name="connsiteY651" fmla="*/ 3884186 h 4424400"/>
              <a:gd name="connsiteX652" fmla="*/ 4759827 w 9144000"/>
              <a:gd name="connsiteY652" fmla="*/ 3884186 h 4424400"/>
              <a:gd name="connsiteX653" fmla="*/ 4725471 w 9144000"/>
              <a:gd name="connsiteY653" fmla="*/ 3884186 h 4424400"/>
              <a:gd name="connsiteX654" fmla="*/ 4724123 w 9144000"/>
              <a:gd name="connsiteY654" fmla="*/ 3884186 h 4424400"/>
              <a:gd name="connsiteX655" fmla="*/ 4717779 w 9144000"/>
              <a:gd name="connsiteY655" fmla="*/ 3883746 h 4424400"/>
              <a:gd name="connsiteX656" fmla="*/ 4693939 w 9144000"/>
              <a:gd name="connsiteY656" fmla="*/ 3830145 h 4424400"/>
              <a:gd name="connsiteX657" fmla="*/ 4819075 w 9144000"/>
              <a:gd name="connsiteY657" fmla="*/ 3613968 h 4424400"/>
              <a:gd name="connsiteX658" fmla="*/ 4692923 w 9144000"/>
              <a:gd name="connsiteY658" fmla="*/ 3440481 h 4424400"/>
              <a:gd name="connsiteX659" fmla="*/ 4717742 w 9144000"/>
              <a:gd name="connsiteY659" fmla="*/ 3388987 h 4424400"/>
              <a:gd name="connsiteX660" fmla="*/ 4724086 w 9144000"/>
              <a:gd name="connsiteY660" fmla="*/ 3388623 h 4424400"/>
              <a:gd name="connsiteX661" fmla="*/ 3769001 w 9144000"/>
              <a:gd name="connsiteY661" fmla="*/ 3388623 h 4424400"/>
              <a:gd name="connsiteX662" fmla="*/ 3770348 w 9144000"/>
              <a:gd name="connsiteY662" fmla="*/ 3388623 h 4424400"/>
              <a:gd name="connsiteX663" fmla="*/ 3804707 w 9144000"/>
              <a:gd name="connsiteY663" fmla="*/ 3388623 h 4424400"/>
              <a:gd name="connsiteX664" fmla="*/ 3949235 w 9144000"/>
              <a:gd name="connsiteY664" fmla="*/ 3388623 h 4424400"/>
              <a:gd name="connsiteX665" fmla="*/ 3983594 w 9144000"/>
              <a:gd name="connsiteY665" fmla="*/ 3388623 h 4424400"/>
              <a:gd name="connsiteX666" fmla="*/ 3984940 w 9144000"/>
              <a:gd name="connsiteY666" fmla="*/ 3388623 h 4424400"/>
              <a:gd name="connsiteX667" fmla="*/ 3990704 w 9144000"/>
              <a:gd name="connsiteY667" fmla="*/ 3388843 h 4424400"/>
              <a:gd name="connsiteX668" fmla="*/ 4026089 w 9144000"/>
              <a:gd name="connsiteY668" fmla="*/ 3415273 h 4424400"/>
              <a:gd name="connsiteX669" fmla="*/ 4155595 w 9144000"/>
              <a:gd name="connsiteY669" fmla="*/ 3593377 h 4424400"/>
              <a:gd name="connsiteX670" fmla="*/ 4154115 w 9144000"/>
              <a:gd name="connsiteY670" fmla="*/ 3633301 h 4424400"/>
              <a:gd name="connsiteX671" fmla="*/ 4027283 w 9144000"/>
              <a:gd name="connsiteY671" fmla="*/ 3852461 h 4424400"/>
              <a:gd name="connsiteX672" fmla="*/ 3990741 w 9144000"/>
              <a:gd name="connsiteY672" fmla="*/ 3883921 h 4424400"/>
              <a:gd name="connsiteX673" fmla="*/ 3984976 w 9144000"/>
              <a:gd name="connsiteY673" fmla="*/ 3884186 h 4424400"/>
              <a:gd name="connsiteX674" fmla="*/ 3983627 w 9144000"/>
              <a:gd name="connsiteY674" fmla="*/ 3884186 h 4424400"/>
              <a:gd name="connsiteX675" fmla="*/ 3949271 w 9144000"/>
              <a:gd name="connsiteY675" fmla="*/ 3884186 h 4424400"/>
              <a:gd name="connsiteX676" fmla="*/ 3804743 w 9144000"/>
              <a:gd name="connsiteY676" fmla="*/ 3884186 h 4424400"/>
              <a:gd name="connsiteX677" fmla="*/ 3770384 w 9144000"/>
              <a:gd name="connsiteY677" fmla="*/ 3884186 h 4424400"/>
              <a:gd name="connsiteX678" fmla="*/ 3769036 w 9144000"/>
              <a:gd name="connsiteY678" fmla="*/ 3884186 h 4424400"/>
              <a:gd name="connsiteX679" fmla="*/ 3762692 w 9144000"/>
              <a:gd name="connsiteY679" fmla="*/ 3883746 h 4424400"/>
              <a:gd name="connsiteX680" fmla="*/ 3738855 w 9144000"/>
              <a:gd name="connsiteY680" fmla="*/ 3830145 h 4424400"/>
              <a:gd name="connsiteX681" fmla="*/ 3863989 w 9144000"/>
              <a:gd name="connsiteY681" fmla="*/ 3613968 h 4424400"/>
              <a:gd name="connsiteX682" fmla="*/ 3737838 w 9144000"/>
              <a:gd name="connsiteY682" fmla="*/ 3440481 h 4424400"/>
              <a:gd name="connsiteX683" fmla="*/ 3762656 w 9144000"/>
              <a:gd name="connsiteY683" fmla="*/ 3388987 h 4424400"/>
              <a:gd name="connsiteX684" fmla="*/ 3769001 w 9144000"/>
              <a:gd name="connsiteY684" fmla="*/ 3388623 h 4424400"/>
              <a:gd name="connsiteX685" fmla="*/ 2813898 w 9144000"/>
              <a:gd name="connsiteY685" fmla="*/ 3388623 h 4424400"/>
              <a:gd name="connsiteX686" fmla="*/ 2815247 w 9144000"/>
              <a:gd name="connsiteY686" fmla="*/ 3388623 h 4424400"/>
              <a:gd name="connsiteX687" fmla="*/ 2849605 w 9144000"/>
              <a:gd name="connsiteY687" fmla="*/ 3388623 h 4424400"/>
              <a:gd name="connsiteX688" fmla="*/ 2994136 w 9144000"/>
              <a:gd name="connsiteY688" fmla="*/ 3388623 h 4424400"/>
              <a:gd name="connsiteX689" fmla="*/ 3028494 w 9144000"/>
              <a:gd name="connsiteY689" fmla="*/ 3388623 h 4424400"/>
              <a:gd name="connsiteX690" fmla="*/ 3029842 w 9144000"/>
              <a:gd name="connsiteY690" fmla="*/ 3388623 h 4424400"/>
              <a:gd name="connsiteX691" fmla="*/ 3035607 w 9144000"/>
              <a:gd name="connsiteY691" fmla="*/ 3388843 h 4424400"/>
              <a:gd name="connsiteX692" fmla="*/ 3070994 w 9144000"/>
              <a:gd name="connsiteY692" fmla="*/ 3415273 h 4424400"/>
              <a:gd name="connsiteX693" fmla="*/ 3200497 w 9144000"/>
              <a:gd name="connsiteY693" fmla="*/ 3593377 h 4424400"/>
              <a:gd name="connsiteX694" fmla="*/ 3199016 w 9144000"/>
              <a:gd name="connsiteY694" fmla="*/ 3633301 h 4424400"/>
              <a:gd name="connsiteX695" fmla="*/ 3072186 w 9144000"/>
              <a:gd name="connsiteY695" fmla="*/ 3852461 h 4424400"/>
              <a:gd name="connsiteX696" fmla="*/ 3035642 w 9144000"/>
              <a:gd name="connsiteY696" fmla="*/ 3883921 h 4424400"/>
              <a:gd name="connsiteX697" fmla="*/ 3029878 w 9144000"/>
              <a:gd name="connsiteY697" fmla="*/ 3884186 h 4424400"/>
              <a:gd name="connsiteX698" fmla="*/ 3028531 w 9144000"/>
              <a:gd name="connsiteY698" fmla="*/ 3884186 h 4424400"/>
              <a:gd name="connsiteX699" fmla="*/ 2994171 w 9144000"/>
              <a:gd name="connsiteY699" fmla="*/ 3884186 h 4424400"/>
              <a:gd name="connsiteX700" fmla="*/ 2849642 w 9144000"/>
              <a:gd name="connsiteY700" fmla="*/ 3884186 h 4424400"/>
              <a:gd name="connsiteX701" fmla="*/ 2815283 w 9144000"/>
              <a:gd name="connsiteY701" fmla="*/ 3884186 h 4424400"/>
              <a:gd name="connsiteX702" fmla="*/ 2813936 w 9144000"/>
              <a:gd name="connsiteY702" fmla="*/ 3884186 h 4424400"/>
              <a:gd name="connsiteX703" fmla="*/ 2807590 w 9144000"/>
              <a:gd name="connsiteY703" fmla="*/ 3883746 h 4424400"/>
              <a:gd name="connsiteX704" fmla="*/ 2783753 w 9144000"/>
              <a:gd name="connsiteY704" fmla="*/ 3830145 h 4424400"/>
              <a:gd name="connsiteX705" fmla="*/ 2908887 w 9144000"/>
              <a:gd name="connsiteY705" fmla="*/ 3613968 h 4424400"/>
              <a:gd name="connsiteX706" fmla="*/ 2782736 w 9144000"/>
              <a:gd name="connsiteY706" fmla="*/ 3440481 h 4424400"/>
              <a:gd name="connsiteX707" fmla="*/ 2807556 w 9144000"/>
              <a:gd name="connsiteY707" fmla="*/ 3388987 h 4424400"/>
              <a:gd name="connsiteX708" fmla="*/ 2813898 w 9144000"/>
              <a:gd name="connsiteY708" fmla="*/ 3388623 h 4424400"/>
              <a:gd name="connsiteX709" fmla="*/ 1858797 w 9144000"/>
              <a:gd name="connsiteY709" fmla="*/ 3388623 h 4424400"/>
              <a:gd name="connsiteX710" fmla="*/ 1860146 w 9144000"/>
              <a:gd name="connsiteY710" fmla="*/ 3388623 h 4424400"/>
              <a:gd name="connsiteX711" fmla="*/ 1894503 w 9144000"/>
              <a:gd name="connsiteY711" fmla="*/ 3388623 h 4424400"/>
              <a:gd name="connsiteX712" fmla="*/ 2039033 w 9144000"/>
              <a:gd name="connsiteY712" fmla="*/ 3388623 h 4424400"/>
              <a:gd name="connsiteX713" fmla="*/ 2073390 w 9144000"/>
              <a:gd name="connsiteY713" fmla="*/ 3388623 h 4424400"/>
              <a:gd name="connsiteX714" fmla="*/ 2074737 w 9144000"/>
              <a:gd name="connsiteY714" fmla="*/ 3388623 h 4424400"/>
              <a:gd name="connsiteX715" fmla="*/ 2080503 w 9144000"/>
              <a:gd name="connsiteY715" fmla="*/ 3388843 h 4424400"/>
              <a:gd name="connsiteX716" fmla="*/ 2115886 w 9144000"/>
              <a:gd name="connsiteY716" fmla="*/ 3415273 h 4424400"/>
              <a:gd name="connsiteX717" fmla="*/ 2245389 w 9144000"/>
              <a:gd name="connsiteY717" fmla="*/ 3593377 h 4424400"/>
              <a:gd name="connsiteX718" fmla="*/ 2243912 w 9144000"/>
              <a:gd name="connsiteY718" fmla="*/ 3633301 h 4424400"/>
              <a:gd name="connsiteX719" fmla="*/ 2117080 w 9144000"/>
              <a:gd name="connsiteY719" fmla="*/ 3852461 h 4424400"/>
              <a:gd name="connsiteX720" fmla="*/ 2080539 w 9144000"/>
              <a:gd name="connsiteY720" fmla="*/ 3883921 h 4424400"/>
              <a:gd name="connsiteX721" fmla="*/ 2074774 w 9144000"/>
              <a:gd name="connsiteY721" fmla="*/ 3884186 h 4424400"/>
              <a:gd name="connsiteX722" fmla="*/ 2073426 w 9144000"/>
              <a:gd name="connsiteY722" fmla="*/ 3884186 h 4424400"/>
              <a:gd name="connsiteX723" fmla="*/ 2039069 w 9144000"/>
              <a:gd name="connsiteY723" fmla="*/ 3884186 h 4424400"/>
              <a:gd name="connsiteX724" fmla="*/ 1894538 w 9144000"/>
              <a:gd name="connsiteY724" fmla="*/ 3884186 h 4424400"/>
              <a:gd name="connsiteX725" fmla="*/ 1860181 w 9144000"/>
              <a:gd name="connsiteY725" fmla="*/ 3884186 h 4424400"/>
              <a:gd name="connsiteX726" fmla="*/ 1858834 w 9144000"/>
              <a:gd name="connsiteY726" fmla="*/ 3884186 h 4424400"/>
              <a:gd name="connsiteX727" fmla="*/ 1852489 w 9144000"/>
              <a:gd name="connsiteY727" fmla="*/ 3883746 h 4424400"/>
              <a:gd name="connsiteX728" fmla="*/ 1828651 w 9144000"/>
              <a:gd name="connsiteY728" fmla="*/ 3830145 h 4424400"/>
              <a:gd name="connsiteX729" fmla="*/ 1953786 w 9144000"/>
              <a:gd name="connsiteY729" fmla="*/ 3613968 h 4424400"/>
              <a:gd name="connsiteX730" fmla="*/ 1827635 w 9144000"/>
              <a:gd name="connsiteY730" fmla="*/ 3440481 h 4424400"/>
              <a:gd name="connsiteX731" fmla="*/ 1852453 w 9144000"/>
              <a:gd name="connsiteY731" fmla="*/ 3388987 h 4424400"/>
              <a:gd name="connsiteX732" fmla="*/ 1858797 w 9144000"/>
              <a:gd name="connsiteY732" fmla="*/ 3388623 h 4424400"/>
              <a:gd name="connsiteX733" fmla="*/ 903694 w 9144000"/>
              <a:gd name="connsiteY733" fmla="*/ 3388623 h 4424400"/>
              <a:gd name="connsiteX734" fmla="*/ 905042 w 9144000"/>
              <a:gd name="connsiteY734" fmla="*/ 3388623 h 4424400"/>
              <a:gd name="connsiteX735" fmla="*/ 939399 w 9144000"/>
              <a:gd name="connsiteY735" fmla="*/ 3388623 h 4424400"/>
              <a:gd name="connsiteX736" fmla="*/ 1083930 w 9144000"/>
              <a:gd name="connsiteY736" fmla="*/ 3388623 h 4424400"/>
              <a:gd name="connsiteX737" fmla="*/ 1118287 w 9144000"/>
              <a:gd name="connsiteY737" fmla="*/ 3388623 h 4424400"/>
              <a:gd name="connsiteX738" fmla="*/ 1119635 w 9144000"/>
              <a:gd name="connsiteY738" fmla="*/ 3388623 h 4424400"/>
              <a:gd name="connsiteX739" fmla="*/ 1125400 w 9144000"/>
              <a:gd name="connsiteY739" fmla="*/ 3388843 h 4424400"/>
              <a:gd name="connsiteX740" fmla="*/ 1160786 w 9144000"/>
              <a:gd name="connsiteY740" fmla="*/ 3415273 h 4424400"/>
              <a:gd name="connsiteX741" fmla="*/ 1290290 w 9144000"/>
              <a:gd name="connsiteY741" fmla="*/ 3593377 h 4424400"/>
              <a:gd name="connsiteX742" fmla="*/ 1288812 w 9144000"/>
              <a:gd name="connsiteY742" fmla="*/ 3633301 h 4424400"/>
              <a:gd name="connsiteX743" fmla="*/ 1161979 w 9144000"/>
              <a:gd name="connsiteY743" fmla="*/ 3852461 h 4424400"/>
              <a:gd name="connsiteX744" fmla="*/ 1125437 w 9144000"/>
              <a:gd name="connsiteY744" fmla="*/ 3883921 h 4424400"/>
              <a:gd name="connsiteX745" fmla="*/ 1119671 w 9144000"/>
              <a:gd name="connsiteY745" fmla="*/ 3884186 h 4424400"/>
              <a:gd name="connsiteX746" fmla="*/ 1118324 w 9144000"/>
              <a:gd name="connsiteY746" fmla="*/ 3884186 h 4424400"/>
              <a:gd name="connsiteX747" fmla="*/ 1083967 w 9144000"/>
              <a:gd name="connsiteY747" fmla="*/ 3884186 h 4424400"/>
              <a:gd name="connsiteX748" fmla="*/ 939435 w 9144000"/>
              <a:gd name="connsiteY748" fmla="*/ 3884186 h 4424400"/>
              <a:gd name="connsiteX749" fmla="*/ 905078 w 9144000"/>
              <a:gd name="connsiteY749" fmla="*/ 3884186 h 4424400"/>
              <a:gd name="connsiteX750" fmla="*/ 903730 w 9144000"/>
              <a:gd name="connsiteY750" fmla="*/ 3884186 h 4424400"/>
              <a:gd name="connsiteX751" fmla="*/ 897385 w 9144000"/>
              <a:gd name="connsiteY751" fmla="*/ 3883746 h 4424400"/>
              <a:gd name="connsiteX752" fmla="*/ 873547 w 9144000"/>
              <a:gd name="connsiteY752" fmla="*/ 3830145 h 4424400"/>
              <a:gd name="connsiteX753" fmla="*/ 998682 w 9144000"/>
              <a:gd name="connsiteY753" fmla="*/ 3613968 h 4424400"/>
              <a:gd name="connsiteX754" fmla="*/ 872531 w 9144000"/>
              <a:gd name="connsiteY754" fmla="*/ 3440481 h 4424400"/>
              <a:gd name="connsiteX755" fmla="*/ 897349 w 9144000"/>
              <a:gd name="connsiteY755" fmla="*/ 3388987 h 4424400"/>
              <a:gd name="connsiteX756" fmla="*/ 903694 w 9144000"/>
              <a:gd name="connsiteY756" fmla="*/ 3388623 h 4424400"/>
              <a:gd name="connsiteX757" fmla="*/ 0 w 9144000"/>
              <a:gd name="connsiteY757" fmla="*/ 3388623 h 4424400"/>
              <a:gd name="connsiteX758" fmla="*/ 128828 w 9144000"/>
              <a:gd name="connsiteY758" fmla="*/ 3388623 h 4424400"/>
              <a:gd name="connsiteX759" fmla="*/ 163184 w 9144000"/>
              <a:gd name="connsiteY759" fmla="*/ 3388623 h 4424400"/>
              <a:gd name="connsiteX760" fmla="*/ 164532 w 9144000"/>
              <a:gd name="connsiteY760" fmla="*/ 3388623 h 4424400"/>
              <a:gd name="connsiteX761" fmla="*/ 170297 w 9144000"/>
              <a:gd name="connsiteY761" fmla="*/ 3388843 h 4424400"/>
              <a:gd name="connsiteX762" fmla="*/ 205682 w 9144000"/>
              <a:gd name="connsiteY762" fmla="*/ 3415273 h 4424400"/>
              <a:gd name="connsiteX763" fmla="*/ 335186 w 9144000"/>
              <a:gd name="connsiteY763" fmla="*/ 3593377 h 4424400"/>
              <a:gd name="connsiteX764" fmla="*/ 333707 w 9144000"/>
              <a:gd name="connsiteY764" fmla="*/ 3633301 h 4424400"/>
              <a:gd name="connsiteX765" fmla="*/ 206876 w 9144000"/>
              <a:gd name="connsiteY765" fmla="*/ 3852461 h 4424400"/>
              <a:gd name="connsiteX766" fmla="*/ 170334 w 9144000"/>
              <a:gd name="connsiteY766" fmla="*/ 3883921 h 4424400"/>
              <a:gd name="connsiteX767" fmla="*/ 164568 w 9144000"/>
              <a:gd name="connsiteY767" fmla="*/ 3884186 h 4424400"/>
              <a:gd name="connsiteX768" fmla="*/ 163220 w 9144000"/>
              <a:gd name="connsiteY768" fmla="*/ 3884186 h 4424400"/>
              <a:gd name="connsiteX769" fmla="*/ 128864 w 9144000"/>
              <a:gd name="connsiteY769" fmla="*/ 3884186 h 4424400"/>
              <a:gd name="connsiteX770" fmla="*/ 0 w 9144000"/>
              <a:gd name="connsiteY770" fmla="*/ 3884186 h 4424400"/>
              <a:gd name="connsiteX771" fmla="*/ 0 w 9144000"/>
              <a:gd name="connsiteY771" fmla="*/ 3689256 h 4424400"/>
              <a:gd name="connsiteX772" fmla="*/ 43581 w 9144000"/>
              <a:gd name="connsiteY772" fmla="*/ 3613968 h 4424400"/>
              <a:gd name="connsiteX773" fmla="*/ 0 w 9144000"/>
              <a:gd name="connsiteY773" fmla="*/ 3554034 h 4424400"/>
              <a:gd name="connsiteX774" fmla="*/ 9022052 w 9144000"/>
              <a:gd name="connsiteY774" fmla="*/ 3202830 h 4424400"/>
              <a:gd name="connsiteX775" fmla="*/ 9023400 w 9144000"/>
              <a:gd name="connsiteY775" fmla="*/ 3202830 h 4424400"/>
              <a:gd name="connsiteX776" fmla="*/ 9057757 w 9144000"/>
              <a:gd name="connsiteY776" fmla="*/ 3202830 h 4424400"/>
              <a:gd name="connsiteX777" fmla="*/ 9144000 w 9144000"/>
              <a:gd name="connsiteY777" fmla="*/ 3202830 h 4424400"/>
              <a:gd name="connsiteX778" fmla="*/ 9144000 w 9144000"/>
              <a:gd name="connsiteY778" fmla="*/ 3698393 h 4424400"/>
              <a:gd name="connsiteX779" fmla="*/ 9057793 w 9144000"/>
              <a:gd name="connsiteY779" fmla="*/ 3698393 h 4424400"/>
              <a:gd name="connsiteX780" fmla="*/ 9023436 w 9144000"/>
              <a:gd name="connsiteY780" fmla="*/ 3698393 h 4424400"/>
              <a:gd name="connsiteX781" fmla="*/ 9022088 w 9144000"/>
              <a:gd name="connsiteY781" fmla="*/ 3698393 h 4424400"/>
              <a:gd name="connsiteX782" fmla="*/ 9015743 w 9144000"/>
              <a:gd name="connsiteY782" fmla="*/ 3697953 h 4424400"/>
              <a:gd name="connsiteX783" fmla="*/ 8991905 w 9144000"/>
              <a:gd name="connsiteY783" fmla="*/ 3644352 h 4424400"/>
              <a:gd name="connsiteX784" fmla="*/ 9117040 w 9144000"/>
              <a:gd name="connsiteY784" fmla="*/ 3428175 h 4424400"/>
              <a:gd name="connsiteX785" fmla="*/ 8990889 w 9144000"/>
              <a:gd name="connsiteY785" fmla="*/ 3254688 h 4424400"/>
              <a:gd name="connsiteX786" fmla="*/ 9015707 w 9144000"/>
              <a:gd name="connsiteY786" fmla="*/ 3203194 h 4424400"/>
              <a:gd name="connsiteX787" fmla="*/ 9022052 w 9144000"/>
              <a:gd name="connsiteY787" fmla="*/ 3202830 h 4424400"/>
              <a:gd name="connsiteX788" fmla="*/ 8066948 w 9144000"/>
              <a:gd name="connsiteY788" fmla="*/ 3202830 h 4424400"/>
              <a:gd name="connsiteX789" fmla="*/ 8068296 w 9144000"/>
              <a:gd name="connsiteY789" fmla="*/ 3202830 h 4424400"/>
              <a:gd name="connsiteX790" fmla="*/ 8102653 w 9144000"/>
              <a:gd name="connsiteY790" fmla="*/ 3202830 h 4424400"/>
              <a:gd name="connsiteX791" fmla="*/ 8247184 w 9144000"/>
              <a:gd name="connsiteY791" fmla="*/ 3202830 h 4424400"/>
              <a:gd name="connsiteX792" fmla="*/ 8281541 w 9144000"/>
              <a:gd name="connsiteY792" fmla="*/ 3202830 h 4424400"/>
              <a:gd name="connsiteX793" fmla="*/ 8282889 w 9144000"/>
              <a:gd name="connsiteY793" fmla="*/ 3202830 h 4424400"/>
              <a:gd name="connsiteX794" fmla="*/ 8288654 w 9144000"/>
              <a:gd name="connsiteY794" fmla="*/ 3203050 h 4424400"/>
              <a:gd name="connsiteX795" fmla="*/ 8324038 w 9144000"/>
              <a:gd name="connsiteY795" fmla="*/ 3229480 h 4424400"/>
              <a:gd name="connsiteX796" fmla="*/ 8453543 w 9144000"/>
              <a:gd name="connsiteY796" fmla="*/ 3407584 h 4424400"/>
              <a:gd name="connsiteX797" fmla="*/ 8452064 w 9144000"/>
              <a:gd name="connsiteY797" fmla="*/ 3447508 h 4424400"/>
              <a:gd name="connsiteX798" fmla="*/ 8325232 w 9144000"/>
              <a:gd name="connsiteY798" fmla="*/ 3666668 h 4424400"/>
              <a:gd name="connsiteX799" fmla="*/ 8288690 w 9144000"/>
              <a:gd name="connsiteY799" fmla="*/ 3698128 h 4424400"/>
              <a:gd name="connsiteX800" fmla="*/ 8282925 w 9144000"/>
              <a:gd name="connsiteY800" fmla="*/ 3698393 h 4424400"/>
              <a:gd name="connsiteX801" fmla="*/ 8281577 w 9144000"/>
              <a:gd name="connsiteY801" fmla="*/ 3698393 h 4424400"/>
              <a:gd name="connsiteX802" fmla="*/ 8247220 w 9144000"/>
              <a:gd name="connsiteY802" fmla="*/ 3698393 h 4424400"/>
              <a:gd name="connsiteX803" fmla="*/ 8102689 w 9144000"/>
              <a:gd name="connsiteY803" fmla="*/ 3698393 h 4424400"/>
              <a:gd name="connsiteX804" fmla="*/ 8068332 w 9144000"/>
              <a:gd name="connsiteY804" fmla="*/ 3698393 h 4424400"/>
              <a:gd name="connsiteX805" fmla="*/ 8066984 w 9144000"/>
              <a:gd name="connsiteY805" fmla="*/ 3698393 h 4424400"/>
              <a:gd name="connsiteX806" fmla="*/ 8060639 w 9144000"/>
              <a:gd name="connsiteY806" fmla="*/ 3697953 h 4424400"/>
              <a:gd name="connsiteX807" fmla="*/ 8036802 w 9144000"/>
              <a:gd name="connsiteY807" fmla="*/ 3644352 h 4424400"/>
              <a:gd name="connsiteX808" fmla="*/ 8161936 w 9144000"/>
              <a:gd name="connsiteY808" fmla="*/ 3428175 h 4424400"/>
              <a:gd name="connsiteX809" fmla="*/ 8035785 w 9144000"/>
              <a:gd name="connsiteY809" fmla="*/ 3254688 h 4424400"/>
              <a:gd name="connsiteX810" fmla="*/ 8060603 w 9144000"/>
              <a:gd name="connsiteY810" fmla="*/ 3203194 h 4424400"/>
              <a:gd name="connsiteX811" fmla="*/ 8066948 w 9144000"/>
              <a:gd name="connsiteY811" fmla="*/ 3202830 h 4424400"/>
              <a:gd name="connsiteX812" fmla="*/ 7111844 w 9144000"/>
              <a:gd name="connsiteY812" fmla="*/ 3202830 h 4424400"/>
              <a:gd name="connsiteX813" fmla="*/ 7113192 w 9144000"/>
              <a:gd name="connsiteY813" fmla="*/ 3202830 h 4424400"/>
              <a:gd name="connsiteX814" fmla="*/ 7147549 w 9144000"/>
              <a:gd name="connsiteY814" fmla="*/ 3202830 h 4424400"/>
              <a:gd name="connsiteX815" fmla="*/ 7292080 w 9144000"/>
              <a:gd name="connsiteY815" fmla="*/ 3202830 h 4424400"/>
              <a:gd name="connsiteX816" fmla="*/ 7326437 w 9144000"/>
              <a:gd name="connsiteY816" fmla="*/ 3202830 h 4424400"/>
              <a:gd name="connsiteX817" fmla="*/ 7327785 w 9144000"/>
              <a:gd name="connsiteY817" fmla="*/ 3202830 h 4424400"/>
              <a:gd name="connsiteX818" fmla="*/ 7333550 w 9144000"/>
              <a:gd name="connsiteY818" fmla="*/ 3203050 h 4424400"/>
              <a:gd name="connsiteX819" fmla="*/ 7368934 w 9144000"/>
              <a:gd name="connsiteY819" fmla="*/ 3229480 h 4424400"/>
              <a:gd name="connsiteX820" fmla="*/ 7498439 w 9144000"/>
              <a:gd name="connsiteY820" fmla="*/ 3407584 h 4424400"/>
              <a:gd name="connsiteX821" fmla="*/ 7496960 w 9144000"/>
              <a:gd name="connsiteY821" fmla="*/ 3447508 h 4424400"/>
              <a:gd name="connsiteX822" fmla="*/ 7370128 w 9144000"/>
              <a:gd name="connsiteY822" fmla="*/ 3666668 h 4424400"/>
              <a:gd name="connsiteX823" fmla="*/ 7333586 w 9144000"/>
              <a:gd name="connsiteY823" fmla="*/ 3698128 h 4424400"/>
              <a:gd name="connsiteX824" fmla="*/ 7327821 w 9144000"/>
              <a:gd name="connsiteY824" fmla="*/ 3698393 h 4424400"/>
              <a:gd name="connsiteX825" fmla="*/ 7326473 w 9144000"/>
              <a:gd name="connsiteY825" fmla="*/ 3698393 h 4424400"/>
              <a:gd name="connsiteX826" fmla="*/ 7292116 w 9144000"/>
              <a:gd name="connsiteY826" fmla="*/ 3698393 h 4424400"/>
              <a:gd name="connsiteX827" fmla="*/ 7147585 w 9144000"/>
              <a:gd name="connsiteY827" fmla="*/ 3698393 h 4424400"/>
              <a:gd name="connsiteX828" fmla="*/ 7113228 w 9144000"/>
              <a:gd name="connsiteY828" fmla="*/ 3698393 h 4424400"/>
              <a:gd name="connsiteX829" fmla="*/ 7111880 w 9144000"/>
              <a:gd name="connsiteY829" fmla="*/ 3698393 h 4424400"/>
              <a:gd name="connsiteX830" fmla="*/ 7105535 w 9144000"/>
              <a:gd name="connsiteY830" fmla="*/ 3697953 h 4424400"/>
              <a:gd name="connsiteX831" fmla="*/ 7081698 w 9144000"/>
              <a:gd name="connsiteY831" fmla="*/ 3644352 h 4424400"/>
              <a:gd name="connsiteX832" fmla="*/ 7206832 w 9144000"/>
              <a:gd name="connsiteY832" fmla="*/ 3428175 h 4424400"/>
              <a:gd name="connsiteX833" fmla="*/ 7080681 w 9144000"/>
              <a:gd name="connsiteY833" fmla="*/ 3254688 h 4424400"/>
              <a:gd name="connsiteX834" fmla="*/ 7105499 w 9144000"/>
              <a:gd name="connsiteY834" fmla="*/ 3203194 h 4424400"/>
              <a:gd name="connsiteX835" fmla="*/ 7111844 w 9144000"/>
              <a:gd name="connsiteY835" fmla="*/ 3202830 h 4424400"/>
              <a:gd name="connsiteX836" fmla="*/ 6156740 w 9144000"/>
              <a:gd name="connsiteY836" fmla="*/ 3202830 h 4424400"/>
              <a:gd name="connsiteX837" fmla="*/ 6158088 w 9144000"/>
              <a:gd name="connsiteY837" fmla="*/ 3202830 h 4424400"/>
              <a:gd name="connsiteX838" fmla="*/ 6192445 w 9144000"/>
              <a:gd name="connsiteY838" fmla="*/ 3202830 h 4424400"/>
              <a:gd name="connsiteX839" fmla="*/ 6336976 w 9144000"/>
              <a:gd name="connsiteY839" fmla="*/ 3202830 h 4424400"/>
              <a:gd name="connsiteX840" fmla="*/ 6371333 w 9144000"/>
              <a:gd name="connsiteY840" fmla="*/ 3202830 h 4424400"/>
              <a:gd name="connsiteX841" fmla="*/ 6372681 w 9144000"/>
              <a:gd name="connsiteY841" fmla="*/ 3202830 h 4424400"/>
              <a:gd name="connsiteX842" fmla="*/ 6378446 w 9144000"/>
              <a:gd name="connsiteY842" fmla="*/ 3203050 h 4424400"/>
              <a:gd name="connsiteX843" fmla="*/ 6413830 w 9144000"/>
              <a:gd name="connsiteY843" fmla="*/ 3229480 h 4424400"/>
              <a:gd name="connsiteX844" fmla="*/ 6543335 w 9144000"/>
              <a:gd name="connsiteY844" fmla="*/ 3407584 h 4424400"/>
              <a:gd name="connsiteX845" fmla="*/ 6541856 w 9144000"/>
              <a:gd name="connsiteY845" fmla="*/ 3447508 h 4424400"/>
              <a:gd name="connsiteX846" fmla="*/ 6415024 w 9144000"/>
              <a:gd name="connsiteY846" fmla="*/ 3666668 h 4424400"/>
              <a:gd name="connsiteX847" fmla="*/ 6378482 w 9144000"/>
              <a:gd name="connsiteY847" fmla="*/ 3698128 h 4424400"/>
              <a:gd name="connsiteX848" fmla="*/ 6372717 w 9144000"/>
              <a:gd name="connsiteY848" fmla="*/ 3698393 h 4424400"/>
              <a:gd name="connsiteX849" fmla="*/ 6371369 w 9144000"/>
              <a:gd name="connsiteY849" fmla="*/ 3698393 h 4424400"/>
              <a:gd name="connsiteX850" fmla="*/ 6337012 w 9144000"/>
              <a:gd name="connsiteY850" fmla="*/ 3698393 h 4424400"/>
              <a:gd name="connsiteX851" fmla="*/ 6192481 w 9144000"/>
              <a:gd name="connsiteY851" fmla="*/ 3698393 h 4424400"/>
              <a:gd name="connsiteX852" fmla="*/ 6158124 w 9144000"/>
              <a:gd name="connsiteY852" fmla="*/ 3698393 h 4424400"/>
              <a:gd name="connsiteX853" fmla="*/ 6156776 w 9144000"/>
              <a:gd name="connsiteY853" fmla="*/ 3698393 h 4424400"/>
              <a:gd name="connsiteX854" fmla="*/ 6150431 w 9144000"/>
              <a:gd name="connsiteY854" fmla="*/ 3697953 h 4424400"/>
              <a:gd name="connsiteX855" fmla="*/ 6126594 w 9144000"/>
              <a:gd name="connsiteY855" fmla="*/ 3644352 h 4424400"/>
              <a:gd name="connsiteX856" fmla="*/ 6251728 w 9144000"/>
              <a:gd name="connsiteY856" fmla="*/ 3428175 h 4424400"/>
              <a:gd name="connsiteX857" fmla="*/ 6125577 w 9144000"/>
              <a:gd name="connsiteY857" fmla="*/ 3254688 h 4424400"/>
              <a:gd name="connsiteX858" fmla="*/ 6150395 w 9144000"/>
              <a:gd name="connsiteY858" fmla="*/ 3203194 h 4424400"/>
              <a:gd name="connsiteX859" fmla="*/ 6156740 w 9144000"/>
              <a:gd name="connsiteY859" fmla="*/ 3202830 h 4424400"/>
              <a:gd name="connsiteX860" fmla="*/ 5201639 w 9144000"/>
              <a:gd name="connsiteY860" fmla="*/ 3202830 h 4424400"/>
              <a:gd name="connsiteX861" fmla="*/ 5202987 w 9144000"/>
              <a:gd name="connsiteY861" fmla="*/ 3202830 h 4424400"/>
              <a:gd name="connsiteX862" fmla="*/ 5237344 w 9144000"/>
              <a:gd name="connsiteY862" fmla="*/ 3202830 h 4424400"/>
              <a:gd name="connsiteX863" fmla="*/ 5381874 w 9144000"/>
              <a:gd name="connsiteY863" fmla="*/ 3202830 h 4424400"/>
              <a:gd name="connsiteX864" fmla="*/ 5416232 w 9144000"/>
              <a:gd name="connsiteY864" fmla="*/ 3202830 h 4424400"/>
              <a:gd name="connsiteX865" fmla="*/ 5417579 w 9144000"/>
              <a:gd name="connsiteY865" fmla="*/ 3202830 h 4424400"/>
              <a:gd name="connsiteX866" fmla="*/ 5423345 w 9144000"/>
              <a:gd name="connsiteY866" fmla="*/ 3203050 h 4424400"/>
              <a:gd name="connsiteX867" fmla="*/ 5458728 w 9144000"/>
              <a:gd name="connsiteY867" fmla="*/ 3229480 h 4424400"/>
              <a:gd name="connsiteX868" fmla="*/ 5588233 w 9144000"/>
              <a:gd name="connsiteY868" fmla="*/ 3407584 h 4424400"/>
              <a:gd name="connsiteX869" fmla="*/ 5586753 w 9144000"/>
              <a:gd name="connsiteY869" fmla="*/ 3447508 h 4424400"/>
              <a:gd name="connsiteX870" fmla="*/ 5459923 w 9144000"/>
              <a:gd name="connsiteY870" fmla="*/ 3666668 h 4424400"/>
              <a:gd name="connsiteX871" fmla="*/ 5423381 w 9144000"/>
              <a:gd name="connsiteY871" fmla="*/ 3698128 h 4424400"/>
              <a:gd name="connsiteX872" fmla="*/ 5417615 w 9144000"/>
              <a:gd name="connsiteY872" fmla="*/ 3698393 h 4424400"/>
              <a:gd name="connsiteX873" fmla="*/ 5416267 w 9144000"/>
              <a:gd name="connsiteY873" fmla="*/ 3698393 h 4424400"/>
              <a:gd name="connsiteX874" fmla="*/ 5381911 w 9144000"/>
              <a:gd name="connsiteY874" fmla="*/ 3698393 h 4424400"/>
              <a:gd name="connsiteX875" fmla="*/ 5237379 w 9144000"/>
              <a:gd name="connsiteY875" fmla="*/ 3698393 h 4424400"/>
              <a:gd name="connsiteX876" fmla="*/ 5203022 w 9144000"/>
              <a:gd name="connsiteY876" fmla="*/ 3698393 h 4424400"/>
              <a:gd name="connsiteX877" fmla="*/ 5201674 w 9144000"/>
              <a:gd name="connsiteY877" fmla="*/ 3698393 h 4424400"/>
              <a:gd name="connsiteX878" fmla="*/ 5195331 w 9144000"/>
              <a:gd name="connsiteY878" fmla="*/ 3697953 h 4424400"/>
              <a:gd name="connsiteX879" fmla="*/ 5171492 w 9144000"/>
              <a:gd name="connsiteY879" fmla="*/ 3644352 h 4424400"/>
              <a:gd name="connsiteX880" fmla="*/ 5296628 w 9144000"/>
              <a:gd name="connsiteY880" fmla="*/ 3428175 h 4424400"/>
              <a:gd name="connsiteX881" fmla="*/ 5170476 w 9144000"/>
              <a:gd name="connsiteY881" fmla="*/ 3254688 h 4424400"/>
              <a:gd name="connsiteX882" fmla="*/ 5195293 w 9144000"/>
              <a:gd name="connsiteY882" fmla="*/ 3203194 h 4424400"/>
              <a:gd name="connsiteX883" fmla="*/ 5201639 w 9144000"/>
              <a:gd name="connsiteY883" fmla="*/ 3202830 h 4424400"/>
              <a:gd name="connsiteX884" fmla="*/ 4246535 w 9144000"/>
              <a:gd name="connsiteY884" fmla="*/ 3202830 h 4424400"/>
              <a:gd name="connsiteX885" fmla="*/ 4247882 w 9144000"/>
              <a:gd name="connsiteY885" fmla="*/ 3202830 h 4424400"/>
              <a:gd name="connsiteX886" fmla="*/ 4282239 w 9144000"/>
              <a:gd name="connsiteY886" fmla="*/ 3202830 h 4424400"/>
              <a:gd name="connsiteX887" fmla="*/ 4426770 w 9144000"/>
              <a:gd name="connsiteY887" fmla="*/ 3202830 h 4424400"/>
              <a:gd name="connsiteX888" fmla="*/ 4461128 w 9144000"/>
              <a:gd name="connsiteY888" fmla="*/ 3202830 h 4424400"/>
              <a:gd name="connsiteX889" fmla="*/ 4462477 w 9144000"/>
              <a:gd name="connsiteY889" fmla="*/ 3202830 h 4424400"/>
              <a:gd name="connsiteX890" fmla="*/ 4468241 w 9144000"/>
              <a:gd name="connsiteY890" fmla="*/ 3203050 h 4424400"/>
              <a:gd name="connsiteX891" fmla="*/ 4503624 w 9144000"/>
              <a:gd name="connsiteY891" fmla="*/ 3229480 h 4424400"/>
              <a:gd name="connsiteX892" fmla="*/ 4633130 w 9144000"/>
              <a:gd name="connsiteY892" fmla="*/ 3407584 h 4424400"/>
              <a:gd name="connsiteX893" fmla="*/ 4631652 w 9144000"/>
              <a:gd name="connsiteY893" fmla="*/ 3447508 h 4424400"/>
              <a:gd name="connsiteX894" fmla="*/ 4504818 w 9144000"/>
              <a:gd name="connsiteY894" fmla="*/ 3666668 h 4424400"/>
              <a:gd name="connsiteX895" fmla="*/ 4468276 w 9144000"/>
              <a:gd name="connsiteY895" fmla="*/ 3698128 h 4424400"/>
              <a:gd name="connsiteX896" fmla="*/ 4462511 w 9144000"/>
              <a:gd name="connsiteY896" fmla="*/ 3698393 h 4424400"/>
              <a:gd name="connsiteX897" fmla="*/ 4461163 w 9144000"/>
              <a:gd name="connsiteY897" fmla="*/ 3698393 h 4424400"/>
              <a:gd name="connsiteX898" fmla="*/ 4426806 w 9144000"/>
              <a:gd name="connsiteY898" fmla="*/ 3698393 h 4424400"/>
              <a:gd name="connsiteX899" fmla="*/ 4282276 w 9144000"/>
              <a:gd name="connsiteY899" fmla="*/ 3698393 h 4424400"/>
              <a:gd name="connsiteX900" fmla="*/ 4247918 w 9144000"/>
              <a:gd name="connsiteY900" fmla="*/ 3698393 h 4424400"/>
              <a:gd name="connsiteX901" fmla="*/ 4246571 w 9144000"/>
              <a:gd name="connsiteY901" fmla="*/ 3698393 h 4424400"/>
              <a:gd name="connsiteX902" fmla="*/ 4240226 w 9144000"/>
              <a:gd name="connsiteY902" fmla="*/ 3697953 h 4424400"/>
              <a:gd name="connsiteX903" fmla="*/ 4216387 w 9144000"/>
              <a:gd name="connsiteY903" fmla="*/ 3644352 h 4424400"/>
              <a:gd name="connsiteX904" fmla="*/ 4341522 w 9144000"/>
              <a:gd name="connsiteY904" fmla="*/ 3428175 h 4424400"/>
              <a:gd name="connsiteX905" fmla="*/ 4215370 w 9144000"/>
              <a:gd name="connsiteY905" fmla="*/ 3254688 h 4424400"/>
              <a:gd name="connsiteX906" fmla="*/ 4240189 w 9144000"/>
              <a:gd name="connsiteY906" fmla="*/ 3203194 h 4424400"/>
              <a:gd name="connsiteX907" fmla="*/ 4246535 w 9144000"/>
              <a:gd name="connsiteY907" fmla="*/ 3202830 h 4424400"/>
              <a:gd name="connsiteX908" fmla="*/ 3291449 w 9144000"/>
              <a:gd name="connsiteY908" fmla="*/ 3202830 h 4424400"/>
              <a:gd name="connsiteX909" fmla="*/ 3292798 w 9144000"/>
              <a:gd name="connsiteY909" fmla="*/ 3202830 h 4424400"/>
              <a:gd name="connsiteX910" fmla="*/ 3327154 w 9144000"/>
              <a:gd name="connsiteY910" fmla="*/ 3202830 h 4424400"/>
              <a:gd name="connsiteX911" fmla="*/ 3471684 w 9144000"/>
              <a:gd name="connsiteY911" fmla="*/ 3202830 h 4424400"/>
              <a:gd name="connsiteX912" fmla="*/ 3506041 w 9144000"/>
              <a:gd name="connsiteY912" fmla="*/ 3202830 h 4424400"/>
              <a:gd name="connsiteX913" fmla="*/ 3507390 w 9144000"/>
              <a:gd name="connsiteY913" fmla="*/ 3202830 h 4424400"/>
              <a:gd name="connsiteX914" fmla="*/ 3513155 w 9144000"/>
              <a:gd name="connsiteY914" fmla="*/ 3203050 h 4424400"/>
              <a:gd name="connsiteX915" fmla="*/ 3548540 w 9144000"/>
              <a:gd name="connsiteY915" fmla="*/ 3229480 h 4424400"/>
              <a:gd name="connsiteX916" fmla="*/ 3678044 w 9144000"/>
              <a:gd name="connsiteY916" fmla="*/ 3407584 h 4424400"/>
              <a:gd name="connsiteX917" fmla="*/ 3676567 w 9144000"/>
              <a:gd name="connsiteY917" fmla="*/ 3447508 h 4424400"/>
              <a:gd name="connsiteX918" fmla="*/ 3549734 w 9144000"/>
              <a:gd name="connsiteY918" fmla="*/ 3666668 h 4424400"/>
              <a:gd name="connsiteX919" fmla="*/ 3513191 w 9144000"/>
              <a:gd name="connsiteY919" fmla="*/ 3698128 h 4424400"/>
              <a:gd name="connsiteX920" fmla="*/ 3507427 w 9144000"/>
              <a:gd name="connsiteY920" fmla="*/ 3698393 h 4424400"/>
              <a:gd name="connsiteX921" fmla="*/ 3506077 w 9144000"/>
              <a:gd name="connsiteY921" fmla="*/ 3698393 h 4424400"/>
              <a:gd name="connsiteX922" fmla="*/ 3471721 w 9144000"/>
              <a:gd name="connsiteY922" fmla="*/ 3698393 h 4424400"/>
              <a:gd name="connsiteX923" fmla="*/ 3327191 w 9144000"/>
              <a:gd name="connsiteY923" fmla="*/ 3698393 h 4424400"/>
              <a:gd name="connsiteX924" fmla="*/ 3292835 w 9144000"/>
              <a:gd name="connsiteY924" fmla="*/ 3698393 h 4424400"/>
              <a:gd name="connsiteX925" fmla="*/ 3291486 w 9144000"/>
              <a:gd name="connsiteY925" fmla="*/ 3698393 h 4424400"/>
              <a:gd name="connsiteX926" fmla="*/ 3285142 w 9144000"/>
              <a:gd name="connsiteY926" fmla="*/ 3697953 h 4424400"/>
              <a:gd name="connsiteX927" fmla="*/ 3261304 w 9144000"/>
              <a:gd name="connsiteY927" fmla="*/ 3644352 h 4424400"/>
              <a:gd name="connsiteX928" fmla="*/ 3386438 w 9144000"/>
              <a:gd name="connsiteY928" fmla="*/ 3428175 h 4424400"/>
              <a:gd name="connsiteX929" fmla="*/ 3260288 w 9144000"/>
              <a:gd name="connsiteY929" fmla="*/ 3254688 h 4424400"/>
              <a:gd name="connsiteX930" fmla="*/ 3285106 w 9144000"/>
              <a:gd name="connsiteY930" fmla="*/ 3203194 h 4424400"/>
              <a:gd name="connsiteX931" fmla="*/ 3291449 w 9144000"/>
              <a:gd name="connsiteY931" fmla="*/ 3202830 h 4424400"/>
              <a:gd name="connsiteX932" fmla="*/ 2336347 w 9144000"/>
              <a:gd name="connsiteY932" fmla="*/ 3202830 h 4424400"/>
              <a:gd name="connsiteX933" fmla="*/ 2337695 w 9144000"/>
              <a:gd name="connsiteY933" fmla="*/ 3202830 h 4424400"/>
              <a:gd name="connsiteX934" fmla="*/ 2372052 w 9144000"/>
              <a:gd name="connsiteY934" fmla="*/ 3202830 h 4424400"/>
              <a:gd name="connsiteX935" fmla="*/ 2516583 w 9144000"/>
              <a:gd name="connsiteY935" fmla="*/ 3202830 h 4424400"/>
              <a:gd name="connsiteX936" fmla="*/ 2550941 w 9144000"/>
              <a:gd name="connsiteY936" fmla="*/ 3202830 h 4424400"/>
              <a:gd name="connsiteX937" fmla="*/ 2552289 w 9144000"/>
              <a:gd name="connsiteY937" fmla="*/ 3202830 h 4424400"/>
              <a:gd name="connsiteX938" fmla="*/ 2558055 w 9144000"/>
              <a:gd name="connsiteY938" fmla="*/ 3203050 h 4424400"/>
              <a:gd name="connsiteX939" fmla="*/ 2593438 w 9144000"/>
              <a:gd name="connsiteY939" fmla="*/ 3229480 h 4424400"/>
              <a:gd name="connsiteX940" fmla="*/ 2722943 w 9144000"/>
              <a:gd name="connsiteY940" fmla="*/ 3407584 h 4424400"/>
              <a:gd name="connsiteX941" fmla="*/ 2721465 w 9144000"/>
              <a:gd name="connsiteY941" fmla="*/ 3447508 h 4424400"/>
              <a:gd name="connsiteX942" fmla="*/ 2594634 w 9144000"/>
              <a:gd name="connsiteY942" fmla="*/ 3666668 h 4424400"/>
              <a:gd name="connsiteX943" fmla="*/ 2558090 w 9144000"/>
              <a:gd name="connsiteY943" fmla="*/ 3698128 h 4424400"/>
              <a:gd name="connsiteX944" fmla="*/ 2552324 w 9144000"/>
              <a:gd name="connsiteY944" fmla="*/ 3698393 h 4424400"/>
              <a:gd name="connsiteX945" fmla="*/ 2550977 w 9144000"/>
              <a:gd name="connsiteY945" fmla="*/ 3698393 h 4424400"/>
              <a:gd name="connsiteX946" fmla="*/ 2516620 w 9144000"/>
              <a:gd name="connsiteY946" fmla="*/ 3698393 h 4424400"/>
              <a:gd name="connsiteX947" fmla="*/ 2372088 w 9144000"/>
              <a:gd name="connsiteY947" fmla="*/ 3698393 h 4424400"/>
              <a:gd name="connsiteX948" fmla="*/ 2337731 w 9144000"/>
              <a:gd name="connsiteY948" fmla="*/ 3698393 h 4424400"/>
              <a:gd name="connsiteX949" fmla="*/ 2336384 w 9144000"/>
              <a:gd name="connsiteY949" fmla="*/ 3698393 h 4424400"/>
              <a:gd name="connsiteX950" fmla="*/ 2330039 w 9144000"/>
              <a:gd name="connsiteY950" fmla="*/ 3697953 h 4424400"/>
              <a:gd name="connsiteX951" fmla="*/ 2306201 w 9144000"/>
              <a:gd name="connsiteY951" fmla="*/ 3644352 h 4424400"/>
              <a:gd name="connsiteX952" fmla="*/ 2431337 w 9144000"/>
              <a:gd name="connsiteY952" fmla="*/ 3428175 h 4424400"/>
              <a:gd name="connsiteX953" fmla="*/ 2305184 w 9144000"/>
              <a:gd name="connsiteY953" fmla="*/ 3254688 h 4424400"/>
              <a:gd name="connsiteX954" fmla="*/ 2330002 w 9144000"/>
              <a:gd name="connsiteY954" fmla="*/ 3203194 h 4424400"/>
              <a:gd name="connsiteX955" fmla="*/ 2336347 w 9144000"/>
              <a:gd name="connsiteY955" fmla="*/ 3202830 h 4424400"/>
              <a:gd name="connsiteX956" fmla="*/ 1381247 w 9144000"/>
              <a:gd name="connsiteY956" fmla="*/ 3202830 h 4424400"/>
              <a:gd name="connsiteX957" fmla="*/ 1382594 w 9144000"/>
              <a:gd name="connsiteY957" fmla="*/ 3202830 h 4424400"/>
              <a:gd name="connsiteX958" fmla="*/ 1416953 w 9144000"/>
              <a:gd name="connsiteY958" fmla="*/ 3202830 h 4424400"/>
              <a:gd name="connsiteX959" fmla="*/ 1561482 w 9144000"/>
              <a:gd name="connsiteY959" fmla="*/ 3202830 h 4424400"/>
              <a:gd name="connsiteX960" fmla="*/ 1595839 w 9144000"/>
              <a:gd name="connsiteY960" fmla="*/ 3202830 h 4424400"/>
              <a:gd name="connsiteX961" fmla="*/ 1597187 w 9144000"/>
              <a:gd name="connsiteY961" fmla="*/ 3202830 h 4424400"/>
              <a:gd name="connsiteX962" fmla="*/ 1602952 w 9144000"/>
              <a:gd name="connsiteY962" fmla="*/ 3203050 h 4424400"/>
              <a:gd name="connsiteX963" fmla="*/ 1638336 w 9144000"/>
              <a:gd name="connsiteY963" fmla="*/ 3229480 h 4424400"/>
              <a:gd name="connsiteX964" fmla="*/ 1767842 w 9144000"/>
              <a:gd name="connsiteY964" fmla="*/ 3407584 h 4424400"/>
              <a:gd name="connsiteX965" fmla="*/ 1766363 w 9144000"/>
              <a:gd name="connsiteY965" fmla="*/ 3447508 h 4424400"/>
              <a:gd name="connsiteX966" fmla="*/ 1639530 w 9144000"/>
              <a:gd name="connsiteY966" fmla="*/ 3666668 h 4424400"/>
              <a:gd name="connsiteX967" fmla="*/ 1602988 w 9144000"/>
              <a:gd name="connsiteY967" fmla="*/ 3698128 h 4424400"/>
              <a:gd name="connsiteX968" fmla="*/ 1597222 w 9144000"/>
              <a:gd name="connsiteY968" fmla="*/ 3698393 h 4424400"/>
              <a:gd name="connsiteX969" fmla="*/ 1595876 w 9144000"/>
              <a:gd name="connsiteY969" fmla="*/ 3698393 h 4424400"/>
              <a:gd name="connsiteX970" fmla="*/ 1561518 w 9144000"/>
              <a:gd name="connsiteY970" fmla="*/ 3698393 h 4424400"/>
              <a:gd name="connsiteX971" fmla="*/ 1416988 w 9144000"/>
              <a:gd name="connsiteY971" fmla="*/ 3698393 h 4424400"/>
              <a:gd name="connsiteX972" fmla="*/ 1382630 w 9144000"/>
              <a:gd name="connsiteY972" fmla="*/ 3698393 h 4424400"/>
              <a:gd name="connsiteX973" fmla="*/ 1381282 w 9144000"/>
              <a:gd name="connsiteY973" fmla="*/ 3698393 h 4424400"/>
              <a:gd name="connsiteX974" fmla="*/ 1374938 w 9144000"/>
              <a:gd name="connsiteY974" fmla="*/ 3697953 h 4424400"/>
              <a:gd name="connsiteX975" fmla="*/ 1351101 w 9144000"/>
              <a:gd name="connsiteY975" fmla="*/ 3644352 h 4424400"/>
              <a:gd name="connsiteX976" fmla="*/ 1476236 w 9144000"/>
              <a:gd name="connsiteY976" fmla="*/ 3428175 h 4424400"/>
              <a:gd name="connsiteX977" fmla="*/ 1350085 w 9144000"/>
              <a:gd name="connsiteY977" fmla="*/ 3254688 h 4424400"/>
              <a:gd name="connsiteX978" fmla="*/ 1374902 w 9144000"/>
              <a:gd name="connsiteY978" fmla="*/ 3203194 h 4424400"/>
              <a:gd name="connsiteX979" fmla="*/ 1381247 w 9144000"/>
              <a:gd name="connsiteY979" fmla="*/ 3202830 h 4424400"/>
              <a:gd name="connsiteX980" fmla="*/ 426143 w 9144000"/>
              <a:gd name="connsiteY980" fmla="*/ 3202830 h 4424400"/>
              <a:gd name="connsiteX981" fmla="*/ 427491 w 9144000"/>
              <a:gd name="connsiteY981" fmla="*/ 3202830 h 4424400"/>
              <a:gd name="connsiteX982" fmla="*/ 461848 w 9144000"/>
              <a:gd name="connsiteY982" fmla="*/ 3202830 h 4424400"/>
              <a:gd name="connsiteX983" fmla="*/ 606378 w 9144000"/>
              <a:gd name="connsiteY983" fmla="*/ 3202830 h 4424400"/>
              <a:gd name="connsiteX984" fmla="*/ 640736 w 9144000"/>
              <a:gd name="connsiteY984" fmla="*/ 3202830 h 4424400"/>
              <a:gd name="connsiteX985" fmla="*/ 642083 w 9144000"/>
              <a:gd name="connsiteY985" fmla="*/ 3202830 h 4424400"/>
              <a:gd name="connsiteX986" fmla="*/ 647848 w 9144000"/>
              <a:gd name="connsiteY986" fmla="*/ 3203050 h 4424400"/>
              <a:gd name="connsiteX987" fmla="*/ 683232 w 9144000"/>
              <a:gd name="connsiteY987" fmla="*/ 3229480 h 4424400"/>
              <a:gd name="connsiteX988" fmla="*/ 812737 w 9144000"/>
              <a:gd name="connsiteY988" fmla="*/ 3407584 h 4424400"/>
              <a:gd name="connsiteX989" fmla="*/ 811258 w 9144000"/>
              <a:gd name="connsiteY989" fmla="*/ 3447508 h 4424400"/>
              <a:gd name="connsiteX990" fmla="*/ 684427 w 9144000"/>
              <a:gd name="connsiteY990" fmla="*/ 3666668 h 4424400"/>
              <a:gd name="connsiteX991" fmla="*/ 647885 w 9144000"/>
              <a:gd name="connsiteY991" fmla="*/ 3698128 h 4424400"/>
              <a:gd name="connsiteX992" fmla="*/ 642119 w 9144000"/>
              <a:gd name="connsiteY992" fmla="*/ 3698393 h 4424400"/>
              <a:gd name="connsiteX993" fmla="*/ 640771 w 9144000"/>
              <a:gd name="connsiteY993" fmla="*/ 3698393 h 4424400"/>
              <a:gd name="connsiteX994" fmla="*/ 606414 w 9144000"/>
              <a:gd name="connsiteY994" fmla="*/ 3698393 h 4424400"/>
              <a:gd name="connsiteX995" fmla="*/ 461884 w 9144000"/>
              <a:gd name="connsiteY995" fmla="*/ 3698393 h 4424400"/>
              <a:gd name="connsiteX996" fmla="*/ 427527 w 9144000"/>
              <a:gd name="connsiteY996" fmla="*/ 3698393 h 4424400"/>
              <a:gd name="connsiteX997" fmla="*/ 426179 w 9144000"/>
              <a:gd name="connsiteY997" fmla="*/ 3698393 h 4424400"/>
              <a:gd name="connsiteX998" fmla="*/ 419834 w 9144000"/>
              <a:gd name="connsiteY998" fmla="*/ 3697953 h 4424400"/>
              <a:gd name="connsiteX999" fmla="*/ 395997 w 9144000"/>
              <a:gd name="connsiteY999" fmla="*/ 3644352 h 4424400"/>
              <a:gd name="connsiteX1000" fmla="*/ 521131 w 9144000"/>
              <a:gd name="connsiteY1000" fmla="*/ 3428175 h 4424400"/>
              <a:gd name="connsiteX1001" fmla="*/ 394980 w 9144000"/>
              <a:gd name="connsiteY1001" fmla="*/ 3254688 h 4424400"/>
              <a:gd name="connsiteX1002" fmla="*/ 419798 w 9144000"/>
              <a:gd name="connsiteY1002" fmla="*/ 3203194 h 4424400"/>
              <a:gd name="connsiteX1003" fmla="*/ 426143 w 9144000"/>
              <a:gd name="connsiteY1003" fmla="*/ 3202830 h 4424400"/>
              <a:gd name="connsiteX1004" fmla="*/ 8544500 w 9144000"/>
              <a:gd name="connsiteY1004" fmla="*/ 2831614 h 4424400"/>
              <a:gd name="connsiteX1005" fmla="*/ 8545848 w 9144000"/>
              <a:gd name="connsiteY1005" fmla="*/ 2831614 h 4424400"/>
              <a:gd name="connsiteX1006" fmla="*/ 8580205 w 9144000"/>
              <a:gd name="connsiteY1006" fmla="*/ 2831614 h 4424400"/>
              <a:gd name="connsiteX1007" fmla="*/ 8724736 w 9144000"/>
              <a:gd name="connsiteY1007" fmla="*/ 2831614 h 4424400"/>
              <a:gd name="connsiteX1008" fmla="*/ 8759093 w 9144000"/>
              <a:gd name="connsiteY1008" fmla="*/ 2831614 h 4424400"/>
              <a:gd name="connsiteX1009" fmla="*/ 8760440 w 9144000"/>
              <a:gd name="connsiteY1009" fmla="*/ 2831614 h 4424400"/>
              <a:gd name="connsiteX1010" fmla="*/ 8766206 w 9144000"/>
              <a:gd name="connsiteY1010" fmla="*/ 2831834 h 4424400"/>
              <a:gd name="connsiteX1011" fmla="*/ 8801590 w 9144000"/>
              <a:gd name="connsiteY1011" fmla="*/ 2858264 h 4424400"/>
              <a:gd name="connsiteX1012" fmla="*/ 8931095 w 9144000"/>
              <a:gd name="connsiteY1012" fmla="*/ 3036368 h 4424400"/>
              <a:gd name="connsiteX1013" fmla="*/ 8929616 w 9144000"/>
              <a:gd name="connsiteY1013" fmla="*/ 3076292 h 4424400"/>
              <a:gd name="connsiteX1014" fmla="*/ 8802784 w 9144000"/>
              <a:gd name="connsiteY1014" fmla="*/ 3295452 h 4424400"/>
              <a:gd name="connsiteX1015" fmla="*/ 8766242 w 9144000"/>
              <a:gd name="connsiteY1015" fmla="*/ 3326912 h 4424400"/>
              <a:gd name="connsiteX1016" fmla="*/ 8760476 w 9144000"/>
              <a:gd name="connsiteY1016" fmla="*/ 3327177 h 4424400"/>
              <a:gd name="connsiteX1017" fmla="*/ 8759129 w 9144000"/>
              <a:gd name="connsiteY1017" fmla="*/ 3327177 h 4424400"/>
              <a:gd name="connsiteX1018" fmla="*/ 8724771 w 9144000"/>
              <a:gd name="connsiteY1018" fmla="*/ 3327177 h 4424400"/>
              <a:gd name="connsiteX1019" fmla="*/ 8580241 w 9144000"/>
              <a:gd name="connsiteY1019" fmla="*/ 3327177 h 4424400"/>
              <a:gd name="connsiteX1020" fmla="*/ 8545884 w 9144000"/>
              <a:gd name="connsiteY1020" fmla="*/ 3327177 h 4424400"/>
              <a:gd name="connsiteX1021" fmla="*/ 8544536 w 9144000"/>
              <a:gd name="connsiteY1021" fmla="*/ 3327177 h 4424400"/>
              <a:gd name="connsiteX1022" fmla="*/ 8538191 w 9144000"/>
              <a:gd name="connsiteY1022" fmla="*/ 3326737 h 4424400"/>
              <a:gd name="connsiteX1023" fmla="*/ 8514353 w 9144000"/>
              <a:gd name="connsiteY1023" fmla="*/ 3273136 h 4424400"/>
              <a:gd name="connsiteX1024" fmla="*/ 8639488 w 9144000"/>
              <a:gd name="connsiteY1024" fmla="*/ 3056959 h 4424400"/>
              <a:gd name="connsiteX1025" fmla="*/ 8513337 w 9144000"/>
              <a:gd name="connsiteY1025" fmla="*/ 2883472 h 4424400"/>
              <a:gd name="connsiteX1026" fmla="*/ 8538155 w 9144000"/>
              <a:gd name="connsiteY1026" fmla="*/ 2831978 h 4424400"/>
              <a:gd name="connsiteX1027" fmla="*/ 8544500 w 9144000"/>
              <a:gd name="connsiteY1027" fmla="*/ 2831614 h 4424400"/>
              <a:gd name="connsiteX1028" fmla="*/ 7589396 w 9144000"/>
              <a:gd name="connsiteY1028" fmla="*/ 2831614 h 4424400"/>
              <a:gd name="connsiteX1029" fmla="*/ 7590744 w 9144000"/>
              <a:gd name="connsiteY1029" fmla="*/ 2831614 h 4424400"/>
              <a:gd name="connsiteX1030" fmla="*/ 7625101 w 9144000"/>
              <a:gd name="connsiteY1030" fmla="*/ 2831614 h 4424400"/>
              <a:gd name="connsiteX1031" fmla="*/ 7769632 w 9144000"/>
              <a:gd name="connsiteY1031" fmla="*/ 2831614 h 4424400"/>
              <a:gd name="connsiteX1032" fmla="*/ 7803989 w 9144000"/>
              <a:gd name="connsiteY1032" fmla="*/ 2831614 h 4424400"/>
              <a:gd name="connsiteX1033" fmla="*/ 7805337 w 9144000"/>
              <a:gd name="connsiteY1033" fmla="*/ 2831614 h 4424400"/>
              <a:gd name="connsiteX1034" fmla="*/ 7811102 w 9144000"/>
              <a:gd name="connsiteY1034" fmla="*/ 2831834 h 4424400"/>
              <a:gd name="connsiteX1035" fmla="*/ 7846486 w 9144000"/>
              <a:gd name="connsiteY1035" fmla="*/ 2858264 h 4424400"/>
              <a:gd name="connsiteX1036" fmla="*/ 7975991 w 9144000"/>
              <a:gd name="connsiteY1036" fmla="*/ 3036368 h 4424400"/>
              <a:gd name="connsiteX1037" fmla="*/ 7974512 w 9144000"/>
              <a:gd name="connsiteY1037" fmla="*/ 3076292 h 4424400"/>
              <a:gd name="connsiteX1038" fmla="*/ 7847680 w 9144000"/>
              <a:gd name="connsiteY1038" fmla="*/ 3295452 h 4424400"/>
              <a:gd name="connsiteX1039" fmla="*/ 7811138 w 9144000"/>
              <a:gd name="connsiteY1039" fmla="*/ 3326912 h 4424400"/>
              <a:gd name="connsiteX1040" fmla="*/ 7805373 w 9144000"/>
              <a:gd name="connsiteY1040" fmla="*/ 3327177 h 4424400"/>
              <a:gd name="connsiteX1041" fmla="*/ 7804025 w 9144000"/>
              <a:gd name="connsiteY1041" fmla="*/ 3327177 h 4424400"/>
              <a:gd name="connsiteX1042" fmla="*/ 7769668 w 9144000"/>
              <a:gd name="connsiteY1042" fmla="*/ 3327177 h 4424400"/>
              <a:gd name="connsiteX1043" fmla="*/ 7625137 w 9144000"/>
              <a:gd name="connsiteY1043" fmla="*/ 3327177 h 4424400"/>
              <a:gd name="connsiteX1044" fmla="*/ 7590780 w 9144000"/>
              <a:gd name="connsiteY1044" fmla="*/ 3327177 h 4424400"/>
              <a:gd name="connsiteX1045" fmla="*/ 7589432 w 9144000"/>
              <a:gd name="connsiteY1045" fmla="*/ 3327177 h 4424400"/>
              <a:gd name="connsiteX1046" fmla="*/ 7583087 w 9144000"/>
              <a:gd name="connsiteY1046" fmla="*/ 3326737 h 4424400"/>
              <a:gd name="connsiteX1047" fmla="*/ 7559250 w 9144000"/>
              <a:gd name="connsiteY1047" fmla="*/ 3273136 h 4424400"/>
              <a:gd name="connsiteX1048" fmla="*/ 7684384 w 9144000"/>
              <a:gd name="connsiteY1048" fmla="*/ 3056959 h 4424400"/>
              <a:gd name="connsiteX1049" fmla="*/ 7558233 w 9144000"/>
              <a:gd name="connsiteY1049" fmla="*/ 2883472 h 4424400"/>
              <a:gd name="connsiteX1050" fmla="*/ 7583051 w 9144000"/>
              <a:gd name="connsiteY1050" fmla="*/ 2831978 h 4424400"/>
              <a:gd name="connsiteX1051" fmla="*/ 7589396 w 9144000"/>
              <a:gd name="connsiteY1051" fmla="*/ 2831614 h 4424400"/>
              <a:gd name="connsiteX1052" fmla="*/ 6634292 w 9144000"/>
              <a:gd name="connsiteY1052" fmla="*/ 2831614 h 4424400"/>
              <a:gd name="connsiteX1053" fmla="*/ 6635640 w 9144000"/>
              <a:gd name="connsiteY1053" fmla="*/ 2831614 h 4424400"/>
              <a:gd name="connsiteX1054" fmla="*/ 6669997 w 9144000"/>
              <a:gd name="connsiteY1054" fmla="*/ 2831614 h 4424400"/>
              <a:gd name="connsiteX1055" fmla="*/ 6814528 w 9144000"/>
              <a:gd name="connsiteY1055" fmla="*/ 2831614 h 4424400"/>
              <a:gd name="connsiteX1056" fmla="*/ 6848885 w 9144000"/>
              <a:gd name="connsiteY1056" fmla="*/ 2831614 h 4424400"/>
              <a:gd name="connsiteX1057" fmla="*/ 6850233 w 9144000"/>
              <a:gd name="connsiteY1057" fmla="*/ 2831614 h 4424400"/>
              <a:gd name="connsiteX1058" fmla="*/ 6855998 w 9144000"/>
              <a:gd name="connsiteY1058" fmla="*/ 2831834 h 4424400"/>
              <a:gd name="connsiteX1059" fmla="*/ 6891382 w 9144000"/>
              <a:gd name="connsiteY1059" fmla="*/ 2858264 h 4424400"/>
              <a:gd name="connsiteX1060" fmla="*/ 7020887 w 9144000"/>
              <a:gd name="connsiteY1060" fmla="*/ 3036368 h 4424400"/>
              <a:gd name="connsiteX1061" fmla="*/ 7019408 w 9144000"/>
              <a:gd name="connsiteY1061" fmla="*/ 3076292 h 4424400"/>
              <a:gd name="connsiteX1062" fmla="*/ 6892576 w 9144000"/>
              <a:gd name="connsiteY1062" fmla="*/ 3295452 h 4424400"/>
              <a:gd name="connsiteX1063" fmla="*/ 6856034 w 9144000"/>
              <a:gd name="connsiteY1063" fmla="*/ 3326912 h 4424400"/>
              <a:gd name="connsiteX1064" fmla="*/ 6850269 w 9144000"/>
              <a:gd name="connsiteY1064" fmla="*/ 3327177 h 4424400"/>
              <a:gd name="connsiteX1065" fmla="*/ 6848921 w 9144000"/>
              <a:gd name="connsiteY1065" fmla="*/ 3327177 h 4424400"/>
              <a:gd name="connsiteX1066" fmla="*/ 6814564 w 9144000"/>
              <a:gd name="connsiteY1066" fmla="*/ 3327177 h 4424400"/>
              <a:gd name="connsiteX1067" fmla="*/ 6670033 w 9144000"/>
              <a:gd name="connsiteY1067" fmla="*/ 3327177 h 4424400"/>
              <a:gd name="connsiteX1068" fmla="*/ 6635676 w 9144000"/>
              <a:gd name="connsiteY1068" fmla="*/ 3327177 h 4424400"/>
              <a:gd name="connsiteX1069" fmla="*/ 6634328 w 9144000"/>
              <a:gd name="connsiteY1069" fmla="*/ 3327177 h 4424400"/>
              <a:gd name="connsiteX1070" fmla="*/ 6627983 w 9144000"/>
              <a:gd name="connsiteY1070" fmla="*/ 3326737 h 4424400"/>
              <a:gd name="connsiteX1071" fmla="*/ 6604146 w 9144000"/>
              <a:gd name="connsiteY1071" fmla="*/ 3273136 h 4424400"/>
              <a:gd name="connsiteX1072" fmla="*/ 6729280 w 9144000"/>
              <a:gd name="connsiteY1072" fmla="*/ 3056959 h 4424400"/>
              <a:gd name="connsiteX1073" fmla="*/ 6603129 w 9144000"/>
              <a:gd name="connsiteY1073" fmla="*/ 2883472 h 4424400"/>
              <a:gd name="connsiteX1074" fmla="*/ 6627947 w 9144000"/>
              <a:gd name="connsiteY1074" fmla="*/ 2831978 h 4424400"/>
              <a:gd name="connsiteX1075" fmla="*/ 6634292 w 9144000"/>
              <a:gd name="connsiteY1075" fmla="*/ 2831614 h 4424400"/>
              <a:gd name="connsiteX1076" fmla="*/ 5679190 w 9144000"/>
              <a:gd name="connsiteY1076" fmla="*/ 2831614 h 4424400"/>
              <a:gd name="connsiteX1077" fmla="*/ 5680538 w 9144000"/>
              <a:gd name="connsiteY1077" fmla="*/ 2831614 h 4424400"/>
              <a:gd name="connsiteX1078" fmla="*/ 5714894 w 9144000"/>
              <a:gd name="connsiteY1078" fmla="*/ 2831614 h 4424400"/>
              <a:gd name="connsiteX1079" fmla="*/ 5859424 w 9144000"/>
              <a:gd name="connsiteY1079" fmla="*/ 2831614 h 4424400"/>
              <a:gd name="connsiteX1080" fmla="*/ 5893783 w 9144000"/>
              <a:gd name="connsiteY1080" fmla="*/ 2831614 h 4424400"/>
              <a:gd name="connsiteX1081" fmla="*/ 5895129 w 9144000"/>
              <a:gd name="connsiteY1081" fmla="*/ 2831614 h 4424400"/>
              <a:gd name="connsiteX1082" fmla="*/ 5900894 w 9144000"/>
              <a:gd name="connsiteY1082" fmla="*/ 2831834 h 4424400"/>
              <a:gd name="connsiteX1083" fmla="*/ 5936279 w 9144000"/>
              <a:gd name="connsiteY1083" fmla="*/ 2858264 h 4424400"/>
              <a:gd name="connsiteX1084" fmla="*/ 6065783 w 9144000"/>
              <a:gd name="connsiteY1084" fmla="*/ 3036368 h 4424400"/>
              <a:gd name="connsiteX1085" fmla="*/ 6064305 w 9144000"/>
              <a:gd name="connsiteY1085" fmla="*/ 3076292 h 4424400"/>
              <a:gd name="connsiteX1086" fmla="*/ 5937473 w 9144000"/>
              <a:gd name="connsiteY1086" fmla="*/ 3295452 h 4424400"/>
              <a:gd name="connsiteX1087" fmla="*/ 5900931 w 9144000"/>
              <a:gd name="connsiteY1087" fmla="*/ 3326912 h 4424400"/>
              <a:gd name="connsiteX1088" fmla="*/ 5895165 w 9144000"/>
              <a:gd name="connsiteY1088" fmla="*/ 3327177 h 4424400"/>
              <a:gd name="connsiteX1089" fmla="*/ 5893817 w 9144000"/>
              <a:gd name="connsiteY1089" fmla="*/ 3327177 h 4424400"/>
              <a:gd name="connsiteX1090" fmla="*/ 5859463 w 9144000"/>
              <a:gd name="connsiteY1090" fmla="*/ 3327177 h 4424400"/>
              <a:gd name="connsiteX1091" fmla="*/ 5714930 w 9144000"/>
              <a:gd name="connsiteY1091" fmla="*/ 3327177 h 4424400"/>
              <a:gd name="connsiteX1092" fmla="*/ 5680574 w 9144000"/>
              <a:gd name="connsiteY1092" fmla="*/ 3327177 h 4424400"/>
              <a:gd name="connsiteX1093" fmla="*/ 5679225 w 9144000"/>
              <a:gd name="connsiteY1093" fmla="*/ 3327177 h 4424400"/>
              <a:gd name="connsiteX1094" fmla="*/ 5672881 w 9144000"/>
              <a:gd name="connsiteY1094" fmla="*/ 3326737 h 4424400"/>
              <a:gd name="connsiteX1095" fmla="*/ 5649042 w 9144000"/>
              <a:gd name="connsiteY1095" fmla="*/ 3273136 h 4424400"/>
              <a:gd name="connsiteX1096" fmla="*/ 5774176 w 9144000"/>
              <a:gd name="connsiteY1096" fmla="*/ 3056959 h 4424400"/>
              <a:gd name="connsiteX1097" fmla="*/ 5648026 w 9144000"/>
              <a:gd name="connsiteY1097" fmla="*/ 2883472 h 4424400"/>
              <a:gd name="connsiteX1098" fmla="*/ 5672845 w 9144000"/>
              <a:gd name="connsiteY1098" fmla="*/ 2831978 h 4424400"/>
              <a:gd name="connsiteX1099" fmla="*/ 5679190 w 9144000"/>
              <a:gd name="connsiteY1099" fmla="*/ 2831614 h 4424400"/>
              <a:gd name="connsiteX1100" fmla="*/ 4724086 w 9144000"/>
              <a:gd name="connsiteY1100" fmla="*/ 2831614 h 4424400"/>
              <a:gd name="connsiteX1101" fmla="*/ 4725437 w 9144000"/>
              <a:gd name="connsiteY1101" fmla="*/ 2831614 h 4424400"/>
              <a:gd name="connsiteX1102" fmla="*/ 4759792 w 9144000"/>
              <a:gd name="connsiteY1102" fmla="*/ 2831614 h 4424400"/>
              <a:gd name="connsiteX1103" fmla="*/ 4904320 w 9144000"/>
              <a:gd name="connsiteY1103" fmla="*/ 2831614 h 4424400"/>
              <a:gd name="connsiteX1104" fmla="*/ 4938679 w 9144000"/>
              <a:gd name="connsiteY1104" fmla="*/ 2831614 h 4424400"/>
              <a:gd name="connsiteX1105" fmla="*/ 4940026 w 9144000"/>
              <a:gd name="connsiteY1105" fmla="*/ 2831614 h 4424400"/>
              <a:gd name="connsiteX1106" fmla="*/ 4945794 w 9144000"/>
              <a:gd name="connsiteY1106" fmla="*/ 2831834 h 4424400"/>
              <a:gd name="connsiteX1107" fmla="*/ 4981175 w 9144000"/>
              <a:gd name="connsiteY1107" fmla="*/ 2858264 h 4424400"/>
              <a:gd name="connsiteX1108" fmla="*/ 5110683 w 9144000"/>
              <a:gd name="connsiteY1108" fmla="*/ 3036368 h 4424400"/>
              <a:gd name="connsiteX1109" fmla="*/ 5109202 w 9144000"/>
              <a:gd name="connsiteY1109" fmla="*/ 3076292 h 4424400"/>
              <a:gd name="connsiteX1110" fmla="*/ 4982371 w 9144000"/>
              <a:gd name="connsiteY1110" fmla="*/ 3295452 h 4424400"/>
              <a:gd name="connsiteX1111" fmla="*/ 4945827 w 9144000"/>
              <a:gd name="connsiteY1111" fmla="*/ 3326912 h 4424400"/>
              <a:gd name="connsiteX1112" fmla="*/ 4940062 w 9144000"/>
              <a:gd name="connsiteY1112" fmla="*/ 3327177 h 4424400"/>
              <a:gd name="connsiteX1113" fmla="*/ 4938714 w 9144000"/>
              <a:gd name="connsiteY1113" fmla="*/ 3327177 h 4424400"/>
              <a:gd name="connsiteX1114" fmla="*/ 4904357 w 9144000"/>
              <a:gd name="connsiteY1114" fmla="*/ 3327177 h 4424400"/>
              <a:gd name="connsiteX1115" fmla="*/ 4759827 w 9144000"/>
              <a:gd name="connsiteY1115" fmla="*/ 3327177 h 4424400"/>
              <a:gd name="connsiteX1116" fmla="*/ 4725471 w 9144000"/>
              <a:gd name="connsiteY1116" fmla="*/ 3327177 h 4424400"/>
              <a:gd name="connsiteX1117" fmla="*/ 4724123 w 9144000"/>
              <a:gd name="connsiteY1117" fmla="*/ 3327177 h 4424400"/>
              <a:gd name="connsiteX1118" fmla="*/ 4717779 w 9144000"/>
              <a:gd name="connsiteY1118" fmla="*/ 3326737 h 4424400"/>
              <a:gd name="connsiteX1119" fmla="*/ 4693939 w 9144000"/>
              <a:gd name="connsiteY1119" fmla="*/ 3273136 h 4424400"/>
              <a:gd name="connsiteX1120" fmla="*/ 4819075 w 9144000"/>
              <a:gd name="connsiteY1120" fmla="*/ 3056959 h 4424400"/>
              <a:gd name="connsiteX1121" fmla="*/ 4692923 w 9144000"/>
              <a:gd name="connsiteY1121" fmla="*/ 2883472 h 4424400"/>
              <a:gd name="connsiteX1122" fmla="*/ 4717742 w 9144000"/>
              <a:gd name="connsiteY1122" fmla="*/ 2831978 h 4424400"/>
              <a:gd name="connsiteX1123" fmla="*/ 4724086 w 9144000"/>
              <a:gd name="connsiteY1123" fmla="*/ 2831614 h 4424400"/>
              <a:gd name="connsiteX1124" fmla="*/ 3769001 w 9144000"/>
              <a:gd name="connsiteY1124" fmla="*/ 2831614 h 4424400"/>
              <a:gd name="connsiteX1125" fmla="*/ 3770348 w 9144000"/>
              <a:gd name="connsiteY1125" fmla="*/ 2831614 h 4424400"/>
              <a:gd name="connsiteX1126" fmla="*/ 3804707 w 9144000"/>
              <a:gd name="connsiteY1126" fmla="*/ 2831614 h 4424400"/>
              <a:gd name="connsiteX1127" fmla="*/ 3949235 w 9144000"/>
              <a:gd name="connsiteY1127" fmla="*/ 2831614 h 4424400"/>
              <a:gd name="connsiteX1128" fmla="*/ 3983594 w 9144000"/>
              <a:gd name="connsiteY1128" fmla="*/ 2831614 h 4424400"/>
              <a:gd name="connsiteX1129" fmla="*/ 3984940 w 9144000"/>
              <a:gd name="connsiteY1129" fmla="*/ 2831614 h 4424400"/>
              <a:gd name="connsiteX1130" fmla="*/ 3990704 w 9144000"/>
              <a:gd name="connsiteY1130" fmla="*/ 2831834 h 4424400"/>
              <a:gd name="connsiteX1131" fmla="*/ 4026089 w 9144000"/>
              <a:gd name="connsiteY1131" fmla="*/ 2858264 h 4424400"/>
              <a:gd name="connsiteX1132" fmla="*/ 4155595 w 9144000"/>
              <a:gd name="connsiteY1132" fmla="*/ 3036368 h 4424400"/>
              <a:gd name="connsiteX1133" fmla="*/ 4154115 w 9144000"/>
              <a:gd name="connsiteY1133" fmla="*/ 3076292 h 4424400"/>
              <a:gd name="connsiteX1134" fmla="*/ 4027283 w 9144000"/>
              <a:gd name="connsiteY1134" fmla="*/ 3295452 h 4424400"/>
              <a:gd name="connsiteX1135" fmla="*/ 3990741 w 9144000"/>
              <a:gd name="connsiteY1135" fmla="*/ 3326912 h 4424400"/>
              <a:gd name="connsiteX1136" fmla="*/ 3984976 w 9144000"/>
              <a:gd name="connsiteY1136" fmla="*/ 3327177 h 4424400"/>
              <a:gd name="connsiteX1137" fmla="*/ 3983627 w 9144000"/>
              <a:gd name="connsiteY1137" fmla="*/ 3327177 h 4424400"/>
              <a:gd name="connsiteX1138" fmla="*/ 3949271 w 9144000"/>
              <a:gd name="connsiteY1138" fmla="*/ 3327177 h 4424400"/>
              <a:gd name="connsiteX1139" fmla="*/ 3804743 w 9144000"/>
              <a:gd name="connsiteY1139" fmla="*/ 3327177 h 4424400"/>
              <a:gd name="connsiteX1140" fmla="*/ 3770384 w 9144000"/>
              <a:gd name="connsiteY1140" fmla="*/ 3327177 h 4424400"/>
              <a:gd name="connsiteX1141" fmla="*/ 3769036 w 9144000"/>
              <a:gd name="connsiteY1141" fmla="*/ 3327177 h 4424400"/>
              <a:gd name="connsiteX1142" fmla="*/ 3762692 w 9144000"/>
              <a:gd name="connsiteY1142" fmla="*/ 3326737 h 4424400"/>
              <a:gd name="connsiteX1143" fmla="*/ 3738855 w 9144000"/>
              <a:gd name="connsiteY1143" fmla="*/ 3273136 h 4424400"/>
              <a:gd name="connsiteX1144" fmla="*/ 3863989 w 9144000"/>
              <a:gd name="connsiteY1144" fmla="*/ 3056959 h 4424400"/>
              <a:gd name="connsiteX1145" fmla="*/ 3737838 w 9144000"/>
              <a:gd name="connsiteY1145" fmla="*/ 2883472 h 4424400"/>
              <a:gd name="connsiteX1146" fmla="*/ 3762656 w 9144000"/>
              <a:gd name="connsiteY1146" fmla="*/ 2831978 h 4424400"/>
              <a:gd name="connsiteX1147" fmla="*/ 3769001 w 9144000"/>
              <a:gd name="connsiteY1147" fmla="*/ 2831614 h 4424400"/>
              <a:gd name="connsiteX1148" fmla="*/ 2813898 w 9144000"/>
              <a:gd name="connsiteY1148" fmla="*/ 2831614 h 4424400"/>
              <a:gd name="connsiteX1149" fmla="*/ 2815247 w 9144000"/>
              <a:gd name="connsiteY1149" fmla="*/ 2831614 h 4424400"/>
              <a:gd name="connsiteX1150" fmla="*/ 2849605 w 9144000"/>
              <a:gd name="connsiteY1150" fmla="*/ 2831614 h 4424400"/>
              <a:gd name="connsiteX1151" fmla="*/ 2994136 w 9144000"/>
              <a:gd name="connsiteY1151" fmla="*/ 2831614 h 4424400"/>
              <a:gd name="connsiteX1152" fmla="*/ 3028494 w 9144000"/>
              <a:gd name="connsiteY1152" fmla="*/ 2831614 h 4424400"/>
              <a:gd name="connsiteX1153" fmla="*/ 3029842 w 9144000"/>
              <a:gd name="connsiteY1153" fmla="*/ 2831614 h 4424400"/>
              <a:gd name="connsiteX1154" fmla="*/ 3035607 w 9144000"/>
              <a:gd name="connsiteY1154" fmla="*/ 2831834 h 4424400"/>
              <a:gd name="connsiteX1155" fmla="*/ 3070994 w 9144000"/>
              <a:gd name="connsiteY1155" fmla="*/ 2858264 h 4424400"/>
              <a:gd name="connsiteX1156" fmla="*/ 3200497 w 9144000"/>
              <a:gd name="connsiteY1156" fmla="*/ 3036368 h 4424400"/>
              <a:gd name="connsiteX1157" fmla="*/ 3199016 w 9144000"/>
              <a:gd name="connsiteY1157" fmla="*/ 3076292 h 4424400"/>
              <a:gd name="connsiteX1158" fmla="*/ 3072186 w 9144000"/>
              <a:gd name="connsiteY1158" fmla="*/ 3295452 h 4424400"/>
              <a:gd name="connsiteX1159" fmla="*/ 3035642 w 9144000"/>
              <a:gd name="connsiteY1159" fmla="*/ 3326912 h 4424400"/>
              <a:gd name="connsiteX1160" fmla="*/ 3029878 w 9144000"/>
              <a:gd name="connsiteY1160" fmla="*/ 3327177 h 4424400"/>
              <a:gd name="connsiteX1161" fmla="*/ 3028531 w 9144000"/>
              <a:gd name="connsiteY1161" fmla="*/ 3327177 h 4424400"/>
              <a:gd name="connsiteX1162" fmla="*/ 2994171 w 9144000"/>
              <a:gd name="connsiteY1162" fmla="*/ 3327177 h 4424400"/>
              <a:gd name="connsiteX1163" fmla="*/ 2849642 w 9144000"/>
              <a:gd name="connsiteY1163" fmla="*/ 3327177 h 4424400"/>
              <a:gd name="connsiteX1164" fmla="*/ 2815283 w 9144000"/>
              <a:gd name="connsiteY1164" fmla="*/ 3327177 h 4424400"/>
              <a:gd name="connsiteX1165" fmla="*/ 2813936 w 9144000"/>
              <a:gd name="connsiteY1165" fmla="*/ 3327177 h 4424400"/>
              <a:gd name="connsiteX1166" fmla="*/ 2807590 w 9144000"/>
              <a:gd name="connsiteY1166" fmla="*/ 3326737 h 4424400"/>
              <a:gd name="connsiteX1167" fmla="*/ 2783753 w 9144000"/>
              <a:gd name="connsiteY1167" fmla="*/ 3273136 h 4424400"/>
              <a:gd name="connsiteX1168" fmla="*/ 2908887 w 9144000"/>
              <a:gd name="connsiteY1168" fmla="*/ 3056959 h 4424400"/>
              <a:gd name="connsiteX1169" fmla="*/ 2782736 w 9144000"/>
              <a:gd name="connsiteY1169" fmla="*/ 2883472 h 4424400"/>
              <a:gd name="connsiteX1170" fmla="*/ 2807556 w 9144000"/>
              <a:gd name="connsiteY1170" fmla="*/ 2831978 h 4424400"/>
              <a:gd name="connsiteX1171" fmla="*/ 2813898 w 9144000"/>
              <a:gd name="connsiteY1171" fmla="*/ 2831614 h 4424400"/>
              <a:gd name="connsiteX1172" fmla="*/ 1858797 w 9144000"/>
              <a:gd name="connsiteY1172" fmla="*/ 2831614 h 4424400"/>
              <a:gd name="connsiteX1173" fmla="*/ 1860146 w 9144000"/>
              <a:gd name="connsiteY1173" fmla="*/ 2831614 h 4424400"/>
              <a:gd name="connsiteX1174" fmla="*/ 1894503 w 9144000"/>
              <a:gd name="connsiteY1174" fmla="*/ 2831614 h 4424400"/>
              <a:gd name="connsiteX1175" fmla="*/ 2039033 w 9144000"/>
              <a:gd name="connsiteY1175" fmla="*/ 2831614 h 4424400"/>
              <a:gd name="connsiteX1176" fmla="*/ 2073390 w 9144000"/>
              <a:gd name="connsiteY1176" fmla="*/ 2831614 h 4424400"/>
              <a:gd name="connsiteX1177" fmla="*/ 2074737 w 9144000"/>
              <a:gd name="connsiteY1177" fmla="*/ 2831614 h 4424400"/>
              <a:gd name="connsiteX1178" fmla="*/ 2080503 w 9144000"/>
              <a:gd name="connsiteY1178" fmla="*/ 2831834 h 4424400"/>
              <a:gd name="connsiteX1179" fmla="*/ 2115886 w 9144000"/>
              <a:gd name="connsiteY1179" fmla="*/ 2858264 h 4424400"/>
              <a:gd name="connsiteX1180" fmla="*/ 2245389 w 9144000"/>
              <a:gd name="connsiteY1180" fmla="*/ 3036368 h 4424400"/>
              <a:gd name="connsiteX1181" fmla="*/ 2243912 w 9144000"/>
              <a:gd name="connsiteY1181" fmla="*/ 3076292 h 4424400"/>
              <a:gd name="connsiteX1182" fmla="*/ 2117080 w 9144000"/>
              <a:gd name="connsiteY1182" fmla="*/ 3295452 h 4424400"/>
              <a:gd name="connsiteX1183" fmla="*/ 2080539 w 9144000"/>
              <a:gd name="connsiteY1183" fmla="*/ 3326912 h 4424400"/>
              <a:gd name="connsiteX1184" fmla="*/ 2074774 w 9144000"/>
              <a:gd name="connsiteY1184" fmla="*/ 3327177 h 4424400"/>
              <a:gd name="connsiteX1185" fmla="*/ 2073426 w 9144000"/>
              <a:gd name="connsiteY1185" fmla="*/ 3327177 h 4424400"/>
              <a:gd name="connsiteX1186" fmla="*/ 2039069 w 9144000"/>
              <a:gd name="connsiteY1186" fmla="*/ 3327177 h 4424400"/>
              <a:gd name="connsiteX1187" fmla="*/ 1894538 w 9144000"/>
              <a:gd name="connsiteY1187" fmla="*/ 3327177 h 4424400"/>
              <a:gd name="connsiteX1188" fmla="*/ 1860181 w 9144000"/>
              <a:gd name="connsiteY1188" fmla="*/ 3327177 h 4424400"/>
              <a:gd name="connsiteX1189" fmla="*/ 1858834 w 9144000"/>
              <a:gd name="connsiteY1189" fmla="*/ 3327177 h 4424400"/>
              <a:gd name="connsiteX1190" fmla="*/ 1852489 w 9144000"/>
              <a:gd name="connsiteY1190" fmla="*/ 3326737 h 4424400"/>
              <a:gd name="connsiteX1191" fmla="*/ 1828651 w 9144000"/>
              <a:gd name="connsiteY1191" fmla="*/ 3273136 h 4424400"/>
              <a:gd name="connsiteX1192" fmla="*/ 1953786 w 9144000"/>
              <a:gd name="connsiteY1192" fmla="*/ 3056959 h 4424400"/>
              <a:gd name="connsiteX1193" fmla="*/ 1827635 w 9144000"/>
              <a:gd name="connsiteY1193" fmla="*/ 2883472 h 4424400"/>
              <a:gd name="connsiteX1194" fmla="*/ 1852453 w 9144000"/>
              <a:gd name="connsiteY1194" fmla="*/ 2831978 h 4424400"/>
              <a:gd name="connsiteX1195" fmla="*/ 1858797 w 9144000"/>
              <a:gd name="connsiteY1195" fmla="*/ 2831614 h 4424400"/>
              <a:gd name="connsiteX1196" fmla="*/ 903694 w 9144000"/>
              <a:gd name="connsiteY1196" fmla="*/ 2831614 h 4424400"/>
              <a:gd name="connsiteX1197" fmla="*/ 905042 w 9144000"/>
              <a:gd name="connsiteY1197" fmla="*/ 2831614 h 4424400"/>
              <a:gd name="connsiteX1198" fmla="*/ 939399 w 9144000"/>
              <a:gd name="connsiteY1198" fmla="*/ 2831614 h 4424400"/>
              <a:gd name="connsiteX1199" fmla="*/ 1083930 w 9144000"/>
              <a:gd name="connsiteY1199" fmla="*/ 2831614 h 4424400"/>
              <a:gd name="connsiteX1200" fmla="*/ 1118287 w 9144000"/>
              <a:gd name="connsiteY1200" fmla="*/ 2831614 h 4424400"/>
              <a:gd name="connsiteX1201" fmla="*/ 1119635 w 9144000"/>
              <a:gd name="connsiteY1201" fmla="*/ 2831614 h 4424400"/>
              <a:gd name="connsiteX1202" fmla="*/ 1125400 w 9144000"/>
              <a:gd name="connsiteY1202" fmla="*/ 2831834 h 4424400"/>
              <a:gd name="connsiteX1203" fmla="*/ 1160786 w 9144000"/>
              <a:gd name="connsiteY1203" fmla="*/ 2858264 h 4424400"/>
              <a:gd name="connsiteX1204" fmla="*/ 1290290 w 9144000"/>
              <a:gd name="connsiteY1204" fmla="*/ 3036368 h 4424400"/>
              <a:gd name="connsiteX1205" fmla="*/ 1288812 w 9144000"/>
              <a:gd name="connsiteY1205" fmla="*/ 3076292 h 4424400"/>
              <a:gd name="connsiteX1206" fmla="*/ 1161979 w 9144000"/>
              <a:gd name="connsiteY1206" fmla="*/ 3295452 h 4424400"/>
              <a:gd name="connsiteX1207" fmla="*/ 1125437 w 9144000"/>
              <a:gd name="connsiteY1207" fmla="*/ 3326912 h 4424400"/>
              <a:gd name="connsiteX1208" fmla="*/ 1119671 w 9144000"/>
              <a:gd name="connsiteY1208" fmla="*/ 3327177 h 4424400"/>
              <a:gd name="connsiteX1209" fmla="*/ 1118324 w 9144000"/>
              <a:gd name="connsiteY1209" fmla="*/ 3327177 h 4424400"/>
              <a:gd name="connsiteX1210" fmla="*/ 1083967 w 9144000"/>
              <a:gd name="connsiteY1210" fmla="*/ 3327177 h 4424400"/>
              <a:gd name="connsiteX1211" fmla="*/ 939435 w 9144000"/>
              <a:gd name="connsiteY1211" fmla="*/ 3327177 h 4424400"/>
              <a:gd name="connsiteX1212" fmla="*/ 905078 w 9144000"/>
              <a:gd name="connsiteY1212" fmla="*/ 3327177 h 4424400"/>
              <a:gd name="connsiteX1213" fmla="*/ 903730 w 9144000"/>
              <a:gd name="connsiteY1213" fmla="*/ 3327177 h 4424400"/>
              <a:gd name="connsiteX1214" fmla="*/ 897385 w 9144000"/>
              <a:gd name="connsiteY1214" fmla="*/ 3326737 h 4424400"/>
              <a:gd name="connsiteX1215" fmla="*/ 873547 w 9144000"/>
              <a:gd name="connsiteY1215" fmla="*/ 3273136 h 4424400"/>
              <a:gd name="connsiteX1216" fmla="*/ 998682 w 9144000"/>
              <a:gd name="connsiteY1216" fmla="*/ 3056959 h 4424400"/>
              <a:gd name="connsiteX1217" fmla="*/ 872531 w 9144000"/>
              <a:gd name="connsiteY1217" fmla="*/ 2883472 h 4424400"/>
              <a:gd name="connsiteX1218" fmla="*/ 897349 w 9144000"/>
              <a:gd name="connsiteY1218" fmla="*/ 2831978 h 4424400"/>
              <a:gd name="connsiteX1219" fmla="*/ 903694 w 9144000"/>
              <a:gd name="connsiteY1219" fmla="*/ 2831614 h 4424400"/>
              <a:gd name="connsiteX1220" fmla="*/ 0 w 9144000"/>
              <a:gd name="connsiteY1220" fmla="*/ 2831614 h 4424400"/>
              <a:gd name="connsiteX1221" fmla="*/ 128828 w 9144000"/>
              <a:gd name="connsiteY1221" fmla="*/ 2831614 h 4424400"/>
              <a:gd name="connsiteX1222" fmla="*/ 163184 w 9144000"/>
              <a:gd name="connsiteY1222" fmla="*/ 2831614 h 4424400"/>
              <a:gd name="connsiteX1223" fmla="*/ 164532 w 9144000"/>
              <a:gd name="connsiteY1223" fmla="*/ 2831614 h 4424400"/>
              <a:gd name="connsiteX1224" fmla="*/ 170297 w 9144000"/>
              <a:gd name="connsiteY1224" fmla="*/ 2831834 h 4424400"/>
              <a:gd name="connsiteX1225" fmla="*/ 205682 w 9144000"/>
              <a:gd name="connsiteY1225" fmla="*/ 2858264 h 4424400"/>
              <a:gd name="connsiteX1226" fmla="*/ 335186 w 9144000"/>
              <a:gd name="connsiteY1226" fmla="*/ 3036368 h 4424400"/>
              <a:gd name="connsiteX1227" fmla="*/ 333707 w 9144000"/>
              <a:gd name="connsiteY1227" fmla="*/ 3076292 h 4424400"/>
              <a:gd name="connsiteX1228" fmla="*/ 206876 w 9144000"/>
              <a:gd name="connsiteY1228" fmla="*/ 3295452 h 4424400"/>
              <a:gd name="connsiteX1229" fmla="*/ 170334 w 9144000"/>
              <a:gd name="connsiteY1229" fmla="*/ 3326912 h 4424400"/>
              <a:gd name="connsiteX1230" fmla="*/ 164568 w 9144000"/>
              <a:gd name="connsiteY1230" fmla="*/ 3327177 h 4424400"/>
              <a:gd name="connsiteX1231" fmla="*/ 163220 w 9144000"/>
              <a:gd name="connsiteY1231" fmla="*/ 3327177 h 4424400"/>
              <a:gd name="connsiteX1232" fmla="*/ 128864 w 9144000"/>
              <a:gd name="connsiteY1232" fmla="*/ 3327177 h 4424400"/>
              <a:gd name="connsiteX1233" fmla="*/ 0 w 9144000"/>
              <a:gd name="connsiteY1233" fmla="*/ 3327177 h 4424400"/>
              <a:gd name="connsiteX1234" fmla="*/ 0 w 9144000"/>
              <a:gd name="connsiteY1234" fmla="*/ 3132247 h 4424400"/>
              <a:gd name="connsiteX1235" fmla="*/ 43581 w 9144000"/>
              <a:gd name="connsiteY1235" fmla="*/ 3056959 h 4424400"/>
              <a:gd name="connsiteX1236" fmla="*/ 0 w 9144000"/>
              <a:gd name="connsiteY1236" fmla="*/ 2997025 h 4424400"/>
              <a:gd name="connsiteX1237" fmla="*/ 9022052 w 9144000"/>
              <a:gd name="connsiteY1237" fmla="*/ 2645821 h 4424400"/>
              <a:gd name="connsiteX1238" fmla="*/ 9023400 w 9144000"/>
              <a:gd name="connsiteY1238" fmla="*/ 2645821 h 4424400"/>
              <a:gd name="connsiteX1239" fmla="*/ 9057757 w 9144000"/>
              <a:gd name="connsiteY1239" fmla="*/ 2645821 h 4424400"/>
              <a:gd name="connsiteX1240" fmla="*/ 9144000 w 9144000"/>
              <a:gd name="connsiteY1240" fmla="*/ 2645821 h 4424400"/>
              <a:gd name="connsiteX1241" fmla="*/ 9144000 w 9144000"/>
              <a:gd name="connsiteY1241" fmla="*/ 3141384 h 4424400"/>
              <a:gd name="connsiteX1242" fmla="*/ 9057793 w 9144000"/>
              <a:gd name="connsiteY1242" fmla="*/ 3141384 h 4424400"/>
              <a:gd name="connsiteX1243" fmla="*/ 9023436 w 9144000"/>
              <a:gd name="connsiteY1243" fmla="*/ 3141384 h 4424400"/>
              <a:gd name="connsiteX1244" fmla="*/ 9022088 w 9144000"/>
              <a:gd name="connsiteY1244" fmla="*/ 3141384 h 4424400"/>
              <a:gd name="connsiteX1245" fmla="*/ 9015743 w 9144000"/>
              <a:gd name="connsiteY1245" fmla="*/ 3140944 h 4424400"/>
              <a:gd name="connsiteX1246" fmla="*/ 8991905 w 9144000"/>
              <a:gd name="connsiteY1246" fmla="*/ 3087343 h 4424400"/>
              <a:gd name="connsiteX1247" fmla="*/ 9117040 w 9144000"/>
              <a:gd name="connsiteY1247" fmla="*/ 2871166 h 4424400"/>
              <a:gd name="connsiteX1248" fmla="*/ 8990889 w 9144000"/>
              <a:gd name="connsiteY1248" fmla="*/ 2697679 h 4424400"/>
              <a:gd name="connsiteX1249" fmla="*/ 9015707 w 9144000"/>
              <a:gd name="connsiteY1249" fmla="*/ 2646185 h 4424400"/>
              <a:gd name="connsiteX1250" fmla="*/ 9022052 w 9144000"/>
              <a:gd name="connsiteY1250" fmla="*/ 2645821 h 4424400"/>
              <a:gd name="connsiteX1251" fmla="*/ 8066948 w 9144000"/>
              <a:gd name="connsiteY1251" fmla="*/ 2645821 h 4424400"/>
              <a:gd name="connsiteX1252" fmla="*/ 8068296 w 9144000"/>
              <a:gd name="connsiteY1252" fmla="*/ 2645821 h 4424400"/>
              <a:gd name="connsiteX1253" fmla="*/ 8102653 w 9144000"/>
              <a:gd name="connsiteY1253" fmla="*/ 2645821 h 4424400"/>
              <a:gd name="connsiteX1254" fmla="*/ 8247184 w 9144000"/>
              <a:gd name="connsiteY1254" fmla="*/ 2645821 h 4424400"/>
              <a:gd name="connsiteX1255" fmla="*/ 8281541 w 9144000"/>
              <a:gd name="connsiteY1255" fmla="*/ 2645821 h 4424400"/>
              <a:gd name="connsiteX1256" fmla="*/ 8282889 w 9144000"/>
              <a:gd name="connsiteY1256" fmla="*/ 2645821 h 4424400"/>
              <a:gd name="connsiteX1257" fmla="*/ 8288654 w 9144000"/>
              <a:gd name="connsiteY1257" fmla="*/ 2646041 h 4424400"/>
              <a:gd name="connsiteX1258" fmla="*/ 8324038 w 9144000"/>
              <a:gd name="connsiteY1258" fmla="*/ 2672471 h 4424400"/>
              <a:gd name="connsiteX1259" fmla="*/ 8453543 w 9144000"/>
              <a:gd name="connsiteY1259" fmla="*/ 2850575 h 4424400"/>
              <a:gd name="connsiteX1260" fmla="*/ 8452064 w 9144000"/>
              <a:gd name="connsiteY1260" fmla="*/ 2890499 h 4424400"/>
              <a:gd name="connsiteX1261" fmla="*/ 8325232 w 9144000"/>
              <a:gd name="connsiteY1261" fmla="*/ 3109659 h 4424400"/>
              <a:gd name="connsiteX1262" fmla="*/ 8288690 w 9144000"/>
              <a:gd name="connsiteY1262" fmla="*/ 3141119 h 4424400"/>
              <a:gd name="connsiteX1263" fmla="*/ 8282925 w 9144000"/>
              <a:gd name="connsiteY1263" fmla="*/ 3141384 h 4424400"/>
              <a:gd name="connsiteX1264" fmla="*/ 8281577 w 9144000"/>
              <a:gd name="connsiteY1264" fmla="*/ 3141384 h 4424400"/>
              <a:gd name="connsiteX1265" fmla="*/ 8247220 w 9144000"/>
              <a:gd name="connsiteY1265" fmla="*/ 3141384 h 4424400"/>
              <a:gd name="connsiteX1266" fmla="*/ 8102689 w 9144000"/>
              <a:gd name="connsiteY1266" fmla="*/ 3141384 h 4424400"/>
              <a:gd name="connsiteX1267" fmla="*/ 8068332 w 9144000"/>
              <a:gd name="connsiteY1267" fmla="*/ 3141384 h 4424400"/>
              <a:gd name="connsiteX1268" fmla="*/ 8066984 w 9144000"/>
              <a:gd name="connsiteY1268" fmla="*/ 3141384 h 4424400"/>
              <a:gd name="connsiteX1269" fmla="*/ 8060639 w 9144000"/>
              <a:gd name="connsiteY1269" fmla="*/ 3140944 h 4424400"/>
              <a:gd name="connsiteX1270" fmla="*/ 8036802 w 9144000"/>
              <a:gd name="connsiteY1270" fmla="*/ 3087343 h 4424400"/>
              <a:gd name="connsiteX1271" fmla="*/ 8161936 w 9144000"/>
              <a:gd name="connsiteY1271" fmla="*/ 2871166 h 4424400"/>
              <a:gd name="connsiteX1272" fmla="*/ 8035785 w 9144000"/>
              <a:gd name="connsiteY1272" fmla="*/ 2697679 h 4424400"/>
              <a:gd name="connsiteX1273" fmla="*/ 8060603 w 9144000"/>
              <a:gd name="connsiteY1273" fmla="*/ 2646185 h 4424400"/>
              <a:gd name="connsiteX1274" fmla="*/ 8066948 w 9144000"/>
              <a:gd name="connsiteY1274" fmla="*/ 2645821 h 4424400"/>
              <a:gd name="connsiteX1275" fmla="*/ 7111844 w 9144000"/>
              <a:gd name="connsiteY1275" fmla="*/ 2645821 h 4424400"/>
              <a:gd name="connsiteX1276" fmla="*/ 7113192 w 9144000"/>
              <a:gd name="connsiteY1276" fmla="*/ 2645821 h 4424400"/>
              <a:gd name="connsiteX1277" fmla="*/ 7147549 w 9144000"/>
              <a:gd name="connsiteY1277" fmla="*/ 2645821 h 4424400"/>
              <a:gd name="connsiteX1278" fmla="*/ 7292080 w 9144000"/>
              <a:gd name="connsiteY1278" fmla="*/ 2645821 h 4424400"/>
              <a:gd name="connsiteX1279" fmla="*/ 7326437 w 9144000"/>
              <a:gd name="connsiteY1279" fmla="*/ 2645821 h 4424400"/>
              <a:gd name="connsiteX1280" fmla="*/ 7327785 w 9144000"/>
              <a:gd name="connsiteY1280" fmla="*/ 2645821 h 4424400"/>
              <a:gd name="connsiteX1281" fmla="*/ 7333550 w 9144000"/>
              <a:gd name="connsiteY1281" fmla="*/ 2646041 h 4424400"/>
              <a:gd name="connsiteX1282" fmla="*/ 7368934 w 9144000"/>
              <a:gd name="connsiteY1282" fmla="*/ 2672471 h 4424400"/>
              <a:gd name="connsiteX1283" fmla="*/ 7498439 w 9144000"/>
              <a:gd name="connsiteY1283" fmla="*/ 2850575 h 4424400"/>
              <a:gd name="connsiteX1284" fmla="*/ 7496960 w 9144000"/>
              <a:gd name="connsiteY1284" fmla="*/ 2890499 h 4424400"/>
              <a:gd name="connsiteX1285" fmla="*/ 7370128 w 9144000"/>
              <a:gd name="connsiteY1285" fmla="*/ 3109659 h 4424400"/>
              <a:gd name="connsiteX1286" fmla="*/ 7333586 w 9144000"/>
              <a:gd name="connsiteY1286" fmla="*/ 3141119 h 4424400"/>
              <a:gd name="connsiteX1287" fmla="*/ 7327821 w 9144000"/>
              <a:gd name="connsiteY1287" fmla="*/ 3141384 h 4424400"/>
              <a:gd name="connsiteX1288" fmla="*/ 7326473 w 9144000"/>
              <a:gd name="connsiteY1288" fmla="*/ 3141384 h 4424400"/>
              <a:gd name="connsiteX1289" fmla="*/ 7292116 w 9144000"/>
              <a:gd name="connsiteY1289" fmla="*/ 3141384 h 4424400"/>
              <a:gd name="connsiteX1290" fmla="*/ 7147585 w 9144000"/>
              <a:gd name="connsiteY1290" fmla="*/ 3141384 h 4424400"/>
              <a:gd name="connsiteX1291" fmla="*/ 7113228 w 9144000"/>
              <a:gd name="connsiteY1291" fmla="*/ 3141384 h 4424400"/>
              <a:gd name="connsiteX1292" fmla="*/ 7111880 w 9144000"/>
              <a:gd name="connsiteY1292" fmla="*/ 3141384 h 4424400"/>
              <a:gd name="connsiteX1293" fmla="*/ 7105535 w 9144000"/>
              <a:gd name="connsiteY1293" fmla="*/ 3140944 h 4424400"/>
              <a:gd name="connsiteX1294" fmla="*/ 7081698 w 9144000"/>
              <a:gd name="connsiteY1294" fmla="*/ 3087343 h 4424400"/>
              <a:gd name="connsiteX1295" fmla="*/ 7206832 w 9144000"/>
              <a:gd name="connsiteY1295" fmla="*/ 2871166 h 4424400"/>
              <a:gd name="connsiteX1296" fmla="*/ 7080681 w 9144000"/>
              <a:gd name="connsiteY1296" fmla="*/ 2697679 h 4424400"/>
              <a:gd name="connsiteX1297" fmla="*/ 7105499 w 9144000"/>
              <a:gd name="connsiteY1297" fmla="*/ 2646185 h 4424400"/>
              <a:gd name="connsiteX1298" fmla="*/ 7111844 w 9144000"/>
              <a:gd name="connsiteY1298" fmla="*/ 2645821 h 4424400"/>
              <a:gd name="connsiteX1299" fmla="*/ 6156740 w 9144000"/>
              <a:gd name="connsiteY1299" fmla="*/ 2645821 h 4424400"/>
              <a:gd name="connsiteX1300" fmla="*/ 6158088 w 9144000"/>
              <a:gd name="connsiteY1300" fmla="*/ 2645821 h 4424400"/>
              <a:gd name="connsiteX1301" fmla="*/ 6192445 w 9144000"/>
              <a:gd name="connsiteY1301" fmla="*/ 2645821 h 4424400"/>
              <a:gd name="connsiteX1302" fmla="*/ 6336976 w 9144000"/>
              <a:gd name="connsiteY1302" fmla="*/ 2645821 h 4424400"/>
              <a:gd name="connsiteX1303" fmla="*/ 6371333 w 9144000"/>
              <a:gd name="connsiteY1303" fmla="*/ 2645821 h 4424400"/>
              <a:gd name="connsiteX1304" fmla="*/ 6372681 w 9144000"/>
              <a:gd name="connsiteY1304" fmla="*/ 2645821 h 4424400"/>
              <a:gd name="connsiteX1305" fmla="*/ 6378446 w 9144000"/>
              <a:gd name="connsiteY1305" fmla="*/ 2646041 h 4424400"/>
              <a:gd name="connsiteX1306" fmla="*/ 6413830 w 9144000"/>
              <a:gd name="connsiteY1306" fmla="*/ 2672471 h 4424400"/>
              <a:gd name="connsiteX1307" fmla="*/ 6543335 w 9144000"/>
              <a:gd name="connsiteY1307" fmla="*/ 2850575 h 4424400"/>
              <a:gd name="connsiteX1308" fmla="*/ 6541856 w 9144000"/>
              <a:gd name="connsiteY1308" fmla="*/ 2890499 h 4424400"/>
              <a:gd name="connsiteX1309" fmla="*/ 6415024 w 9144000"/>
              <a:gd name="connsiteY1309" fmla="*/ 3109659 h 4424400"/>
              <a:gd name="connsiteX1310" fmla="*/ 6378482 w 9144000"/>
              <a:gd name="connsiteY1310" fmla="*/ 3141119 h 4424400"/>
              <a:gd name="connsiteX1311" fmla="*/ 6372717 w 9144000"/>
              <a:gd name="connsiteY1311" fmla="*/ 3141384 h 4424400"/>
              <a:gd name="connsiteX1312" fmla="*/ 6371369 w 9144000"/>
              <a:gd name="connsiteY1312" fmla="*/ 3141384 h 4424400"/>
              <a:gd name="connsiteX1313" fmla="*/ 6337012 w 9144000"/>
              <a:gd name="connsiteY1313" fmla="*/ 3141384 h 4424400"/>
              <a:gd name="connsiteX1314" fmla="*/ 6192481 w 9144000"/>
              <a:gd name="connsiteY1314" fmla="*/ 3141384 h 4424400"/>
              <a:gd name="connsiteX1315" fmla="*/ 6158124 w 9144000"/>
              <a:gd name="connsiteY1315" fmla="*/ 3141384 h 4424400"/>
              <a:gd name="connsiteX1316" fmla="*/ 6156776 w 9144000"/>
              <a:gd name="connsiteY1316" fmla="*/ 3141384 h 4424400"/>
              <a:gd name="connsiteX1317" fmla="*/ 6150431 w 9144000"/>
              <a:gd name="connsiteY1317" fmla="*/ 3140944 h 4424400"/>
              <a:gd name="connsiteX1318" fmla="*/ 6126594 w 9144000"/>
              <a:gd name="connsiteY1318" fmla="*/ 3087343 h 4424400"/>
              <a:gd name="connsiteX1319" fmla="*/ 6251728 w 9144000"/>
              <a:gd name="connsiteY1319" fmla="*/ 2871166 h 4424400"/>
              <a:gd name="connsiteX1320" fmla="*/ 6125577 w 9144000"/>
              <a:gd name="connsiteY1320" fmla="*/ 2697679 h 4424400"/>
              <a:gd name="connsiteX1321" fmla="*/ 6150395 w 9144000"/>
              <a:gd name="connsiteY1321" fmla="*/ 2646185 h 4424400"/>
              <a:gd name="connsiteX1322" fmla="*/ 6156740 w 9144000"/>
              <a:gd name="connsiteY1322" fmla="*/ 2645821 h 4424400"/>
              <a:gd name="connsiteX1323" fmla="*/ 5201639 w 9144000"/>
              <a:gd name="connsiteY1323" fmla="*/ 2645821 h 4424400"/>
              <a:gd name="connsiteX1324" fmla="*/ 5202987 w 9144000"/>
              <a:gd name="connsiteY1324" fmla="*/ 2645821 h 4424400"/>
              <a:gd name="connsiteX1325" fmla="*/ 5237344 w 9144000"/>
              <a:gd name="connsiteY1325" fmla="*/ 2645821 h 4424400"/>
              <a:gd name="connsiteX1326" fmla="*/ 5381874 w 9144000"/>
              <a:gd name="connsiteY1326" fmla="*/ 2645821 h 4424400"/>
              <a:gd name="connsiteX1327" fmla="*/ 5416232 w 9144000"/>
              <a:gd name="connsiteY1327" fmla="*/ 2645821 h 4424400"/>
              <a:gd name="connsiteX1328" fmla="*/ 5417579 w 9144000"/>
              <a:gd name="connsiteY1328" fmla="*/ 2645821 h 4424400"/>
              <a:gd name="connsiteX1329" fmla="*/ 5423345 w 9144000"/>
              <a:gd name="connsiteY1329" fmla="*/ 2646041 h 4424400"/>
              <a:gd name="connsiteX1330" fmla="*/ 5458728 w 9144000"/>
              <a:gd name="connsiteY1330" fmla="*/ 2672471 h 4424400"/>
              <a:gd name="connsiteX1331" fmla="*/ 5588233 w 9144000"/>
              <a:gd name="connsiteY1331" fmla="*/ 2850575 h 4424400"/>
              <a:gd name="connsiteX1332" fmla="*/ 5586753 w 9144000"/>
              <a:gd name="connsiteY1332" fmla="*/ 2890499 h 4424400"/>
              <a:gd name="connsiteX1333" fmla="*/ 5459923 w 9144000"/>
              <a:gd name="connsiteY1333" fmla="*/ 3109659 h 4424400"/>
              <a:gd name="connsiteX1334" fmla="*/ 5423381 w 9144000"/>
              <a:gd name="connsiteY1334" fmla="*/ 3141119 h 4424400"/>
              <a:gd name="connsiteX1335" fmla="*/ 5417615 w 9144000"/>
              <a:gd name="connsiteY1335" fmla="*/ 3141384 h 4424400"/>
              <a:gd name="connsiteX1336" fmla="*/ 5416267 w 9144000"/>
              <a:gd name="connsiteY1336" fmla="*/ 3141384 h 4424400"/>
              <a:gd name="connsiteX1337" fmla="*/ 5381911 w 9144000"/>
              <a:gd name="connsiteY1337" fmla="*/ 3141384 h 4424400"/>
              <a:gd name="connsiteX1338" fmla="*/ 5237379 w 9144000"/>
              <a:gd name="connsiteY1338" fmla="*/ 3141384 h 4424400"/>
              <a:gd name="connsiteX1339" fmla="*/ 5203022 w 9144000"/>
              <a:gd name="connsiteY1339" fmla="*/ 3141384 h 4424400"/>
              <a:gd name="connsiteX1340" fmla="*/ 5201674 w 9144000"/>
              <a:gd name="connsiteY1340" fmla="*/ 3141384 h 4424400"/>
              <a:gd name="connsiteX1341" fmla="*/ 5195331 w 9144000"/>
              <a:gd name="connsiteY1341" fmla="*/ 3140944 h 4424400"/>
              <a:gd name="connsiteX1342" fmla="*/ 5171492 w 9144000"/>
              <a:gd name="connsiteY1342" fmla="*/ 3087343 h 4424400"/>
              <a:gd name="connsiteX1343" fmla="*/ 5296628 w 9144000"/>
              <a:gd name="connsiteY1343" fmla="*/ 2871166 h 4424400"/>
              <a:gd name="connsiteX1344" fmla="*/ 5170476 w 9144000"/>
              <a:gd name="connsiteY1344" fmla="*/ 2697679 h 4424400"/>
              <a:gd name="connsiteX1345" fmla="*/ 5195293 w 9144000"/>
              <a:gd name="connsiteY1345" fmla="*/ 2646185 h 4424400"/>
              <a:gd name="connsiteX1346" fmla="*/ 5201639 w 9144000"/>
              <a:gd name="connsiteY1346" fmla="*/ 2645821 h 4424400"/>
              <a:gd name="connsiteX1347" fmla="*/ 4246535 w 9144000"/>
              <a:gd name="connsiteY1347" fmla="*/ 2645821 h 4424400"/>
              <a:gd name="connsiteX1348" fmla="*/ 4247882 w 9144000"/>
              <a:gd name="connsiteY1348" fmla="*/ 2645821 h 4424400"/>
              <a:gd name="connsiteX1349" fmla="*/ 4282239 w 9144000"/>
              <a:gd name="connsiteY1349" fmla="*/ 2645821 h 4424400"/>
              <a:gd name="connsiteX1350" fmla="*/ 4426770 w 9144000"/>
              <a:gd name="connsiteY1350" fmla="*/ 2645821 h 4424400"/>
              <a:gd name="connsiteX1351" fmla="*/ 4461128 w 9144000"/>
              <a:gd name="connsiteY1351" fmla="*/ 2645821 h 4424400"/>
              <a:gd name="connsiteX1352" fmla="*/ 4462477 w 9144000"/>
              <a:gd name="connsiteY1352" fmla="*/ 2645821 h 4424400"/>
              <a:gd name="connsiteX1353" fmla="*/ 4468241 w 9144000"/>
              <a:gd name="connsiteY1353" fmla="*/ 2646041 h 4424400"/>
              <a:gd name="connsiteX1354" fmla="*/ 4503624 w 9144000"/>
              <a:gd name="connsiteY1354" fmla="*/ 2672471 h 4424400"/>
              <a:gd name="connsiteX1355" fmla="*/ 4633130 w 9144000"/>
              <a:gd name="connsiteY1355" fmla="*/ 2850575 h 4424400"/>
              <a:gd name="connsiteX1356" fmla="*/ 4631652 w 9144000"/>
              <a:gd name="connsiteY1356" fmla="*/ 2890499 h 4424400"/>
              <a:gd name="connsiteX1357" fmla="*/ 4504818 w 9144000"/>
              <a:gd name="connsiteY1357" fmla="*/ 3109659 h 4424400"/>
              <a:gd name="connsiteX1358" fmla="*/ 4468276 w 9144000"/>
              <a:gd name="connsiteY1358" fmla="*/ 3141119 h 4424400"/>
              <a:gd name="connsiteX1359" fmla="*/ 4462511 w 9144000"/>
              <a:gd name="connsiteY1359" fmla="*/ 3141384 h 4424400"/>
              <a:gd name="connsiteX1360" fmla="*/ 4461163 w 9144000"/>
              <a:gd name="connsiteY1360" fmla="*/ 3141384 h 4424400"/>
              <a:gd name="connsiteX1361" fmla="*/ 4426806 w 9144000"/>
              <a:gd name="connsiteY1361" fmla="*/ 3141384 h 4424400"/>
              <a:gd name="connsiteX1362" fmla="*/ 4282276 w 9144000"/>
              <a:gd name="connsiteY1362" fmla="*/ 3141384 h 4424400"/>
              <a:gd name="connsiteX1363" fmla="*/ 4247918 w 9144000"/>
              <a:gd name="connsiteY1363" fmla="*/ 3141384 h 4424400"/>
              <a:gd name="connsiteX1364" fmla="*/ 4246571 w 9144000"/>
              <a:gd name="connsiteY1364" fmla="*/ 3141384 h 4424400"/>
              <a:gd name="connsiteX1365" fmla="*/ 4240226 w 9144000"/>
              <a:gd name="connsiteY1365" fmla="*/ 3140944 h 4424400"/>
              <a:gd name="connsiteX1366" fmla="*/ 4216387 w 9144000"/>
              <a:gd name="connsiteY1366" fmla="*/ 3087343 h 4424400"/>
              <a:gd name="connsiteX1367" fmla="*/ 4341522 w 9144000"/>
              <a:gd name="connsiteY1367" fmla="*/ 2871166 h 4424400"/>
              <a:gd name="connsiteX1368" fmla="*/ 4215370 w 9144000"/>
              <a:gd name="connsiteY1368" fmla="*/ 2697679 h 4424400"/>
              <a:gd name="connsiteX1369" fmla="*/ 4240189 w 9144000"/>
              <a:gd name="connsiteY1369" fmla="*/ 2646185 h 4424400"/>
              <a:gd name="connsiteX1370" fmla="*/ 4246535 w 9144000"/>
              <a:gd name="connsiteY1370" fmla="*/ 2645821 h 4424400"/>
              <a:gd name="connsiteX1371" fmla="*/ 3291449 w 9144000"/>
              <a:gd name="connsiteY1371" fmla="*/ 2645821 h 4424400"/>
              <a:gd name="connsiteX1372" fmla="*/ 3292798 w 9144000"/>
              <a:gd name="connsiteY1372" fmla="*/ 2645821 h 4424400"/>
              <a:gd name="connsiteX1373" fmla="*/ 3327154 w 9144000"/>
              <a:gd name="connsiteY1373" fmla="*/ 2645821 h 4424400"/>
              <a:gd name="connsiteX1374" fmla="*/ 3471684 w 9144000"/>
              <a:gd name="connsiteY1374" fmla="*/ 2645821 h 4424400"/>
              <a:gd name="connsiteX1375" fmla="*/ 3506041 w 9144000"/>
              <a:gd name="connsiteY1375" fmla="*/ 2645821 h 4424400"/>
              <a:gd name="connsiteX1376" fmla="*/ 3507390 w 9144000"/>
              <a:gd name="connsiteY1376" fmla="*/ 2645821 h 4424400"/>
              <a:gd name="connsiteX1377" fmla="*/ 3513155 w 9144000"/>
              <a:gd name="connsiteY1377" fmla="*/ 2646041 h 4424400"/>
              <a:gd name="connsiteX1378" fmla="*/ 3548540 w 9144000"/>
              <a:gd name="connsiteY1378" fmla="*/ 2672471 h 4424400"/>
              <a:gd name="connsiteX1379" fmla="*/ 3678044 w 9144000"/>
              <a:gd name="connsiteY1379" fmla="*/ 2850575 h 4424400"/>
              <a:gd name="connsiteX1380" fmla="*/ 3676567 w 9144000"/>
              <a:gd name="connsiteY1380" fmla="*/ 2890499 h 4424400"/>
              <a:gd name="connsiteX1381" fmla="*/ 3549734 w 9144000"/>
              <a:gd name="connsiteY1381" fmla="*/ 3109659 h 4424400"/>
              <a:gd name="connsiteX1382" fmla="*/ 3513191 w 9144000"/>
              <a:gd name="connsiteY1382" fmla="*/ 3141119 h 4424400"/>
              <a:gd name="connsiteX1383" fmla="*/ 3507427 w 9144000"/>
              <a:gd name="connsiteY1383" fmla="*/ 3141384 h 4424400"/>
              <a:gd name="connsiteX1384" fmla="*/ 3506077 w 9144000"/>
              <a:gd name="connsiteY1384" fmla="*/ 3141384 h 4424400"/>
              <a:gd name="connsiteX1385" fmla="*/ 3471721 w 9144000"/>
              <a:gd name="connsiteY1385" fmla="*/ 3141384 h 4424400"/>
              <a:gd name="connsiteX1386" fmla="*/ 3327191 w 9144000"/>
              <a:gd name="connsiteY1386" fmla="*/ 3141384 h 4424400"/>
              <a:gd name="connsiteX1387" fmla="*/ 3292835 w 9144000"/>
              <a:gd name="connsiteY1387" fmla="*/ 3141384 h 4424400"/>
              <a:gd name="connsiteX1388" fmla="*/ 3291486 w 9144000"/>
              <a:gd name="connsiteY1388" fmla="*/ 3141384 h 4424400"/>
              <a:gd name="connsiteX1389" fmla="*/ 3285142 w 9144000"/>
              <a:gd name="connsiteY1389" fmla="*/ 3140944 h 4424400"/>
              <a:gd name="connsiteX1390" fmla="*/ 3261304 w 9144000"/>
              <a:gd name="connsiteY1390" fmla="*/ 3087343 h 4424400"/>
              <a:gd name="connsiteX1391" fmla="*/ 3386438 w 9144000"/>
              <a:gd name="connsiteY1391" fmla="*/ 2871166 h 4424400"/>
              <a:gd name="connsiteX1392" fmla="*/ 3260288 w 9144000"/>
              <a:gd name="connsiteY1392" fmla="*/ 2697679 h 4424400"/>
              <a:gd name="connsiteX1393" fmla="*/ 3285106 w 9144000"/>
              <a:gd name="connsiteY1393" fmla="*/ 2646185 h 4424400"/>
              <a:gd name="connsiteX1394" fmla="*/ 3291449 w 9144000"/>
              <a:gd name="connsiteY1394" fmla="*/ 2645821 h 4424400"/>
              <a:gd name="connsiteX1395" fmla="*/ 2336347 w 9144000"/>
              <a:gd name="connsiteY1395" fmla="*/ 2645821 h 4424400"/>
              <a:gd name="connsiteX1396" fmla="*/ 2337695 w 9144000"/>
              <a:gd name="connsiteY1396" fmla="*/ 2645821 h 4424400"/>
              <a:gd name="connsiteX1397" fmla="*/ 2372052 w 9144000"/>
              <a:gd name="connsiteY1397" fmla="*/ 2645821 h 4424400"/>
              <a:gd name="connsiteX1398" fmla="*/ 2516583 w 9144000"/>
              <a:gd name="connsiteY1398" fmla="*/ 2645821 h 4424400"/>
              <a:gd name="connsiteX1399" fmla="*/ 2550941 w 9144000"/>
              <a:gd name="connsiteY1399" fmla="*/ 2645821 h 4424400"/>
              <a:gd name="connsiteX1400" fmla="*/ 2552289 w 9144000"/>
              <a:gd name="connsiteY1400" fmla="*/ 2645821 h 4424400"/>
              <a:gd name="connsiteX1401" fmla="*/ 2558055 w 9144000"/>
              <a:gd name="connsiteY1401" fmla="*/ 2646041 h 4424400"/>
              <a:gd name="connsiteX1402" fmla="*/ 2593438 w 9144000"/>
              <a:gd name="connsiteY1402" fmla="*/ 2672471 h 4424400"/>
              <a:gd name="connsiteX1403" fmla="*/ 2722943 w 9144000"/>
              <a:gd name="connsiteY1403" fmla="*/ 2850575 h 4424400"/>
              <a:gd name="connsiteX1404" fmla="*/ 2721465 w 9144000"/>
              <a:gd name="connsiteY1404" fmla="*/ 2890499 h 4424400"/>
              <a:gd name="connsiteX1405" fmla="*/ 2594634 w 9144000"/>
              <a:gd name="connsiteY1405" fmla="*/ 3109659 h 4424400"/>
              <a:gd name="connsiteX1406" fmla="*/ 2558090 w 9144000"/>
              <a:gd name="connsiteY1406" fmla="*/ 3141119 h 4424400"/>
              <a:gd name="connsiteX1407" fmla="*/ 2552324 w 9144000"/>
              <a:gd name="connsiteY1407" fmla="*/ 3141384 h 4424400"/>
              <a:gd name="connsiteX1408" fmla="*/ 2550977 w 9144000"/>
              <a:gd name="connsiteY1408" fmla="*/ 3141384 h 4424400"/>
              <a:gd name="connsiteX1409" fmla="*/ 2516620 w 9144000"/>
              <a:gd name="connsiteY1409" fmla="*/ 3141384 h 4424400"/>
              <a:gd name="connsiteX1410" fmla="*/ 2372088 w 9144000"/>
              <a:gd name="connsiteY1410" fmla="*/ 3141384 h 4424400"/>
              <a:gd name="connsiteX1411" fmla="*/ 2337731 w 9144000"/>
              <a:gd name="connsiteY1411" fmla="*/ 3141384 h 4424400"/>
              <a:gd name="connsiteX1412" fmla="*/ 2336384 w 9144000"/>
              <a:gd name="connsiteY1412" fmla="*/ 3141384 h 4424400"/>
              <a:gd name="connsiteX1413" fmla="*/ 2330039 w 9144000"/>
              <a:gd name="connsiteY1413" fmla="*/ 3140944 h 4424400"/>
              <a:gd name="connsiteX1414" fmla="*/ 2306201 w 9144000"/>
              <a:gd name="connsiteY1414" fmla="*/ 3087343 h 4424400"/>
              <a:gd name="connsiteX1415" fmla="*/ 2431337 w 9144000"/>
              <a:gd name="connsiteY1415" fmla="*/ 2871166 h 4424400"/>
              <a:gd name="connsiteX1416" fmla="*/ 2305184 w 9144000"/>
              <a:gd name="connsiteY1416" fmla="*/ 2697679 h 4424400"/>
              <a:gd name="connsiteX1417" fmla="*/ 2330002 w 9144000"/>
              <a:gd name="connsiteY1417" fmla="*/ 2646185 h 4424400"/>
              <a:gd name="connsiteX1418" fmla="*/ 2336347 w 9144000"/>
              <a:gd name="connsiteY1418" fmla="*/ 2645821 h 4424400"/>
              <a:gd name="connsiteX1419" fmla="*/ 1381247 w 9144000"/>
              <a:gd name="connsiteY1419" fmla="*/ 2645821 h 4424400"/>
              <a:gd name="connsiteX1420" fmla="*/ 1382594 w 9144000"/>
              <a:gd name="connsiteY1420" fmla="*/ 2645821 h 4424400"/>
              <a:gd name="connsiteX1421" fmla="*/ 1416953 w 9144000"/>
              <a:gd name="connsiteY1421" fmla="*/ 2645821 h 4424400"/>
              <a:gd name="connsiteX1422" fmla="*/ 1561482 w 9144000"/>
              <a:gd name="connsiteY1422" fmla="*/ 2645821 h 4424400"/>
              <a:gd name="connsiteX1423" fmla="*/ 1595839 w 9144000"/>
              <a:gd name="connsiteY1423" fmla="*/ 2645821 h 4424400"/>
              <a:gd name="connsiteX1424" fmla="*/ 1597187 w 9144000"/>
              <a:gd name="connsiteY1424" fmla="*/ 2645821 h 4424400"/>
              <a:gd name="connsiteX1425" fmla="*/ 1602952 w 9144000"/>
              <a:gd name="connsiteY1425" fmla="*/ 2646041 h 4424400"/>
              <a:gd name="connsiteX1426" fmla="*/ 1638336 w 9144000"/>
              <a:gd name="connsiteY1426" fmla="*/ 2672471 h 4424400"/>
              <a:gd name="connsiteX1427" fmla="*/ 1767842 w 9144000"/>
              <a:gd name="connsiteY1427" fmla="*/ 2850575 h 4424400"/>
              <a:gd name="connsiteX1428" fmla="*/ 1766363 w 9144000"/>
              <a:gd name="connsiteY1428" fmla="*/ 2890499 h 4424400"/>
              <a:gd name="connsiteX1429" fmla="*/ 1639530 w 9144000"/>
              <a:gd name="connsiteY1429" fmla="*/ 3109659 h 4424400"/>
              <a:gd name="connsiteX1430" fmla="*/ 1602988 w 9144000"/>
              <a:gd name="connsiteY1430" fmla="*/ 3141119 h 4424400"/>
              <a:gd name="connsiteX1431" fmla="*/ 1597222 w 9144000"/>
              <a:gd name="connsiteY1431" fmla="*/ 3141384 h 4424400"/>
              <a:gd name="connsiteX1432" fmla="*/ 1595876 w 9144000"/>
              <a:gd name="connsiteY1432" fmla="*/ 3141384 h 4424400"/>
              <a:gd name="connsiteX1433" fmla="*/ 1561518 w 9144000"/>
              <a:gd name="connsiteY1433" fmla="*/ 3141384 h 4424400"/>
              <a:gd name="connsiteX1434" fmla="*/ 1416988 w 9144000"/>
              <a:gd name="connsiteY1434" fmla="*/ 3141384 h 4424400"/>
              <a:gd name="connsiteX1435" fmla="*/ 1382630 w 9144000"/>
              <a:gd name="connsiteY1435" fmla="*/ 3141384 h 4424400"/>
              <a:gd name="connsiteX1436" fmla="*/ 1381282 w 9144000"/>
              <a:gd name="connsiteY1436" fmla="*/ 3141384 h 4424400"/>
              <a:gd name="connsiteX1437" fmla="*/ 1374938 w 9144000"/>
              <a:gd name="connsiteY1437" fmla="*/ 3140944 h 4424400"/>
              <a:gd name="connsiteX1438" fmla="*/ 1351101 w 9144000"/>
              <a:gd name="connsiteY1438" fmla="*/ 3087343 h 4424400"/>
              <a:gd name="connsiteX1439" fmla="*/ 1476236 w 9144000"/>
              <a:gd name="connsiteY1439" fmla="*/ 2871166 h 4424400"/>
              <a:gd name="connsiteX1440" fmla="*/ 1350085 w 9144000"/>
              <a:gd name="connsiteY1440" fmla="*/ 2697679 h 4424400"/>
              <a:gd name="connsiteX1441" fmla="*/ 1374902 w 9144000"/>
              <a:gd name="connsiteY1441" fmla="*/ 2646185 h 4424400"/>
              <a:gd name="connsiteX1442" fmla="*/ 1381247 w 9144000"/>
              <a:gd name="connsiteY1442" fmla="*/ 2645821 h 4424400"/>
              <a:gd name="connsiteX1443" fmla="*/ 426143 w 9144000"/>
              <a:gd name="connsiteY1443" fmla="*/ 2645821 h 4424400"/>
              <a:gd name="connsiteX1444" fmla="*/ 427491 w 9144000"/>
              <a:gd name="connsiteY1444" fmla="*/ 2645821 h 4424400"/>
              <a:gd name="connsiteX1445" fmla="*/ 461848 w 9144000"/>
              <a:gd name="connsiteY1445" fmla="*/ 2645821 h 4424400"/>
              <a:gd name="connsiteX1446" fmla="*/ 606378 w 9144000"/>
              <a:gd name="connsiteY1446" fmla="*/ 2645821 h 4424400"/>
              <a:gd name="connsiteX1447" fmla="*/ 640736 w 9144000"/>
              <a:gd name="connsiteY1447" fmla="*/ 2645821 h 4424400"/>
              <a:gd name="connsiteX1448" fmla="*/ 642083 w 9144000"/>
              <a:gd name="connsiteY1448" fmla="*/ 2645821 h 4424400"/>
              <a:gd name="connsiteX1449" fmla="*/ 647848 w 9144000"/>
              <a:gd name="connsiteY1449" fmla="*/ 2646041 h 4424400"/>
              <a:gd name="connsiteX1450" fmla="*/ 683232 w 9144000"/>
              <a:gd name="connsiteY1450" fmla="*/ 2672471 h 4424400"/>
              <a:gd name="connsiteX1451" fmla="*/ 812737 w 9144000"/>
              <a:gd name="connsiteY1451" fmla="*/ 2850575 h 4424400"/>
              <a:gd name="connsiteX1452" fmla="*/ 811258 w 9144000"/>
              <a:gd name="connsiteY1452" fmla="*/ 2890499 h 4424400"/>
              <a:gd name="connsiteX1453" fmla="*/ 684427 w 9144000"/>
              <a:gd name="connsiteY1453" fmla="*/ 3109659 h 4424400"/>
              <a:gd name="connsiteX1454" fmla="*/ 647885 w 9144000"/>
              <a:gd name="connsiteY1454" fmla="*/ 3141119 h 4424400"/>
              <a:gd name="connsiteX1455" fmla="*/ 642119 w 9144000"/>
              <a:gd name="connsiteY1455" fmla="*/ 3141384 h 4424400"/>
              <a:gd name="connsiteX1456" fmla="*/ 640771 w 9144000"/>
              <a:gd name="connsiteY1456" fmla="*/ 3141384 h 4424400"/>
              <a:gd name="connsiteX1457" fmla="*/ 606414 w 9144000"/>
              <a:gd name="connsiteY1457" fmla="*/ 3141384 h 4424400"/>
              <a:gd name="connsiteX1458" fmla="*/ 461884 w 9144000"/>
              <a:gd name="connsiteY1458" fmla="*/ 3141384 h 4424400"/>
              <a:gd name="connsiteX1459" fmla="*/ 427527 w 9144000"/>
              <a:gd name="connsiteY1459" fmla="*/ 3141384 h 4424400"/>
              <a:gd name="connsiteX1460" fmla="*/ 426179 w 9144000"/>
              <a:gd name="connsiteY1460" fmla="*/ 3141384 h 4424400"/>
              <a:gd name="connsiteX1461" fmla="*/ 419834 w 9144000"/>
              <a:gd name="connsiteY1461" fmla="*/ 3140944 h 4424400"/>
              <a:gd name="connsiteX1462" fmla="*/ 395997 w 9144000"/>
              <a:gd name="connsiteY1462" fmla="*/ 3087343 h 4424400"/>
              <a:gd name="connsiteX1463" fmla="*/ 521131 w 9144000"/>
              <a:gd name="connsiteY1463" fmla="*/ 2871166 h 4424400"/>
              <a:gd name="connsiteX1464" fmla="*/ 394980 w 9144000"/>
              <a:gd name="connsiteY1464" fmla="*/ 2697679 h 4424400"/>
              <a:gd name="connsiteX1465" fmla="*/ 419798 w 9144000"/>
              <a:gd name="connsiteY1465" fmla="*/ 2646185 h 4424400"/>
              <a:gd name="connsiteX1466" fmla="*/ 426143 w 9144000"/>
              <a:gd name="connsiteY1466" fmla="*/ 2645821 h 4424400"/>
              <a:gd name="connsiteX1467" fmla="*/ 0 w 9144000"/>
              <a:gd name="connsiteY1467" fmla="*/ 2274624 h 4424400"/>
              <a:gd name="connsiteX1468" fmla="*/ 128828 w 9144000"/>
              <a:gd name="connsiteY1468" fmla="*/ 2274624 h 4424400"/>
              <a:gd name="connsiteX1469" fmla="*/ 163184 w 9144000"/>
              <a:gd name="connsiteY1469" fmla="*/ 2274624 h 4424400"/>
              <a:gd name="connsiteX1470" fmla="*/ 164532 w 9144000"/>
              <a:gd name="connsiteY1470" fmla="*/ 2274624 h 4424400"/>
              <a:gd name="connsiteX1471" fmla="*/ 170297 w 9144000"/>
              <a:gd name="connsiteY1471" fmla="*/ 2274844 h 4424400"/>
              <a:gd name="connsiteX1472" fmla="*/ 205682 w 9144000"/>
              <a:gd name="connsiteY1472" fmla="*/ 2301274 h 4424400"/>
              <a:gd name="connsiteX1473" fmla="*/ 335186 w 9144000"/>
              <a:gd name="connsiteY1473" fmla="*/ 2479360 h 4424400"/>
              <a:gd name="connsiteX1474" fmla="*/ 333707 w 9144000"/>
              <a:gd name="connsiteY1474" fmla="*/ 2519284 h 4424400"/>
              <a:gd name="connsiteX1475" fmla="*/ 206876 w 9144000"/>
              <a:gd name="connsiteY1475" fmla="*/ 2738444 h 4424400"/>
              <a:gd name="connsiteX1476" fmla="*/ 170334 w 9144000"/>
              <a:gd name="connsiteY1476" fmla="*/ 2769904 h 4424400"/>
              <a:gd name="connsiteX1477" fmla="*/ 164568 w 9144000"/>
              <a:gd name="connsiteY1477" fmla="*/ 2770169 h 4424400"/>
              <a:gd name="connsiteX1478" fmla="*/ 163220 w 9144000"/>
              <a:gd name="connsiteY1478" fmla="*/ 2770169 h 4424400"/>
              <a:gd name="connsiteX1479" fmla="*/ 128864 w 9144000"/>
              <a:gd name="connsiteY1479" fmla="*/ 2770169 h 4424400"/>
              <a:gd name="connsiteX1480" fmla="*/ 0 w 9144000"/>
              <a:gd name="connsiteY1480" fmla="*/ 2770169 h 4424400"/>
              <a:gd name="connsiteX1481" fmla="*/ 0 w 9144000"/>
              <a:gd name="connsiteY1481" fmla="*/ 2575240 h 4424400"/>
              <a:gd name="connsiteX1482" fmla="*/ 43581 w 9144000"/>
              <a:gd name="connsiteY1482" fmla="*/ 2499951 h 4424400"/>
              <a:gd name="connsiteX1483" fmla="*/ 0 w 9144000"/>
              <a:gd name="connsiteY1483" fmla="*/ 2440017 h 4424400"/>
              <a:gd name="connsiteX1484" fmla="*/ 903694 w 9144000"/>
              <a:gd name="connsiteY1484" fmla="*/ 2274623 h 4424400"/>
              <a:gd name="connsiteX1485" fmla="*/ 905042 w 9144000"/>
              <a:gd name="connsiteY1485" fmla="*/ 2274623 h 4424400"/>
              <a:gd name="connsiteX1486" fmla="*/ 939399 w 9144000"/>
              <a:gd name="connsiteY1486" fmla="*/ 2274623 h 4424400"/>
              <a:gd name="connsiteX1487" fmla="*/ 1083930 w 9144000"/>
              <a:gd name="connsiteY1487" fmla="*/ 2274623 h 4424400"/>
              <a:gd name="connsiteX1488" fmla="*/ 1118287 w 9144000"/>
              <a:gd name="connsiteY1488" fmla="*/ 2274623 h 4424400"/>
              <a:gd name="connsiteX1489" fmla="*/ 1119635 w 9144000"/>
              <a:gd name="connsiteY1489" fmla="*/ 2274623 h 4424400"/>
              <a:gd name="connsiteX1490" fmla="*/ 1125400 w 9144000"/>
              <a:gd name="connsiteY1490" fmla="*/ 2274842 h 4424400"/>
              <a:gd name="connsiteX1491" fmla="*/ 1160786 w 9144000"/>
              <a:gd name="connsiteY1491" fmla="*/ 2301272 h 4424400"/>
              <a:gd name="connsiteX1492" fmla="*/ 1290290 w 9144000"/>
              <a:gd name="connsiteY1492" fmla="*/ 2479360 h 4424400"/>
              <a:gd name="connsiteX1493" fmla="*/ 1288812 w 9144000"/>
              <a:gd name="connsiteY1493" fmla="*/ 2519284 h 4424400"/>
              <a:gd name="connsiteX1494" fmla="*/ 1161979 w 9144000"/>
              <a:gd name="connsiteY1494" fmla="*/ 2738444 h 4424400"/>
              <a:gd name="connsiteX1495" fmla="*/ 1125437 w 9144000"/>
              <a:gd name="connsiteY1495" fmla="*/ 2769904 h 4424400"/>
              <a:gd name="connsiteX1496" fmla="*/ 1119671 w 9144000"/>
              <a:gd name="connsiteY1496" fmla="*/ 2770169 h 4424400"/>
              <a:gd name="connsiteX1497" fmla="*/ 1118324 w 9144000"/>
              <a:gd name="connsiteY1497" fmla="*/ 2770169 h 4424400"/>
              <a:gd name="connsiteX1498" fmla="*/ 1083967 w 9144000"/>
              <a:gd name="connsiteY1498" fmla="*/ 2770169 h 4424400"/>
              <a:gd name="connsiteX1499" fmla="*/ 939435 w 9144000"/>
              <a:gd name="connsiteY1499" fmla="*/ 2770169 h 4424400"/>
              <a:gd name="connsiteX1500" fmla="*/ 905078 w 9144000"/>
              <a:gd name="connsiteY1500" fmla="*/ 2770169 h 4424400"/>
              <a:gd name="connsiteX1501" fmla="*/ 903730 w 9144000"/>
              <a:gd name="connsiteY1501" fmla="*/ 2770169 h 4424400"/>
              <a:gd name="connsiteX1502" fmla="*/ 897385 w 9144000"/>
              <a:gd name="connsiteY1502" fmla="*/ 2769729 h 4424400"/>
              <a:gd name="connsiteX1503" fmla="*/ 873547 w 9144000"/>
              <a:gd name="connsiteY1503" fmla="*/ 2716128 h 4424400"/>
              <a:gd name="connsiteX1504" fmla="*/ 998682 w 9144000"/>
              <a:gd name="connsiteY1504" fmla="*/ 2499951 h 4424400"/>
              <a:gd name="connsiteX1505" fmla="*/ 872531 w 9144000"/>
              <a:gd name="connsiteY1505" fmla="*/ 2326464 h 4424400"/>
              <a:gd name="connsiteX1506" fmla="*/ 897349 w 9144000"/>
              <a:gd name="connsiteY1506" fmla="*/ 2274987 h 4424400"/>
              <a:gd name="connsiteX1507" fmla="*/ 903694 w 9144000"/>
              <a:gd name="connsiteY1507" fmla="*/ 2274623 h 4424400"/>
              <a:gd name="connsiteX1508" fmla="*/ 1858797 w 9144000"/>
              <a:gd name="connsiteY1508" fmla="*/ 2274622 h 4424400"/>
              <a:gd name="connsiteX1509" fmla="*/ 1860146 w 9144000"/>
              <a:gd name="connsiteY1509" fmla="*/ 2274622 h 4424400"/>
              <a:gd name="connsiteX1510" fmla="*/ 1894503 w 9144000"/>
              <a:gd name="connsiteY1510" fmla="*/ 2274622 h 4424400"/>
              <a:gd name="connsiteX1511" fmla="*/ 2039033 w 9144000"/>
              <a:gd name="connsiteY1511" fmla="*/ 2274622 h 4424400"/>
              <a:gd name="connsiteX1512" fmla="*/ 2073390 w 9144000"/>
              <a:gd name="connsiteY1512" fmla="*/ 2274622 h 4424400"/>
              <a:gd name="connsiteX1513" fmla="*/ 2074737 w 9144000"/>
              <a:gd name="connsiteY1513" fmla="*/ 2274622 h 4424400"/>
              <a:gd name="connsiteX1514" fmla="*/ 2080503 w 9144000"/>
              <a:gd name="connsiteY1514" fmla="*/ 2274841 h 4424400"/>
              <a:gd name="connsiteX1515" fmla="*/ 2115886 w 9144000"/>
              <a:gd name="connsiteY1515" fmla="*/ 2301271 h 4424400"/>
              <a:gd name="connsiteX1516" fmla="*/ 2245389 w 9144000"/>
              <a:gd name="connsiteY1516" fmla="*/ 2479360 h 4424400"/>
              <a:gd name="connsiteX1517" fmla="*/ 2243912 w 9144000"/>
              <a:gd name="connsiteY1517" fmla="*/ 2519284 h 4424400"/>
              <a:gd name="connsiteX1518" fmla="*/ 2117080 w 9144000"/>
              <a:gd name="connsiteY1518" fmla="*/ 2738444 h 4424400"/>
              <a:gd name="connsiteX1519" fmla="*/ 2080539 w 9144000"/>
              <a:gd name="connsiteY1519" fmla="*/ 2769904 h 4424400"/>
              <a:gd name="connsiteX1520" fmla="*/ 2074774 w 9144000"/>
              <a:gd name="connsiteY1520" fmla="*/ 2770169 h 4424400"/>
              <a:gd name="connsiteX1521" fmla="*/ 2073426 w 9144000"/>
              <a:gd name="connsiteY1521" fmla="*/ 2770169 h 4424400"/>
              <a:gd name="connsiteX1522" fmla="*/ 2039069 w 9144000"/>
              <a:gd name="connsiteY1522" fmla="*/ 2770169 h 4424400"/>
              <a:gd name="connsiteX1523" fmla="*/ 1894538 w 9144000"/>
              <a:gd name="connsiteY1523" fmla="*/ 2770169 h 4424400"/>
              <a:gd name="connsiteX1524" fmla="*/ 1860181 w 9144000"/>
              <a:gd name="connsiteY1524" fmla="*/ 2770169 h 4424400"/>
              <a:gd name="connsiteX1525" fmla="*/ 1858834 w 9144000"/>
              <a:gd name="connsiteY1525" fmla="*/ 2770169 h 4424400"/>
              <a:gd name="connsiteX1526" fmla="*/ 1852489 w 9144000"/>
              <a:gd name="connsiteY1526" fmla="*/ 2769729 h 4424400"/>
              <a:gd name="connsiteX1527" fmla="*/ 1828651 w 9144000"/>
              <a:gd name="connsiteY1527" fmla="*/ 2716128 h 4424400"/>
              <a:gd name="connsiteX1528" fmla="*/ 1953786 w 9144000"/>
              <a:gd name="connsiteY1528" fmla="*/ 2499951 h 4424400"/>
              <a:gd name="connsiteX1529" fmla="*/ 1827635 w 9144000"/>
              <a:gd name="connsiteY1529" fmla="*/ 2326464 h 4424400"/>
              <a:gd name="connsiteX1530" fmla="*/ 1852453 w 9144000"/>
              <a:gd name="connsiteY1530" fmla="*/ 2274985 h 4424400"/>
              <a:gd name="connsiteX1531" fmla="*/ 1858797 w 9144000"/>
              <a:gd name="connsiteY1531" fmla="*/ 2274622 h 4424400"/>
              <a:gd name="connsiteX1532" fmla="*/ 2813898 w 9144000"/>
              <a:gd name="connsiteY1532" fmla="*/ 2274620 h 4424400"/>
              <a:gd name="connsiteX1533" fmla="*/ 2815247 w 9144000"/>
              <a:gd name="connsiteY1533" fmla="*/ 2274620 h 4424400"/>
              <a:gd name="connsiteX1534" fmla="*/ 2849605 w 9144000"/>
              <a:gd name="connsiteY1534" fmla="*/ 2274620 h 4424400"/>
              <a:gd name="connsiteX1535" fmla="*/ 2994136 w 9144000"/>
              <a:gd name="connsiteY1535" fmla="*/ 2274620 h 4424400"/>
              <a:gd name="connsiteX1536" fmla="*/ 3028494 w 9144000"/>
              <a:gd name="connsiteY1536" fmla="*/ 2274620 h 4424400"/>
              <a:gd name="connsiteX1537" fmla="*/ 3029842 w 9144000"/>
              <a:gd name="connsiteY1537" fmla="*/ 2274620 h 4424400"/>
              <a:gd name="connsiteX1538" fmla="*/ 3035607 w 9144000"/>
              <a:gd name="connsiteY1538" fmla="*/ 2274840 h 4424400"/>
              <a:gd name="connsiteX1539" fmla="*/ 3070994 w 9144000"/>
              <a:gd name="connsiteY1539" fmla="*/ 2301270 h 4424400"/>
              <a:gd name="connsiteX1540" fmla="*/ 3200497 w 9144000"/>
              <a:gd name="connsiteY1540" fmla="*/ 2479360 h 4424400"/>
              <a:gd name="connsiteX1541" fmla="*/ 3199016 w 9144000"/>
              <a:gd name="connsiteY1541" fmla="*/ 2519284 h 4424400"/>
              <a:gd name="connsiteX1542" fmla="*/ 3072186 w 9144000"/>
              <a:gd name="connsiteY1542" fmla="*/ 2738444 h 4424400"/>
              <a:gd name="connsiteX1543" fmla="*/ 3035642 w 9144000"/>
              <a:gd name="connsiteY1543" fmla="*/ 2769904 h 4424400"/>
              <a:gd name="connsiteX1544" fmla="*/ 3029878 w 9144000"/>
              <a:gd name="connsiteY1544" fmla="*/ 2770169 h 4424400"/>
              <a:gd name="connsiteX1545" fmla="*/ 3028531 w 9144000"/>
              <a:gd name="connsiteY1545" fmla="*/ 2770169 h 4424400"/>
              <a:gd name="connsiteX1546" fmla="*/ 2994171 w 9144000"/>
              <a:gd name="connsiteY1546" fmla="*/ 2770169 h 4424400"/>
              <a:gd name="connsiteX1547" fmla="*/ 2849642 w 9144000"/>
              <a:gd name="connsiteY1547" fmla="*/ 2770169 h 4424400"/>
              <a:gd name="connsiteX1548" fmla="*/ 2815283 w 9144000"/>
              <a:gd name="connsiteY1548" fmla="*/ 2770169 h 4424400"/>
              <a:gd name="connsiteX1549" fmla="*/ 2813936 w 9144000"/>
              <a:gd name="connsiteY1549" fmla="*/ 2770169 h 4424400"/>
              <a:gd name="connsiteX1550" fmla="*/ 2807590 w 9144000"/>
              <a:gd name="connsiteY1550" fmla="*/ 2769729 h 4424400"/>
              <a:gd name="connsiteX1551" fmla="*/ 2783753 w 9144000"/>
              <a:gd name="connsiteY1551" fmla="*/ 2716128 h 4424400"/>
              <a:gd name="connsiteX1552" fmla="*/ 2908887 w 9144000"/>
              <a:gd name="connsiteY1552" fmla="*/ 2499951 h 4424400"/>
              <a:gd name="connsiteX1553" fmla="*/ 2782736 w 9144000"/>
              <a:gd name="connsiteY1553" fmla="*/ 2326464 h 4424400"/>
              <a:gd name="connsiteX1554" fmla="*/ 2807556 w 9144000"/>
              <a:gd name="connsiteY1554" fmla="*/ 2274984 h 4424400"/>
              <a:gd name="connsiteX1555" fmla="*/ 2813898 w 9144000"/>
              <a:gd name="connsiteY1555" fmla="*/ 2274620 h 4424400"/>
              <a:gd name="connsiteX1556" fmla="*/ 3769001 w 9144000"/>
              <a:gd name="connsiteY1556" fmla="*/ 2274619 h 4424400"/>
              <a:gd name="connsiteX1557" fmla="*/ 3770348 w 9144000"/>
              <a:gd name="connsiteY1557" fmla="*/ 2274619 h 4424400"/>
              <a:gd name="connsiteX1558" fmla="*/ 3804707 w 9144000"/>
              <a:gd name="connsiteY1558" fmla="*/ 2274619 h 4424400"/>
              <a:gd name="connsiteX1559" fmla="*/ 3949235 w 9144000"/>
              <a:gd name="connsiteY1559" fmla="*/ 2274619 h 4424400"/>
              <a:gd name="connsiteX1560" fmla="*/ 3983594 w 9144000"/>
              <a:gd name="connsiteY1560" fmla="*/ 2274619 h 4424400"/>
              <a:gd name="connsiteX1561" fmla="*/ 3984940 w 9144000"/>
              <a:gd name="connsiteY1561" fmla="*/ 2274619 h 4424400"/>
              <a:gd name="connsiteX1562" fmla="*/ 3990704 w 9144000"/>
              <a:gd name="connsiteY1562" fmla="*/ 2274838 h 4424400"/>
              <a:gd name="connsiteX1563" fmla="*/ 4026089 w 9144000"/>
              <a:gd name="connsiteY1563" fmla="*/ 2301268 h 4424400"/>
              <a:gd name="connsiteX1564" fmla="*/ 4155595 w 9144000"/>
              <a:gd name="connsiteY1564" fmla="*/ 2479360 h 4424400"/>
              <a:gd name="connsiteX1565" fmla="*/ 4154115 w 9144000"/>
              <a:gd name="connsiteY1565" fmla="*/ 2519284 h 4424400"/>
              <a:gd name="connsiteX1566" fmla="*/ 4027283 w 9144000"/>
              <a:gd name="connsiteY1566" fmla="*/ 2738444 h 4424400"/>
              <a:gd name="connsiteX1567" fmla="*/ 3990741 w 9144000"/>
              <a:gd name="connsiteY1567" fmla="*/ 2769904 h 4424400"/>
              <a:gd name="connsiteX1568" fmla="*/ 3984976 w 9144000"/>
              <a:gd name="connsiteY1568" fmla="*/ 2770169 h 4424400"/>
              <a:gd name="connsiteX1569" fmla="*/ 3983627 w 9144000"/>
              <a:gd name="connsiteY1569" fmla="*/ 2770169 h 4424400"/>
              <a:gd name="connsiteX1570" fmla="*/ 3949271 w 9144000"/>
              <a:gd name="connsiteY1570" fmla="*/ 2770169 h 4424400"/>
              <a:gd name="connsiteX1571" fmla="*/ 3804743 w 9144000"/>
              <a:gd name="connsiteY1571" fmla="*/ 2770169 h 4424400"/>
              <a:gd name="connsiteX1572" fmla="*/ 3770384 w 9144000"/>
              <a:gd name="connsiteY1572" fmla="*/ 2770169 h 4424400"/>
              <a:gd name="connsiteX1573" fmla="*/ 3769036 w 9144000"/>
              <a:gd name="connsiteY1573" fmla="*/ 2770169 h 4424400"/>
              <a:gd name="connsiteX1574" fmla="*/ 3762692 w 9144000"/>
              <a:gd name="connsiteY1574" fmla="*/ 2769729 h 4424400"/>
              <a:gd name="connsiteX1575" fmla="*/ 3738855 w 9144000"/>
              <a:gd name="connsiteY1575" fmla="*/ 2716128 h 4424400"/>
              <a:gd name="connsiteX1576" fmla="*/ 3863989 w 9144000"/>
              <a:gd name="connsiteY1576" fmla="*/ 2499951 h 4424400"/>
              <a:gd name="connsiteX1577" fmla="*/ 3737838 w 9144000"/>
              <a:gd name="connsiteY1577" fmla="*/ 2326464 h 4424400"/>
              <a:gd name="connsiteX1578" fmla="*/ 3762656 w 9144000"/>
              <a:gd name="connsiteY1578" fmla="*/ 2274982 h 4424400"/>
              <a:gd name="connsiteX1579" fmla="*/ 3769001 w 9144000"/>
              <a:gd name="connsiteY1579" fmla="*/ 2274619 h 4424400"/>
              <a:gd name="connsiteX1580" fmla="*/ 4724086 w 9144000"/>
              <a:gd name="connsiteY1580" fmla="*/ 2274617 h 4424400"/>
              <a:gd name="connsiteX1581" fmla="*/ 4725437 w 9144000"/>
              <a:gd name="connsiteY1581" fmla="*/ 2274617 h 4424400"/>
              <a:gd name="connsiteX1582" fmla="*/ 4759792 w 9144000"/>
              <a:gd name="connsiteY1582" fmla="*/ 2274617 h 4424400"/>
              <a:gd name="connsiteX1583" fmla="*/ 4904320 w 9144000"/>
              <a:gd name="connsiteY1583" fmla="*/ 2274617 h 4424400"/>
              <a:gd name="connsiteX1584" fmla="*/ 4938679 w 9144000"/>
              <a:gd name="connsiteY1584" fmla="*/ 2274617 h 4424400"/>
              <a:gd name="connsiteX1585" fmla="*/ 4940026 w 9144000"/>
              <a:gd name="connsiteY1585" fmla="*/ 2274617 h 4424400"/>
              <a:gd name="connsiteX1586" fmla="*/ 4945794 w 9144000"/>
              <a:gd name="connsiteY1586" fmla="*/ 2274837 h 4424400"/>
              <a:gd name="connsiteX1587" fmla="*/ 4981175 w 9144000"/>
              <a:gd name="connsiteY1587" fmla="*/ 2301267 h 4424400"/>
              <a:gd name="connsiteX1588" fmla="*/ 5110683 w 9144000"/>
              <a:gd name="connsiteY1588" fmla="*/ 2479360 h 4424400"/>
              <a:gd name="connsiteX1589" fmla="*/ 5109202 w 9144000"/>
              <a:gd name="connsiteY1589" fmla="*/ 2519284 h 4424400"/>
              <a:gd name="connsiteX1590" fmla="*/ 4982371 w 9144000"/>
              <a:gd name="connsiteY1590" fmla="*/ 2738444 h 4424400"/>
              <a:gd name="connsiteX1591" fmla="*/ 4945827 w 9144000"/>
              <a:gd name="connsiteY1591" fmla="*/ 2769904 h 4424400"/>
              <a:gd name="connsiteX1592" fmla="*/ 4940062 w 9144000"/>
              <a:gd name="connsiteY1592" fmla="*/ 2770169 h 4424400"/>
              <a:gd name="connsiteX1593" fmla="*/ 4938714 w 9144000"/>
              <a:gd name="connsiteY1593" fmla="*/ 2770169 h 4424400"/>
              <a:gd name="connsiteX1594" fmla="*/ 4904357 w 9144000"/>
              <a:gd name="connsiteY1594" fmla="*/ 2770169 h 4424400"/>
              <a:gd name="connsiteX1595" fmla="*/ 4759827 w 9144000"/>
              <a:gd name="connsiteY1595" fmla="*/ 2770169 h 4424400"/>
              <a:gd name="connsiteX1596" fmla="*/ 4725471 w 9144000"/>
              <a:gd name="connsiteY1596" fmla="*/ 2770169 h 4424400"/>
              <a:gd name="connsiteX1597" fmla="*/ 4724123 w 9144000"/>
              <a:gd name="connsiteY1597" fmla="*/ 2770169 h 4424400"/>
              <a:gd name="connsiteX1598" fmla="*/ 4717779 w 9144000"/>
              <a:gd name="connsiteY1598" fmla="*/ 2769729 h 4424400"/>
              <a:gd name="connsiteX1599" fmla="*/ 4693939 w 9144000"/>
              <a:gd name="connsiteY1599" fmla="*/ 2716128 h 4424400"/>
              <a:gd name="connsiteX1600" fmla="*/ 4819075 w 9144000"/>
              <a:gd name="connsiteY1600" fmla="*/ 2499951 h 4424400"/>
              <a:gd name="connsiteX1601" fmla="*/ 4692923 w 9144000"/>
              <a:gd name="connsiteY1601" fmla="*/ 2326464 h 4424400"/>
              <a:gd name="connsiteX1602" fmla="*/ 4717742 w 9144000"/>
              <a:gd name="connsiteY1602" fmla="*/ 2274981 h 4424400"/>
              <a:gd name="connsiteX1603" fmla="*/ 4724086 w 9144000"/>
              <a:gd name="connsiteY1603" fmla="*/ 2274617 h 4424400"/>
              <a:gd name="connsiteX1604" fmla="*/ 5679190 w 9144000"/>
              <a:gd name="connsiteY1604" fmla="*/ 2274616 h 4424400"/>
              <a:gd name="connsiteX1605" fmla="*/ 5680538 w 9144000"/>
              <a:gd name="connsiteY1605" fmla="*/ 2274616 h 4424400"/>
              <a:gd name="connsiteX1606" fmla="*/ 5714894 w 9144000"/>
              <a:gd name="connsiteY1606" fmla="*/ 2274616 h 4424400"/>
              <a:gd name="connsiteX1607" fmla="*/ 5859424 w 9144000"/>
              <a:gd name="connsiteY1607" fmla="*/ 2274616 h 4424400"/>
              <a:gd name="connsiteX1608" fmla="*/ 5893783 w 9144000"/>
              <a:gd name="connsiteY1608" fmla="*/ 2274616 h 4424400"/>
              <a:gd name="connsiteX1609" fmla="*/ 5895129 w 9144000"/>
              <a:gd name="connsiteY1609" fmla="*/ 2274616 h 4424400"/>
              <a:gd name="connsiteX1610" fmla="*/ 5900894 w 9144000"/>
              <a:gd name="connsiteY1610" fmla="*/ 2274835 h 4424400"/>
              <a:gd name="connsiteX1611" fmla="*/ 5936279 w 9144000"/>
              <a:gd name="connsiteY1611" fmla="*/ 2301265 h 4424400"/>
              <a:gd name="connsiteX1612" fmla="*/ 6065783 w 9144000"/>
              <a:gd name="connsiteY1612" fmla="*/ 2479360 h 4424400"/>
              <a:gd name="connsiteX1613" fmla="*/ 6064305 w 9144000"/>
              <a:gd name="connsiteY1613" fmla="*/ 2519284 h 4424400"/>
              <a:gd name="connsiteX1614" fmla="*/ 5937473 w 9144000"/>
              <a:gd name="connsiteY1614" fmla="*/ 2738444 h 4424400"/>
              <a:gd name="connsiteX1615" fmla="*/ 5900931 w 9144000"/>
              <a:gd name="connsiteY1615" fmla="*/ 2769904 h 4424400"/>
              <a:gd name="connsiteX1616" fmla="*/ 5895165 w 9144000"/>
              <a:gd name="connsiteY1616" fmla="*/ 2770169 h 4424400"/>
              <a:gd name="connsiteX1617" fmla="*/ 5893817 w 9144000"/>
              <a:gd name="connsiteY1617" fmla="*/ 2770169 h 4424400"/>
              <a:gd name="connsiteX1618" fmla="*/ 5859463 w 9144000"/>
              <a:gd name="connsiteY1618" fmla="*/ 2770169 h 4424400"/>
              <a:gd name="connsiteX1619" fmla="*/ 5714930 w 9144000"/>
              <a:gd name="connsiteY1619" fmla="*/ 2770169 h 4424400"/>
              <a:gd name="connsiteX1620" fmla="*/ 5680574 w 9144000"/>
              <a:gd name="connsiteY1620" fmla="*/ 2770169 h 4424400"/>
              <a:gd name="connsiteX1621" fmla="*/ 5679225 w 9144000"/>
              <a:gd name="connsiteY1621" fmla="*/ 2770169 h 4424400"/>
              <a:gd name="connsiteX1622" fmla="*/ 5672881 w 9144000"/>
              <a:gd name="connsiteY1622" fmla="*/ 2769729 h 4424400"/>
              <a:gd name="connsiteX1623" fmla="*/ 5649042 w 9144000"/>
              <a:gd name="connsiteY1623" fmla="*/ 2716128 h 4424400"/>
              <a:gd name="connsiteX1624" fmla="*/ 5774176 w 9144000"/>
              <a:gd name="connsiteY1624" fmla="*/ 2499951 h 4424400"/>
              <a:gd name="connsiteX1625" fmla="*/ 5648026 w 9144000"/>
              <a:gd name="connsiteY1625" fmla="*/ 2326464 h 4424400"/>
              <a:gd name="connsiteX1626" fmla="*/ 5672845 w 9144000"/>
              <a:gd name="connsiteY1626" fmla="*/ 2274980 h 4424400"/>
              <a:gd name="connsiteX1627" fmla="*/ 5679190 w 9144000"/>
              <a:gd name="connsiteY1627" fmla="*/ 2274616 h 4424400"/>
              <a:gd name="connsiteX1628" fmla="*/ 6634292 w 9144000"/>
              <a:gd name="connsiteY1628" fmla="*/ 2274615 h 4424400"/>
              <a:gd name="connsiteX1629" fmla="*/ 6635640 w 9144000"/>
              <a:gd name="connsiteY1629" fmla="*/ 2274615 h 4424400"/>
              <a:gd name="connsiteX1630" fmla="*/ 6669997 w 9144000"/>
              <a:gd name="connsiteY1630" fmla="*/ 2274615 h 4424400"/>
              <a:gd name="connsiteX1631" fmla="*/ 6814528 w 9144000"/>
              <a:gd name="connsiteY1631" fmla="*/ 2274615 h 4424400"/>
              <a:gd name="connsiteX1632" fmla="*/ 6848885 w 9144000"/>
              <a:gd name="connsiteY1632" fmla="*/ 2274615 h 4424400"/>
              <a:gd name="connsiteX1633" fmla="*/ 6850233 w 9144000"/>
              <a:gd name="connsiteY1633" fmla="*/ 2274615 h 4424400"/>
              <a:gd name="connsiteX1634" fmla="*/ 6855998 w 9144000"/>
              <a:gd name="connsiteY1634" fmla="*/ 2274834 h 4424400"/>
              <a:gd name="connsiteX1635" fmla="*/ 6891382 w 9144000"/>
              <a:gd name="connsiteY1635" fmla="*/ 2301264 h 4424400"/>
              <a:gd name="connsiteX1636" fmla="*/ 7020887 w 9144000"/>
              <a:gd name="connsiteY1636" fmla="*/ 2479360 h 4424400"/>
              <a:gd name="connsiteX1637" fmla="*/ 7019408 w 9144000"/>
              <a:gd name="connsiteY1637" fmla="*/ 2519284 h 4424400"/>
              <a:gd name="connsiteX1638" fmla="*/ 6892576 w 9144000"/>
              <a:gd name="connsiteY1638" fmla="*/ 2738444 h 4424400"/>
              <a:gd name="connsiteX1639" fmla="*/ 6856034 w 9144000"/>
              <a:gd name="connsiteY1639" fmla="*/ 2769904 h 4424400"/>
              <a:gd name="connsiteX1640" fmla="*/ 6850269 w 9144000"/>
              <a:gd name="connsiteY1640" fmla="*/ 2770169 h 4424400"/>
              <a:gd name="connsiteX1641" fmla="*/ 6848921 w 9144000"/>
              <a:gd name="connsiteY1641" fmla="*/ 2770169 h 4424400"/>
              <a:gd name="connsiteX1642" fmla="*/ 6814564 w 9144000"/>
              <a:gd name="connsiteY1642" fmla="*/ 2770169 h 4424400"/>
              <a:gd name="connsiteX1643" fmla="*/ 6670033 w 9144000"/>
              <a:gd name="connsiteY1643" fmla="*/ 2770169 h 4424400"/>
              <a:gd name="connsiteX1644" fmla="*/ 6635676 w 9144000"/>
              <a:gd name="connsiteY1644" fmla="*/ 2770169 h 4424400"/>
              <a:gd name="connsiteX1645" fmla="*/ 6634328 w 9144000"/>
              <a:gd name="connsiteY1645" fmla="*/ 2770169 h 4424400"/>
              <a:gd name="connsiteX1646" fmla="*/ 6627983 w 9144000"/>
              <a:gd name="connsiteY1646" fmla="*/ 2769729 h 4424400"/>
              <a:gd name="connsiteX1647" fmla="*/ 6604146 w 9144000"/>
              <a:gd name="connsiteY1647" fmla="*/ 2716128 h 4424400"/>
              <a:gd name="connsiteX1648" fmla="*/ 6729280 w 9144000"/>
              <a:gd name="connsiteY1648" fmla="*/ 2499951 h 4424400"/>
              <a:gd name="connsiteX1649" fmla="*/ 6603129 w 9144000"/>
              <a:gd name="connsiteY1649" fmla="*/ 2326464 h 4424400"/>
              <a:gd name="connsiteX1650" fmla="*/ 6627947 w 9144000"/>
              <a:gd name="connsiteY1650" fmla="*/ 2274978 h 4424400"/>
              <a:gd name="connsiteX1651" fmla="*/ 6634292 w 9144000"/>
              <a:gd name="connsiteY1651" fmla="*/ 2274615 h 4424400"/>
              <a:gd name="connsiteX1652" fmla="*/ 7589396 w 9144000"/>
              <a:gd name="connsiteY1652" fmla="*/ 2274613 h 4424400"/>
              <a:gd name="connsiteX1653" fmla="*/ 7590744 w 9144000"/>
              <a:gd name="connsiteY1653" fmla="*/ 2274613 h 4424400"/>
              <a:gd name="connsiteX1654" fmla="*/ 7625101 w 9144000"/>
              <a:gd name="connsiteY1654" fmla="*/ 2274613 h 4424400"/>
              <a:gd name="connsiteX1655" fmla="*/ 7769632 w 9144000"/>
              <a:gd name="connsiteY1655" fmla="*/ 2274613 h 4424400"/>
              <a:gd name="connsiteX1656" fmla="*/ 7803989 w 9144000"/>
              <a:gd name="connsiteY1656" fmla="*/ 2274613 h 4424400"/>
              <a:gd name="connsiteX1657" fmla="*/ 7805337 w 9144000"/>
              <a:gd name="connsiteY1657" fmla="*/ 2274613 h 4424400"/>
              <a:gd name="connsiteX1658" fmla="*/ 7811102 w 9144000"/>
              <a:gd name="connsiteY1658" fmla="*/ 2274832 h 4424400"/>
              <a:gd name="connsiteX1659" fmla="*/ 7846486 w 9144000"/>
              <a:gd name="connsiteY1659" fmla="*/ 2301263 h 4424400"/>
              <a:gd name="connsiteX1660" fmla="*/ 7975991 w 9144000"/>
              <a:gd name="connsiteY1660" fmla="*/ 2479360 h 4424400"/>
              <a:gd name="connsiteX1661" fmla="*/ 7974512 w 9144000"/>
              <a:gd name="connsiteY1661" fmla="*/ 2519284 h 4424400"/>
              <a:gd name="connsiteX1662" fmla="*/ 7847680 w 9144000"/>
              <a:gd name="connsiteY1662" fmla="*/ 2738444 h 4424400"/>
              <a:gd name="connsiteX1663" fmla="*/ 7811138 w 9144000"/>
              <a:gd name="connsiteY1663" fmla="*/ 2769904 h 4424400"/>
              <a:gd name="connsiteX1664" fmla="*/ 7805373 w 9144000"/>
              <a:gd name="connsiteY1664" fmla="*/ 2770169 h 4424400"/>
              <a:gd name="connsiteX1665" fmla="*/ 7804025 w 9144000"/>
              <a:gd name="connsiteY1665" fmla="*/ 2770169 h 4424400"/>
              <a:gd name="connsiteX1666" fmla="*/ 7769668 w 9144000"/>
              <a:gd name="connsiteY1666" fmla="*/ 2770169 h 4424400"/>
              <a:gd name="connsiteX1667" fmla="*/ 7625137 w 9144000"/>
              <a:gd name="connsiteY1667" fmla="*/ 2770169 h 4424400"/>
              <a:gd name="connsiteX1668" fmla="*/ 7590780 w 9144000"/>
              <a:gd name="connsiteY1668" fmla="*/ 2770169 h 4424400"/>
              <a:gd name="connsiteX1669" fmla="*/ 7589432 w 9144000"/>
              <a:gd name="connsiteY1669" fmla="*/ 2770169 h 4424400"/>
              <a:gd name="connsiteX1670" fmla="*/ 7583087 w 9144000"/>
              <a:gd name="connsiteY1670" fmla="*/ 2769729 h 4424400"/>
              <a:gd name="connsiteX1671" fmla="*/ 7559250 w 9144000"/>
              <a:gd name="connsiteY1671" fmla="*/ 2716128 h 4424400"/>
              <a:gd name="connsiteX1672" fmla="*/ 7684384 w 9144000"/>
              <a:gd name="connsiteY1672" fmla="*/ 2499951 h 4424400"/>
              <a:gd name="connsiteX1673" fmla="*/ 7558233 w 9144000"/>
              <a:gd name="connsiteY1673" fmla="*/ 2326464 h 4424400"/>
              <a:gd name="connsiteX1674" fmla="*/ 7583051 w 9144000"/>
              <a:gd name="connsiteY1674" fmla="*/ 2274977 h 4424400"/>
              <a:gd name="connsiteX1675" fmla="*/ 7589396 w 9144000"/>
              <a:gd name="connsiteY1675" fmla="*/ 2274613 h 4424400"/>
              <a:gd name="connsiteX1676" fmla="*/ 8544500 w 9144000"/>
              <a:gd name="connsiteY1676" fmla="*/ 2274612 h 4424400"/>
              <a:gd name="connsiteX1677" fmla="*/ 8545848 w 9144000"/>
              <a:gd name="connsiteY1677" fmla="*/ 2274612 h 4424400"/>
              <a:gd name="connsiteX1678" fmla="*/ 8580205 w 9144000"/>
              <a:gd name="connsiteY1678" fmla="*/ 2274612 h 4424400"/>
              <a:gd name="connsiteX1679" fmla="*/ 8724736 w 9144000"/>
              <a:gd name="connsiteY1679" fmla="*/ 2274612 h 4424400"/>
              <a:gd name="connsiteX1680" fmla="*/ 8759093 w 9144000"/>
              <a:gd name="connsiteY1680" fmla="*/ 2274612 h 4424400"/>
              <a:gd name="connsiteX1681" fmla="*/ 8760440 w 9144000"/>
              <a:gd name="connsiteY1681" fmla="*/ 2274612 h 4424400"/>
              <a:gd name="connsiteX1682" fmla="*/ 8766206 w 9144000"/>
              <a:gd name="connsiteY1682" fmla="*/ 2274831 h 4424400"/>
              <a:gd name="connsiteX1683" fmla="*/ 8801590 w 9144000"/>
              <a:gd name="connsiteY1683" fmla="*/ 2301261 h 4424400"/>
              <a:gd name="connsiteX1684" fmla="*/ 8931095 w 9144000"/>
              <a:gd name="connsiteY1684" fmla="*/ 2479360 h 4424400"/>
              <a:gd name="connsiteX1685" fmla="*/ 8929616 w 9144000"/>
              <a:gd name="connsiteY1685" fmla="*/ 2519284 h 4424400"/>
              <a:gd name="connsiteX1686" fmla="*/ 8802784 w 9144000"/>
              <a:gd name="connsiteY1686" fmla="*/ 2738444 h 4424400"/>
              <a:gd name="connsiteX1687" fmla="*/ 8766242 w 9144000"/>
              <a:gd name="connsiteY1687" fmla="*/ 2769904 h 4424400"/>
              <a:gd name="connsiteX1688" fmla="*/ 8760476 w 9144000"/>
              <a:gd name="connsiteY1688" fmla="*/ 2770169 h 4424400"/>
              <a:gd name="connsiteX1689" fmla="*/ 8759129 w 9144000"/>
              <a:gd name="connsiteY1689" fmla="*/ 2770169 h 4424400"/>
              <a:gd name="connsiteX1690" fmla="*/ 8724771 w 9144000"/>
              <a:gd name="connsiteY1690" fmla="*/ 2770169 h 4424400"/>
              <a:gd name="connsiteX1691" fmla="*/ 8580241 w 9144000"/>
              <a:gd name="connsiteY1691" fmla="*/ 2770169 h 4424400"/>
              <a:gd name="connsiteX1692" fmla="*/ 8545884 w 9144000"/>
              <a:gd name="connsiteY1692" fmla="*/ 2770169 h 4424400"/>
              <a:gd name="connsiteX1693" fmla="*/ 8544536 w 9144000"/>
              <a:gd name="connsiteY1693" fmla="*/ 2770169 h 4424400"/>
              <a:gd name="connsiteX1694" fmla="*/ 8538191 w 9144000"/>
              <a:gd name="connsiteY1694" fmla="*/ 2769729 h 4424400"/>
              <a:gd name="connsiteX1695" fmla="*/ 8514353 w 9144000"/>
              <a:gd name="connsiteY1695" fmla="*/ 2716128 h 4424400"/>
              <a:gd name="connsiteX1696" fmla="*/ 8639488 w 9144000"/>
              <a:gd name="connsiteY1696" fmla="*/ 2499951 h 4424400"/>
              <a:gd name="connsiteX1697" fmla="*/ 8513337 w 9144000"/>
              <a:gd name="connsiteY1697" fmla="*/ 2326464 h 4424400"/>
              <a:gd name="connsiteX1698" fmla="*/ 8538155 w 9144000"/>
              <a:gd name="connsiteY1698" fmla="*/ 2274975 h 4424400"/>
              <a:gd name="connsiteX1699" fmla="*/ 8544500 w 9144000"/>
              <a:gd name="connsiteY1699" fmla="*/ 2274612 h 4424400"/>
              <a:gd name="connsiteX1700" fmla="*/ 426143 w 9144000"/>
              <a:gd name="connsiteY1700" fmla="*/ 2088831 h 4424400"/>
              <a:gd name="connsiteX1701" fmla="*/ 427491 w 9144000"/>
              <a:gd name="connsiteY1701" fmla="*/ 2088831 h 4424400"/>
              <a:gd name="connsiteX1702" fmla="*/ 461848 w 9144000"/>
              <a:gd name="connsiteY1702" fmla="*/ 2088831 h 4424400"/>
              <a:gd name="connsiteX1703" fmla="*/ 606378 w 9144000"/>
              <a:gd name="connsiteY1703" fmla="*/ 2088831 h 4424400"/>
              <a:gd name="connsiteX1704" fmla="*/ 640736 w 9144000"/>
              <a:gd name="connsiteY1704" fmla="*/ 2088831 h 4424400"/>
              <a:gd name="connsiteX1705" fmla="*/ 642083 w 9144000"/>
              <a:gd name="connsiteY1705" fmla="*/ 2088831 h 4424400"/>
              <a:gd name="connsiteX1706" fmla="*/ 647848 w 9144000"/>
              <a:gd name="connsiteY1706" fmla="*/ 2089050 h 4424400"/>
              <a:gd name="connsiteX1707" fmla="*/ 683232 w 9144000"/>
              <a:gd name="connsiteY1707" fmla="*/ 2115480 h 4424400"/>
              <a:gd name="connsiteX1708" fmla="*/ 812737 w 9144000"/>
              <a:gd name="connsiteY1708" fmla="*/ 2293583 h 4424400"/>
              <a:gd name="connsiteX1709" fmla="*/ 811258 w 9144000"/>
              <a:gd name="connsiteY1709" fmla="*/ 2333490 h 4424400"/>
              <a:gd name="connsiteX1710" fmla="*/ 684427 w 9144000"/>
              <a:gd name="connsiteY1710" fmla="*/ 2552650 h 4424400"/>
              <a:gd name="connsiteX1711" fmla="*/ 647885 w 9144000"/>
              <a:gd name="connsiteY1711" fmla="*/ 2584110 h 4424400"/>
              <a:gd name="connsiteX1712" fmla="*/ 642119 w 9144000"/>
              <a:gd name="connsiteY1712" fmla="*/ 2584375 h 4424400"/>
              <a:gd name="connsiteX1713" fmla="*/ 640771 w 9144000"/>
              <a:gd name="connsiteY1713" fmla="*/ 2584375 h 4424400"/>
              <a:gd name="connsiteX1714" fmla="*/ 606414 w 9144000"/>
              <a:gd name="connsiteY1714" fmla="*/ 2584375 h 4424400"/>
              <a:gd name="connsiteX1715" fmla="*/ 461884 w 9144000"/>
              <a:gd name="connsiteY1715" fmla="*/ 2584375 h 4424400"/>
              <a:gd name="connsiteX1716" fmla="*/ 427527 w 9144000"/>
              <a:gd name="connsiteY1716" fmla="*/ 2584375 h 4424400"/>
              <a:gd name="connsiteX1717" fmla="*/ 426179 w 9144000"/>
              <a:gd name="connsiteY1717" fmla="*/ 2584375 h 4424400"/>
              <a:gd name="connsiteX1718" fmla="*/ 419834 w 9144000"/>
              <a:gd name="connsiteY1718" fmla="*/ 2583935 h 4424400"/>
              <a:gd name="connsiteX1719" fmla="*/ 395997 w 9144000"/>
              <a:gd name="connsiteY1719" fmla="*/ 2530334 h 4424400"/>
              <a:gd name="connsiteX1720" fmla="*/ 521131 w 9144000"/>
              <a:gd name="connsiteY1720" fmla="*/ 2314157 h 4424400"/>
              <a:gd name="connsiteX1721" fmla="*/ 394980 w 9144000"/>
              <a:gd name="connsiteY1721" fmla="*/ 2140687 h 4424400"/>
              <a:gd name="connsiteX1722" fmla="*/ 419798 w 9144000"/>
              <a:gd name="connsiteY1722" fmla="*/ 2089195 h 4424400"/>
              <a:gd name="connsiteX1723" fmla="*/ 426143 w 9144000"/>
              <a:gd name="connsiteY1723" fmla="*/ 2088831 h 4424400"/>
              <a:gd name="connsiteX1724" fmla="*/ 1381247 w 9144000"/>
              <a:gd name="connsiteY1724" fmla="*/ 2088830 h 4424400"/>
              <a:gd name="connsiteX1725" fmla="*/ 1382594 w 9144000"/>
              <a:gd name="connsiteY1725" fmla="*/ 2088830 h 4424400"/>
              <a:gd name="connsiteX1726" fmla="*/ 1416953 w 9144000"/>
              <a:gd name="connsiteY1726" fmla="*/ 2088830 h 4424400"/>
              <a:gd name="connsiteX1727" fmla="*/ 1561482 w 9144000"/>
              <a:gd name="connsiteY1727" fmla="*/ 2088830 h 4424400"/>
              <a:gd name="connsiteX1728" fmla="*/ 1595839 w 9144000"/>
              <a:gd name="connsiteY1728" fmla="*/ 2088830 h 4424400"/>
              <a:gd name="connsiteX1729" fmla="*/ 1597187 w 9144000"/>
              <a:gd name="connsiteY1729" fmla="*/ 2088830 h 4424400"/>
              <a:gd name="connsiteX1730" fmla="*/ 1602952 w 9144000"/>
              <a:gd name="connsiteY1730" fmla="*/ 2089049 h 4424400"/>
              <a:gd name="connsiteX1731" fmla="*/ 1638336 w 9144000"/>
              <a:gd name="connsiteY1731" fmla="*/ 2115479 h 4424400"/>
              <a:gd name="connsiteX1732" fmla="*/ 1767842 w 9144000"/>
              <a:gd name="connsiteY1732" fmla="*/ 2293582 h 4424400"/>
              <a:gd name="connsiteX1733" fmla="*/ 1766363 w 9144000"/>
              <a:gd name="connsiteY1733" fmla="*/ 2333490 h 4424400"/>
              <a:gd name="connsiteX1734" fmla="*/ 1639530 w 9144000"/>
              <a:gd name="connsiteY1734" fmla="*/ 2552650 h 4424400"/>
              <a:gd name="connsiteX1735" fmla="*/ 1602988 w 9144000"/>
              <a:gd name="connsiteY1735" fmla="*/ 2584110 h 4424400"/>
              <a:gd name="connsiteX1736" fmla="*/ 1597222 w 9144000"/>
              <a:gd name="connsiteY1736" fmla="*/ 2584375 h 4424400"/>
              <a:gd name="connsiteX1737" fmla="*/ 1595876 w 9144000"/>
              <a:gd name="connsiteY1737" fmla="*/ 2584375 h 4424400"/>
              <a:gd name="connsiteX1738" fmla="*/ 1561518 w 9144000"/>
              <a:gd name="connsiteY1738" fmla="*/ 2584375 h 4424400"/>
              <a:gd name="connsiteX1739" fmla="*/ 1416988 w 9144000"/>
              <a:gd name="connsiteY1739" fmla="*/ 2584375 h 4424400"/>
              <a:gd name="connsiteX1740" fmla="*/ 1382630 w 9144000"/>
              <a:gd name="connsiteY1740" fmla="*/ 2584375 h 4424400"/>
              <a:gd name="connsiteX1741" fmla="*/ 1381282 w 9144000"/>
              <a:gd name="connsiteY1741" fmla="*/ 2584375 h 4424400"/>
              <a:gd name="connsiteX1742" fmla="*/ 1374938 w 9144000"/>
              <a:gd name="connsiteY1742" fmla="*/ 2583935 h 4424400"/>
              <a:gd name="connsiteX1743" fmla="*/ 1351101 w 9144000"/>
              <a:gd name="connsiteY1743" fmla="*/ 2530334 h 4424400"/>
              <a:gd name="connsiteX1744" fmla="*/ 1476236 w 9144000"/>
              <a:gd name="connsiteY1744" fmla="*/ 2314157 h 4424400"/>
              <a:gd name="connsiteX1745" fmla="*/ 1350085 w 9144000"/>
              <a:gd name="connsiteY1745" fmla="*/ 2140686 h 4424400"/>
              <a:gd name="connsiteX1746" fmla="*/ 1374902 w 9144000"/>
              <a:gd name="connsiteY1746" fmla="*/ 2089193 h 4424400"/>
              <a:gd name="connsiteX1747" fmla="*/ 1381247 w 9144000"/>
              <a:gd name="connsiteY1747" fmla="*/ 2088830 h 4424400"/>
              <a:gd name="connsiteX1748" fmla="*/ 2336347 w 9144000"/>
              <a:gd name="connsiteY1748" fmla="*/ 2088828 h 4424400"/>
              <a:gd name="connsiteX1749" fmla="*/ 2337695 w 9144000"/>
              <a:gd name="connsiteY1749" fmla="*/ 2088828 h 4424400"/>
              <a:gd name="connsiteX1750" fmla="*/ 2372052 w 9144000"/>
              <a:gd name="connsiteY1750" fmla="*/ 2088828 h 4424400"/>
              <a:gd name="connsiteX1751" fmla="*/ 2516583 w 9144000"/>
              <a:gd name="connsiteY1751" fmla="*/ 2088828 h 4424400"/>
              <a:gd name="connsiteX1752" fmla="*/ 2550941 w 9144000"/>
              <a:gd name="connsiteY1752" fmla="*/ 2088828 h 4424400"/>
              <a:gd name="connsiteX1753" fmla="*/ 2552289 w 9144000"/>
              <a:gd name="connsiteY1753" fmla="*/ 2088828 h 4424400"/>
              <a:gd name="connsiteX1754" fmla="*/ 2558055 w 9144000"/>
              <a:gd name="connsiteY1754" fmla="*/ 2089047 h 4424400"/>
              <a:gd name="connsiteX1755" fmla="*/ 2593438 w 9144000"/>
              <a:gd name="connsiteY1755" fmla="*/ 2115477 h 4424400"/>
              <a:gd name="connsiteX1756" fmla="*/ 2722943 w 9144000"/>
              <a:gd name="connsiteY1756" fmla="*/ 2293581 h 4424400"/>
              <a:gd name="connsiteX1757" fmla="*/ 2721465 w 9144000"/>
              <a:gd name="connsiteY1757" fmla="*/ 2333490 h 4424400"/>
              <a:gd name="connsiteX1758" fmla="*/ 2594634 w 9144000"/>
              <a:gd name="connsiteY1758" fmla="*/ 2552650 h 4424400"/>
              <a:gd name="connsiteX1759" fmla="*/ 2558090 w 9144000"/>
              <a:gd name="connsiteY1759" fmla="*/ 2584110 h 4424400"/>
              <a:gd name="connsiteX1760" fmla="*/ 2552324 w 9144000"/>
              <a:gd name="connsiteY1760" fmla="*/ 2584375 h 4424400"/>
              <a:gd name="connsiteX1761" fmla="*/ 2550977 w 9144000"/>
              <a:gd name="connsiteY1761" fmla="*/ 2584375 h 4424400"/>
              <a:gd name="connsiteX1762" fmla="*/ 2516620 w 9144000"/>
              <a:gd name="connsiteY1762" fmla="*/ 2584375 h 4424400"/>
              <a:gd name="connsiteX1763" fmla="*/ 2372088 w 9144000"/>
              <a:gd name="connsiteY1763" fmla="*/ 2584375 h 4424400"/>
              <a:gd name="connsiteX1764" fmla="*/ 2337731 w 9144000"/>
              <a:gd name="connsiteY1764" fmla="*/ 2584375 h 4424400"/>
              <a:gd name="connsiteX1765" fmla="*/ 2336384 w 9144000"/>
              <a:gd name="connsiteY1765" fmla="*/ 2584375 h 4424400"/>
              <a:gd name="connsiteX1766" fmla="*/ 2330039 w 9144000"/>
              <a:gd name="connsiteY1766" fmla="*/ 2583935 h 4424400"/>
              <a:gd name="connsiteX1767" fmla="*/ 2306201 w 9144000"/>
              <a:gd name="connsiteY1767" fmla="*/ 2530334 h 4424400"/>
              <a:gd name="connsiteX1768" fmla="*/ 2431337 w 9144000"/>
              <a:gd name="connsiteY1768" fmla="*/ 2314157 h 4424400"/>
              <a:gd name="connsiteX1769" fmla="*/ 2305184 w 9144000"/>
              <a:gd name="connsiteY1769" fmla="*/ 2140684 h 4424400"/>
              <a:gd name="connsiteX1770" fmla="*/ 2330002 w 9144000"/>
              <a:gd name="connsiteY1770" fmla="*/ 2089192 h 4424400"/>
              <a:gd name="connsiteX1771" fmla="*/ 2336347 w 9144000"/>
              <a:gd name="connsiteY1771" fmla="*/ 2088828 h 4424400"/>
              <a:gd name="connsiteX1772" fmla="*/ 3291449 w 9144000"/>
              <a:gd name="connsiteY1772" fmla="*/ 2088827 h 4424400"/>
              <a:gd name="connsiteX1773" fmla="*/ 3292798 w 9144000"/>
              <a:gd name="connsiteY1773" fmla="*/ 2088827 h 4424400"/>
              <a:gd name="connsiteX1774" fmla="*/ 3327154 w 9144000"/>
              <a:gd name="connsiteY1774" fmla="*/ 2088827 h 4424400"/>
              <a:gd name="connsiteX1775" fmla="*/ 3471684 w 9144000"/>
              <a:gd name="connsiteY1775" fmla="*/ 2088827 h 4424400"/>
              <a:gd name="connsiteX1776" fmla="*/ 3506041 w 9144000"/>
              <a:gd name="connsiteY1776" fmla="*/ 2088827 h 4424400"/>
              <a:gd name="connsiteX1777" fmla="*/ 3507390 w 9144000"/>
              <a:gd name="connsiteY1777" fmla="*/ 2088827 h 4424400"/>
              <a:gd name="connsiteX1778" fmla="*/ 3513155 w 9144000"/>
              <a:gd name="connsiteY1778" fmla="*/ 2089046 h 4424400"/>
              <a:gd name="connsiteX1779" fmla="*/ 3548540 w 9144000"/>
              <a:gd name="connsiteY1779" fmla="*/ 2115476 h 4424400"/>
              <a:gd name="connsiteX1780" fmla="*/ 3678044 w 9144000"/>
              <a:gd name="connsiteY1780" fmla="*/ 2293579 h 4424400"/>
              <a:gd name="connsiteX1781" fmla="*/ 3676567 w 9144000"/>
              <a:gd name="connsiteY1781" fmla="*/ 2333490 h 4424400"/>
              <a:gd name="connsiteX1782" fmla="*/ 3549734 w 9144000"/>
              <a:gd name="connsiteY1782" fmla="*/ 2552650 h 4424400"/>
              <a:gd name="connsiteX1783" fmla="*/ 3513191 w 9144000"/>
              <a:gd name="connsiteY1783" fmla="*/ 2584110 h 4424400"/>
              <a:gd name="connsiteX1784" fmla="*/ 3507427 w 9144000"/>
              <a:gd name="connsiteY1784" fmla="*/ 2584375 h 4424400"/>
              <a:gd name="connsiteX1785" fmla="*/ 3506077 w 9144000"/>
              <a:gd name="connsiteY1785" fmla="*/ 2584375 h 4424400"/>
              <a:gd name="connsiteX1786" fmla="*/ 3471721 w 9144000"/>
              <a:gd name="connsiteY1786" fmla="*/ 2584375 h 4424400"/>
              <a:gd name="connsiteX1787" fmla="*/ 3327191 w 9144000"/>
              <a:gd name="connsiteY1787" fmla="*/ 2584375 h 4424400"/>
              <a:gd name="connsiteX1788" fmla="*/ 3292835 w 9144000"/>
              <a:gd name="connsiteY1788" fmla="*/ 2584375 h 4424400"/>
              <a:gd name="connsiteX1789" fmla="*/ 3291486 w 9144000"/>
              <a:gd name="connsiteY1789" fmla="*/ 2584375 h 4424400"/>
              <a:gd name="connsiteX1790" fmla="*/ 3285142 w 9144000"/>
              <a:gd name="connsiteY1790" fmla="*/ 2583935 h 4424400"/>
              <a:gd name="connsiteX1791" fmla="*/ 3261304 w 9144000"/>
              <a:gd name="connsiteY1791" fmla="*/ 2530334 h 4424400"/>
              <a:gd name="connsiteX1792" fmla="*/ 3386438 w 9144000"/>
              <a:gd name="connsiteY1792" fmla="*/ 2314157 h 4424400"/>
              <a:gd name="connsiteX1793" fmla="*/ 3260288 w 9144000"/>
              <a:gd name="connsiteY1793" fmla="*/ 2140683 h 4424400"/>
              <a:gd name="connsiteX1794" fmla="*/ 3285106 w 9144000"/>
              <a:gd name="connsiteY1794" fmla="*/ 2089191 h 4424400"/>
              <a:gd name="connsiteX1795" fmla="*/ 3291449 w 9144000"/>
              <a:gd name="connsiteY1795" fmla="*/ 2088827 h 4424400"/>
              <a:gd name="connsiteX1796" fmla="*/ 4246535 w 9144000"/>
              <a:gd name="connsiteY1796" fmla="*/ 2088825 h 4424400"/>
              <a:gd name="connsiteX1797" fmla="*/ 4247882 w 9144000"/>
              <a:gd name="connsiteY1797" fmla="*/ 2088825 h 4424400"/>
              <a:gd name="connsiteX1798" fmla="*/ 4282239 w 9144000"/>
              <a:gd name="connsiteY1798" fmla="*/ 2088825 h 4424400"/>
              <a:gd name="connsiteX1799" fmla="*/ 4426770 w 9144000"/>
              <a:gd name="connsiteY1799" fmla="*/ 2088825 h 4424400"/>
              <a:gd name="connsiteX1800" fmla="*/ 4461128 w 9144000"/>
              <a:gd name="connsiteY1800" fmla="*/ 2088825 h 4424400"/>
              <a:gd name="connsiteX1801" fmla="*/ 4462477 w 9144000"/>
              <a:gd name="connsiteY1801" fmla="*/ 2088825 h 4424400"/>
              <a:gd name="connsiteX1802" fmla="*/ 4468241 w 9144000"/>
              <a:gd name="connsiteY1802" fmla="*/ 2089044 h 4424400"/>
              <a:gd name="connsiteX1803" fmla="*/ 4503624 w 9144000"/>
              <a:gd name="connsiteY1803" fmla="*/ 2115475 h 4424400"/>
              <a:gd name="connsiteX1804" fmla="*/ 4633130 w 9144000"/>
              <a:gd name="connsiteY1804" fmla="*/ 2293578 h 4424400"/>
              <a:gd name="connsiteX1805" fmla="*/ 4631652 w 9144000"/>
              <a:gd name="connsiteY1805" fmla="*/ 2333490 h 4424400"/>
              <a:gd name="connsiteX1806" fmla="*/ 4504818 w 9144000"/>
              <a:gd name="connsiteY1806" fmla="*/ 2552650 h 4424400"/>
              <a:gd name="connsiteX1807" fmla="*/ 4468276 w 9144000"/>
              <a:gd name="connsiteY1807" fmla="*/ 2584110 h 4424400"/>
              <a:gd name="connsiteX1808" fmla="*/ 4462511 w 9144000"/>
              <a:gd name="connsiteY1808" fmla="*/ 2584375 h 4424400"/>
              <a:gd name="connsiteX1809" fmla="*/ 4461163 w 9144000"/>
              <a:gd name="connsiteY1809" fmla="*/ 2584375 h 4424400"/>
              <a:gd name="connsiteX1810" fmla="*/ 4426806 w 9144000"/>
              <a:gd name="connsiteY1810" fmla="*/ 2584375 h 4424400"/>
              <a:gd name="connsiteX1811" fmla="*/ 4282276 w 9144000"/>
              <a:gd name="connsiteY1811" fmla="*/ 2584375 h 4424400"/>
              <a:gd name="connsiteX1812" fmla="*/ 4247918 w 9144000"/>
              <a:gd name="connsiteY1812" fmla="*/ 2584375 h 4424400"/>
              <a:gd name="connsiteX1813" fmla="*/ 4246571 w 9144000"/>
              <a:gd name="connsiteY1813" fmla="*/ 2584375 h 4424400"/>
              <a:gd name="connsiteX1814" fmla="*/ 4240226 w 9144000"/>
              <a:gd name="connsiteY1814" fmla="*/ 2583935 h 4424400"/>
              <a:gd name="connsiteX1815" fmla="*/ 4216387 w 9144000"/>
              <a:gd name="connsiteY1815" fmla="*/ 2530334 h 4424400"/>
              <a:gd name="connsiteX1816" fmla="*/ 4341522 w 9144000"/>
              <a:gd name="connsiteY1816" fmla="*/ 2314157 h 4424400"/>
              <a:gd name="connsiteX1817" fmla="*/ 4215370 w 9144000"/>
              <a:gd name="connsiteY1817" fmla="*/ 2140682 h 4424400"/>
              <a:gd name="connsiteX1818" fmla="*/ 4240189 w 9144000"/>
              <a:gd name="connsiteY1818" fmla="*/ 2089189 h 4424400"/>
              <a:gd name="connsiteX1819" fmla="*/ 4246535 w 9144000"/>
              <a:gd name="connsiteY1819" fmla="*/ 2088825 h 4424400"/>
              <a:gd name="connsiteX1820" fmla="*/ 5201639 w 9144000"/>
              <a:gd name="connsiteY1820" fmla="*/ 2088824 h 4424400"/>
              <a:gd name="connsiteX1821" fmla="*/ 5202987 w 9144000"/>
              <a:gd name="connsiteY1821" fmla="*/ 2088824 h 4424400"/>
              <a:gd name="connsiteX1822" fmla="*/ 5237344 w 9144000"/>
              <a:gd name="connsiteY1822" fmla="*/ 2088824 h 4424400"/>
              <a:gd name="connsiteX1823" fmla="*/ 5381874 w 9144000"/>
              <a:gd name="connsiteY1823" fmla="*/ 2088824 h 4424400"/>
              <a:gd name="connsiteX1824" fmla="*/ 5416232 w 9144000"/>
              <a:gd name="connsiteY1824" fmla="*/ 2088824 h 4424400"/>
              <a:gd name="connsiteX1825" fmla="*/ 5417579 w 9144000"/>
              <a:gd name="connsiteY1825" fmla="*/ 2088824 h 4424400"/>
              <a:gd name="connsiteX1826" fmla="*/ 5423345 w 9144000"/>
              <a:gd name="connsiteY1826" fmla="*/ 2089043 h 4424400"/>
              <a:gd name="connsiteX1827" fmla="*/ 5458728 w 9144000"/>
              <a:gd name="connsiteY1827" fmla="*/ 2115473 h 4424400"/>
              <a:gd name="connsiteX1828" fmla="*/ 5588233 w 9144000"/>
              <a:gd name="connsiteY1828" fmla="*/ 2293576 h 4424400"/>
              <a:gd name="connsiteX1829" fmla="*/ 5586753 w 9144000"/>
              <a:gd name="connsiteY1829" fmla="*/ 2333490 h 4424400"/>
              <a:gd name="connsiteX1830" fmla="*/ 5459923 w 9144000"/>
              <a:gd name="connsiteY1830" fmla="*/ 2552650 h 4424400"/>
              <a:gd name="connsiteX1831" fmla="*/ 5423381 w 9144000"/>
              <a:gd name="connsiteY1831" fmla="*/ 2584110 h 4424400"/>
              <a:gd name="connsiteX1832" fmla="*/ 5417615 w 9144000"/>
              <a:gd name="connsiteY1832" fmla="*/ 2584375 h 4424400"/>
              <a:gd name="connsiteX1833" fmla="*/ 5416267 w 9144000"/>
              <a:gd name="connsiteY1833" fmla="*/ 2584375 h 4424400"/>
              <a:gd name="connsiteX1834" fmla="*/ 5381911 w 9144000"/>
              <a:gd name="connsiteY1834" fmla="*/ 2584375 h 4424400"/>
              <a:gd name="connsiteX1835" fmla="*/ 5237379 w 9144000"/>
              <a:gd name="connsiteY1835" fmla="*/ 2584375 h 4424400"/>
              <a:gd name="connsiteX1836" fmla="*/ 5203022 w 9144000"/>
              <a:gd name="connsiteY1836" fmla="*/ 2584375 h 4424400"/>
              <a:gd name="connsiteX1837" fmla="*/ 5201674 w 9144000"/>
              <a:gd name="connsiteY1837" fmla="*/ 2584375 h 4424400"/>
              <a:gd name="connsiteX1838" fmla="*/ 5195331 w 9144000"/>
              <a:gd name="connsiteY1838" fmla="*/ 2583935 h 4424400"/>
              <a:gd name="connsiteX1839" fmla="*/ 5171492 w 9144000"/>
              <a:gd name="connsiteY1839" fmla="*/ 2530334 h 4424400"/>
              <a:gd name="connsiteX1840" fmla="*/ 5296628 w 9144000"/>
              <a:gd name="connsiteY1840" fmla="*/ 2314157 h 4424400"/>
              <a:gd name="connsiteX1841" fmla="*/ 5170476 w 9144000"/>
              <a:gd name="connsiteY1841" fmla="*/ 2140680 h 4424400"/>
              <a:gd name="connsiteX1842" fmla="*/ 5195293 w 9144000"/>
              <a:gd name="connsiteY1842" fmla="*/ 2089187 h 4424400"/>
              <a:gd name="connsiteX1843" fmla="*/ 5201639 w 9144000"/>
              <a:gd name="connsiteY1843" fmla="*/ 2088824 h 4424400"/>
              <a:gd name="connsiteX1844" fmla="*/ 6156740 w 9144000"/>
              <a:gd name="connsiteY1844" fmla="*/ 2088822 h 4424400"/>
              <a:gd name="connsiteX1845" fmla="*/ 6158088 w 9144000"/>
              <a:gd name="connsiteY1845" fmla="*/ 2088822 h 4424400"/>
              <a:gd name="connsiteX1846" fmla="*/ 6192445 w 9144000"/>
              <a:gd name="connsiteY1846" fmla="*/ 2088822 h 4424400"/>
              <a:gd name="connsiteX1847" fmla="*/ 6336976 w 9144000"/>
              <a:gd name="connsiteY1847" fmla="*/ 2088822 h 4424400"/>
              <a:gd name="connsiteX1848" fmla="*/ 6371333 w 9144000"/>
              <a:gd name="connsiteY1848" fmla="*/ 2088822 h 4424400"/>
              <a:gd name="connsiteX1849" fmla="*/ 6372681 w 9144000"/>
              <a:gd name="connsiteY1849" fmla="*/ 2088822 h 4424400"/>
              <a:gd name="connsiteX1850" fmla="*/ 6378446 w 9144000"/>
              <a:gd name="connsiteY1850" fmla="*/ 2089041 h 4424400"/>
              <a:gd name="connsiteX1851" fmla="*/ 6413830 w 9144000"/>
              <a:gd name="connsiteY1851" fmla="*/ 2115471 h 4424400"/>
              <a:gd name="connsiteX1852" fmla="*/ 6543335 w 9144000"/>
              <a:gd name="connsiteY1852" fmla="*/ 2293575 h 4424400"/>
              <a:gd name="connsiteX1853" fmla="*/ 6541856 w 9144000"/>
              <a:gd name="connsiteY1853" fmla="*/ 2333490 h 4424400"/>
              <a:gd name="connsiteX1854" fmla="*/ 6415024 w 9144000"/>
              <a:gd name="connsiteY1854" fmla="*/ 2552650 h 4424400"/>
              <a:gd name="connsiteX1855" fmla="*/ 6378482 w 9144000"/>
              <a:gd name="connsiteY1855" fmla="*/ 2584110 h 4424400"/>
              <a:gd name="connsiteX1856" fmla="*/ 6372717 w 9144000"/>
              <a:gd name="connsiteY1856" fmla="*/ 2584375 h 4424400"/>
              <a:gd name="connsiteX1857" fmla="*/ 6371369 w 9144000"/>
              <a:gd name="connsiteY1857" fmla="*/ 2584375 h 4424400"/>
              <a:gd name="connsiteX1858" fmla="*/ 6337012 w 9144000"/>
              <a:gd name="connsiteY1858" fmla="*/ 2584375 h 4424400"/>
              <a:gd name="connsiteX1859" fmla="*/ 6192481 w 9144000"/>
              <a:gd name="connsiteY1859" fmla="*/ 2584375 h 4424400"/>
              <a:gd name="connsiteX1860" fmla="*/ 6158124 w 9144000"/>
              <a:gd name="connsiteY1860" fmla="*/ 2584375 h 4424400"/>
              <a:gd name="connsiteX1861" fmla="*/ 6156776 w 9144000"/>
              <a:gd name="connsiteY1861" fmla="*/ 2584375 h 4424400"/>
              <a:gd name="connsiteX1862" fmla="*/ 6150431 w 9144000"/>
              <a:gd name="connsiteY1862" fmla="*/ 2583935 h 4424400"/>
              <a:gd name="connsiteX1863" fmla="*/ 6126594 w 9144000"/>
              <a:gd name="connsiteY1863" fmla="*/ 2530334 h 4424400"/>
              <a:gd name="connsiteX1864" fmla="*/ 6251728 w 9144000"/>
              <a:gd name="connsiteY1864" fmla="*/ 2314157 h 4424400"/>
              <a:gd name="connsiteX1865" fmla="*/ 6125577 w 9144000"/>
              <a:gd name="connsiteY1865" fmla="*/ 2140679 h 4424400"/>
              <a:gd name="connsiteX1866" fmla="*/ 6150395 w 9144000"/>
              <a:gd name="connsiteY1866" fmla="*/ 2089186 h 4424400"/>
              <a:gd name="connsiteX1867" fmla="*/ 6156740 w 9144000"/>
              <a:gd name="connsiteY1867" fmla="*/ 2088822 h 4424400"/>
              <a:gd name="connsiteX1868" fmla="*/ 7111844 w 9144000"/>
              <a:gd name="connsiteY1868" fmla="*/ 2088821 h 4424400"/>
              <a:gd name="connsiteX1869" fmla="*/ 7113192 w 9144000"/>
              <a:gd name="connsiteY1869" fmla="*/ 2088821 h 4424400"/>
              <a:gd name="connsiteX1870" fmla="*/ 7147549 w 9144000"/>
              <a:gd name="connsiteY1870" fmla="*/ 2088821 h 4424400"/>
              <a:gd name="connsiteX1871" fmla="*/ 7292080 w 9144000"/>
              <a:gd name="connsiteY1871" fmla="*/ 2088821 h 4424400"/>
              <a:gd name="connsiteX1872" fmla="*/ 7326437 w 9144000"/>
              <a:gd name="connsiteY1872" fmla="*/ 2088821 h 4424400"/>
              <a:gd name="connsiteX1873" fmla="*/ 7327785 w 9144000"/>
              <a:gd name="connsiteY1873" fmla="*/ 2088821 h 4424400"/>
              <a:gd name="connsiteX1874" fmla="*/ 7333550 w 9144000"/>
              <a:gd name="connsiteY1874" fmla="*/ 2089040 h 4424400"/>
              <a:gd name="connsiteX1875" fmla="*/ 7368934 w 9144000"/>
              <a:gd name="connsiteY1875" fmla="*/ 2115470 h 4424400"/>
              <a:gd name="connsiteX1876" fmla="*/ 7498439 w 9144000"/>
              <a:gd name="connsiteY1876" fmla="*/ 2293574 h 4424400"/>
              <a:gd name="connsiteX1877" fmla="*/ 7496960 w 9144000"/>
              <a:gd name="connsiteY1877" fmla="*/ 2333490 h 4424400"/>
              <a:gd name="connsiteX1878" fmla="*/ 7370128 w 9144000"/>
              <a:gd name="connsiteY1878" fmla="*/ 2552650 h 4424400"/>
              <a:gd name="connsiteX1879" fmla="*/ 7333586 w 9144000"/>
              <a:gd name="connsiteY1879" fmla="*/ 2584110 h 4424400"/>
              <a:gd name="connsiteX1880" fmla="*/ 7327821 w 9144000"/>
              <a:gd name="connsiteY1880" fmla="*/ 2584375 h 4424400"/>
              <a:gd name="connsiteX1881" fmla="*/ 7326473 w 9144000"/>
              <a:gd name="connsiteY1881" fmla="*/ 2584375 h 4424400"/>
              <a:gd name="connsiteX1882" fmla="*/ 7292116 w 9144000"/>
              <a:gd name="connsiteY1882" fmla="*/ 2584375 h 4424400"/>
              <a:gd name="connsiteX1883" fmla="*/ 7147585 w 9144000"/>
              <a:gd name="connsiteY1883" fmla="*/ 2584375 h 4424400"/>
              <a:gd name="connsiteX1884" fmla="*/ 7113228 w 9144000"/>
              <a:gd name="connsiteY1884" fmla="*/ 2584375 h 4424400"/>
              <a:gd name="connsiteX1885" fmla="*/ 7111880 w 9144000"/>
              <a:gd name="connsiteY1885" fmla="*/ 2584375 h 4424400"/>
              <a:gd name="connsiteX1886" fmla="*/ 7105535 w 9144000"/>
              <a:gd name="connsiteY1886" fmla="*/ 2583935 h 4424400"/>
              <a:gd name="connsiteX1887" fmla="*/ 7081698 w 9144000"/>
              <a:gd name="connsiteY1887" fmla="*/ 2530334 h 4424400"/>
              <a:gd name="connsiteX1888" fmla="*/ 7206832 w 9144000"/>
              <a:gd name="connsiteY1888" fmla="*/ 2314157 h 4424400"/>
              <a:gd name="connsiteX1889" fmla="*/ 7080681 w 9144000"/>
              <a:gd name="connsiteY1889" fmla="*/ 2140677 h 4424400"/>
              <a:gd name="connsiteX1890" fmla="*/ 7105499 w 9144000"/>
              <a:gd name="connsiteY1890" fmla="*/ 2089184 h 4424400"/>
              <a:gd name="connsiteX1891" fmla="*/ 7111844 w 9144000"/>
              <a:gd name="connsiteY1891" fmla="*/ 2088821 h 4424400"/>
              <a:gd name="connsiteX1892" fmla="*/ 8066948 w 9144000"/>
              <a:gd name="connsiteY1892" fmla="*/ 2088819 h 4424400"/>
              <a:gd name="connsiteX1893" fmla="*/ 8068296 w 9144000"/>
              <a:gd name="connsiteY1893" fmla="*/ 2088819 h 4424400"/>
              <a:gd name="connsiteX1894" fmla="*/ 8102653 w 9144000"/>
              <a:gd name="connsiteY1894" fmla="*/ 2088819 h 4424400"/>
              <a:gd name="connsiteX1895" fmla="*/ 8247184 w 9144000"/>
              <a:gd name="connsiteY1895" fmla="*/ 2088819 h 4424400"/>
              <a:gd name="connsiteX1896" fmla="*/ 8281541 w 9144000"/>
              <a:gd name="connsiteY1896" fmla="*/ 2088819 h 4424400"/>
              <a:gd name="connsiteX1897" fmla="*/ 8282889 w 9144000"/>
              <a:gd name="connsiteY1897" fmla="*/ 2088819 h 4424400"/>
              <a:gd name="connsiteX1898" fmla="*/ 8288654 w 9144000"/>
              <a:gd name="connsiteY1898" fmla="*/ 2089038 h 4424400"/>
              <a:gd name="connsiteX1899" fmla="*/ 8324038 w 9144000"/>
              <a:gd name="connsiteY1899" fmla="*/ 2115469 h 4424400"/>
              <a:gd name="connsiteX1900" fmla="*/ 8453543 w 9144000"/>
              <a:gd name="connsiteY1900" fmla="*/ 2293572 h 4424400"/>
              <a:gd name="connsiteX1901" fmla="*/ 8452064 w 9144000"/>
              <a:gd name="connsiteY1901" fmla="*/ 2333490 h 4424400"/>
              <a:gd name="connsiteX1902" fmla="*/ 8325232 w 9144000"/>
              <a:gd name="connsiteY1902" fmla="*/ 2552650 h 4424400"/>
              <a:gd name="connsiteX1903" fmla="*/ 8288690 w 9144000"/>
              <a:gd name="connsiteY1903" fmla="*/ 2584110 h 4424400"/>
              <a:gd name="connsiteX1904" fmla="*/ 8282925 w 9144000"/>
              <a:gd name="connsiteY1904" fmla="*/ 2584375 h 4424400"/>
              <a:gd name="connsiteX1905" fmla="*/ 8281577 w 9144000"/>
              <a:gd name="connsiteY1905" fmla="*/ 2584375 h 4424400"/>
              <a:gd name="connsiteX1906" fmla="*/ 8247220 w 9144000"/>
              <a:gd name="connsiteY1906" fmla="*/ 2584375 h 4424400"/>
              <a:gd name="connsiteX1907" fmla="*/ 8102689 w 9144000"/>
              <a:gd name="connsiteY1907" fmla="*/ 2584375 h 4424400"/>
              <a:gd name="connsiteX1908" fmla="*/ 8068332 w 9144000"/>
              <a:gd name="connsiteY1908" fmla="*/ 2584375 h 4424400"/>
              <a:gd name="connsiteX1909" fmla="*/ 8066984 w 9144000"/>
              <a:gd name="connsiteY1909" fmla="*/ 2584375 h 4424400"/>
              <a:gd name="connsiteX1910" fmla="*/ 8060639 w 9144000"/>
              <a:gd name="connsiteY1910" fmla="*/ 2583935 h 4424400"/>
              <a:gd name="connsiteX1911" fmla="*/ 8036802 w 9144000"/>
              <a:gd name="connsiteY1911" fmla="*/ 2530334 h 4424400"/>
              <a:gd name="connsiteX1912" fmla="*/ 8161936 w 9144000"/>
              <a:gd name="connsiteY1912" fmla="*/ 2314157 h 4424400"/>
              <a:gd name="connsiteX1913" fmla="*/ 8035785 w 9144000"/>
              <a:gd name="connsiteY1913" fmla="*/ 2140676 h 4424400"/>
              <a:gd name="connsiteX1914" fmla="*/ 8060603 w 9144000"/>
              <a:gd name="connsiteY1914" fmla="*/ 2089183 h 4424400"/>
              <a:gd name="connsiteX1915" fmla="*/ 8066948 w 9144000"/>
              <a:gd name="connsiteY1915" fmla="*/ 2088819 h 4424400"/>
              <a:gd name="connsiteX1916" fmla="*/ 9022052 w 9144000"/>
              <a:gd name="connsiteY1916" fmla="*/ 2088818 h 4424400"/>
              <a:gd name="connsiteX1917" fmla="*/ 9023400 w 9144000"/>
              <a:gd name="connsiteY1917" fmla="*/ 2088818 h 4424400"/>
              <a:gd name="connsiteX1918" fmla="*/ 9057757 w 9144000"/>
              <a:gd name="connsiteY1918" fmla="*/ 2088818 h 4424400"/>
              <a:gd name="connsiteX1919" fmla="*/ 9144000 w 9144000"/>
              <a:gd name="connsiteY1919" fmla="*/ 2088818 h 4424400"/>
              <a:gd name="connsiteX1920" fmla="*/ 9144000 w 9144000"/>
              <a:gd name="connsiteY1920" fmla="*/ 2584375 h 4424400"/>
              <a:gd name="connsiteX1921" fmla="*/ 9057793 w 9144000"/>
              <a:gd name="connsiteY1921" fmla="*/ 2584375 h 4424400"/>
              <a:gd name="connsiteX1922" fmla="*/ 9023436 w 9144000"/>
              <a:gd name="connsiteY1922" fmla="*/ 2584375 h 4424400"/>
              <a:gd name="connsiteX1923" fmla="*/ 9022088 w 9144000"/>
              <a:gd name="connsiteY1923" fmla="*/ 2584375 h 4424400"/>
              <a:gd name="connsiteX1924" fmla="*/ 9015743 w 9144000"/>
              <a:gd name="connsiteY1924" fmla="*/ 2583935 h 4424400"/>
              <a:gd name="connsiteX1925" fmla="*/ 8991905 w 9144000"/>
              <a:gd name="connsiteY1925" fmla="*/ 2530334 h 4424400"/>
              <a:gd name="connsiteX1926" fmla="*/ 9117040 w 9144000"/>
              <a:gd name="connsiteY1926" fmla="*/ 2314157 h 4424400"/>
              <a:gd name="connsiteX1927" fmla="*/ 8990889 w 9144000"/>
              <a:gd name="connsiteY1927" fmla="*/ 2140675 h 4424400"/>
              <a:gd name="connsiteX1928" fmla="*/ 9015707 w 9144000"/>
              <a:gd name="connsiteY1928" fmla="*/ 2089181 h 4424400"/>
              <a:gd name="connsiteX1929" fmla="*/ 9022052 w 9144000"/>
              <a:gd name="connsiteY1929" fmla="*/ 2088818 h 4424400"/>
              <a:gd name="connsiteX1930" fmla="*/ 903694 w 9144000"/>
              <a:gd name="connsiteY1930" fmla="*/ 1717604 h 4424400"/>
              <a:gd name="connsiteX1931" fmla="*/ 905042 w 9144000"/>
              <a:gd name="connsiteY1931" fmla="*/ 1717604 h 4424400"/>
              <a:gd name="connsiteX1932" fmla="*/ 939399 w 9144000"/>
              <a:gd name="connsiteY1932" fmla="*/ 1717604 h 4424400"/>
              <a:gd name="connsiteX1933" fmla="*/ 1083930 w 9144000"/>
              <a:gd name="connsiteY1933" fmla="*/ 1717604 h 4424400"/>
              <a:gd name="connsiteX1934" fmla="*/ 1118287 w 9144000"/>
              <a:gd name="connsiteY1934" fmla="*/ 1717604 h 4424400"/>
              <a:gd name="connsiteX1935" fmla="*/ 1119635 w 9144000"/>
              <a:gd name="connsiteY1935" fmla="*/ 1717604 h 4424400"/>
              <a:gd name="connsiteX1936" fmla="*/ 1125400 w 9144000"/>
              <a:gd name="connsiteY1936" fmla="*/ 1717823 h 4424400"/>
              <a:gd name="connsiteX1937" fmla="*/ 1160786 w 9144000"/>
              <a:gd name="connsiteY1937" fmla="*/ 1744256 h 4424400"/>
              <a:gd name="connsiteX1938" fmla="*/ 1290290 w 9144000"/>
              <a:gd name="connsiteY1938" fmla="*/ 1922372 h 4424400"/>
              <a:gd name="connsiteX1939" fmla="*/ 1288812 w 9144000"/>
              <a:gd name="connsiteY1939" fmla="*/ 1962296 h 4424400"/>
              <a:gd name="connsiteX1940" fmla="*/ 1161979 w 9144000"/>
              <a:gd name="connsiteY1940" fmla="*/ 2181451 h 4424400"/>
              <a:gd name="connsiteX1941" fmla="*/ 1125437 w 9144000"/>
              <a:gd name="connsiteY1941" fmla="*/ 2212910 h 4424400"/>
              <a:gd name="connsiteX1942" fmla="*/ 1119671 w 9144000"/>
              <a:gd name="connsiteY1942" fmla="*/ 2213176 h 4424400"/>
              <a:gd name="connsiteX1943" fmla="*/ 1118324 w 9144000"/>
              <a:gd name="connsiteY1943" fmla="*/ 2213176 h 4424400"/>
              <a:gd name="connsiteX1944" fmla="*/ 1083967 w 9144000"/>
              <a:gd name="connsiteY1944" fmla="*/ 2213176 h 4424400"/>
              <a:gd name="connsiteX1945" fmla="*/ 939435 w 9144000"/>
              <a:gd name="connsiteY1945" fmla="*/ 2213176 h 4424400"/>
              <a:gd name="connsiteX1946" fmla="*/ 905078 w 9144000"/>
              <a:gd name="connsiteY1946" fmla="*/ 2213176 h 4424400"/>
              <a:gd name="connsiteX1947" fmla="*/ 903730 w 9144000"/>
              <a:gd name="connsiteY1947" fmla="*/ 2213176 h 4424400"/>
              <a:gd name="connsiteX1948" fmla="*/ 897385 w 9144000"/>
              <a:gd name="connsiteY1948" fmla="*/ 2212735 h 4424400"/>
              <a:gd name="connsiteX1949" fmla="*/ 873547 w 9144000"/>
              <a:gd name="connsiteY1949" fmla="*/ 2159135 h 4424400"/>
              <a:gd name="connsiteX1950" fmla="*/ 998682 w 9144000"/>
              <a:gd name="connsiteY1950" fmla="*/ 1942963 h 4424400"/>
              <a:gd name="connsiteX1951" fmla="*/ 872531 w 9144000"/>
              <a:gd name="connsiteY1951" fmla="*/ 1769465 h 4424400"/>
              <a:gd name="connsiteX1952" fmla="*/ 897349 w 9144000"/>
              <a:gd name="connsiteY1952" fmla="*/ 1717968 h 4424400"/>
              <a:gd name="connsiteX1953" fmla="*/ 903694 w 9144000"/>
              <a:gd name="connsiteY1953" fmla="*/ 1717604 h 4424400"/>
              <a:gd name="connsiteX1954" fmla="*/ 0 w 9144000"/>
              <a:gd name="connsiteY1954" fmla="*/ 1717604 h 4424400"/>
              <a:gd name="connsiteX1955" fmla="*/ 128828 w 9144000"/>
              <a:gd name="connsiteY1955" fmla="*/ 1717604 h 4424400"/>
              <a:gd name="connsiteX1956" fmla="*/ 163184 w 9144000"/>
              <a:gd name="connsiteY1956" fmla="*/ 1717604 h 4424400"/>
              <a:gd name="connsiteX1957" fmla="*/ 164532 w 9144000"/>
              <a:gd name="connsiteY1957" fmla="*/ 1717604 h 4424400"/>
              <a:gd name="connsiteX1958" fmla="*/ 170297 w 9144000"/>
              <a:gd name="connsiteY1958" fmla="*/ 1717824 h 4424400"/>
              <a:gd name="connsiteX1959" fmla="*/ 205682 w 9144000"/>
              <a:gd name="connsiteY1959" fmla="*/ 1744256 h 4424400"/>
              <a:gd name="connsiteX1960" fmla="*/ 335186 w 9144000"/>
              <a:gd name="connsiteY1960" fmla="*/ 1922374 h 4424400"/>
              <a:gd name="connsiteX1961" fmla="*/ 333707 w 9144000"/>
              <a:gd name="connsiteY1961" fmla="*/ 1962298 h 4424400"/>
              <a:gd name="connsiteX1962" fmla="*/ 206876 w 9144000"/>
              <a:gd name="connsiteY1962" fmla="*/ 2181452 h 4424400"/>
              <a:gd name="connsiteX1963" fmla="*/ 170334 w 9144000"/>
              <a:gd name="connsiteY1963" fmla="*/ 2212912 h 4424400"/>
              <a:gd name="connsiteX1964" fmla="*/ 164568 w 9144000"/>
              <a:gd name="connsiteY1964" fmla="*/ 2213177 h 4424400"/>
              <a:gd name="connsiteX1965" fmla="*/ 163220 w 9144000"/>
              <a:gd name="connsiteY1965" fmla="*/ 2213177 h 4424400"/>
              <a:gd name="connsiteX1966" fmla="*/ 128864 w 9144000"/>
              <a:gd name="connsiteY1966" fmla="*/ 2213177 h 4424400"/>
              <a:gd name="connsiteX1967" fmla="*/ 0 w 9144000"/>
              <a:gd name="connsiteY1967" fmla="*/ 2213177 h 4424400"/>
              <a:gd name="connsiteX1968" fmla="*/ 0 w 9144000"/>
              <a:gd name="connsiteY1968" fmla="*/ 2018251 h 4424400"/>
              <a:gd name="connsiteX1969" fmla="*/ 43581 w 9144000"/>
              <a:gd name="connsiteY1969" fmla="*/ 1942965 h 4424400"/>
              <a:gd name="connsiteX1970" fmla="*/ 0 w 9144000"/>
              <a:gd name="connsiteY1970" fmla="*/ 1883027 h 4424400"/>
              <a:gd name="connsiteX1971" fmla="*/ 2813898 w 9144000"/>
              <a:gd name="connsiteY1971" fmla="*/ 1717603 h 4424400"/>
              <a:gd name="connsiteX1972" fmla="*/ 2815247 w 9144000"/>
              <a:gd name="connsiteY1972" fmla="*/ 1717603 h 4424400"/>
              <a:gd name="connsiteX1973" fmla="*/ 2849605 w 9144000"/>
              <a:gd name="connsiteY1973" fmla="*/ 1717603 h 4424400"/>
              <a:gd name="connsiteX1974" fmla="*/ 2994136 w 9144000"/>
              <a:gd name="connsiteY1974" fmla="*/ 1717603 h 4424400"/>
              <a:gd name="connsiteX1975" fmla="*/ 3028494 w 9144000"/>
              <a:gd name="connsiteY1975" fmla="*/ 1717603 h 4424400"/>
              <a:gd name="connsiteX1976" fmla="*/ 3029842 w 9144000"/>
              <a:gd name="connsiteY1976" fmla="*/ 1717603 h 4424400"/>
              <a:gd name="connsiteX1977" fmla="*/ 3035607 w 9144000"/>
              <a:gd name="connsiteY1977" fmla="*/ 1717822 h 4424400"/>
              <a:gd name="connsiteX1978" fmla="*/ 3070994 w 9144000"/>
              <a:gd name="connsiteY1978" fmla="*/ 1744254 h 4424400"/>
              <a:gd name="connsiteX1979" fmla="*/ 3200497 w 9144000"/>
              <a:gd name="connsiteY1979" fmla="*/ 1922368 h 4424400"/>
              <a:gd name="connsiteX1980" fmla="*/ 3199016 w 9144000"/>
              <a:gd name="connsiteY1980" fmla="*/ 1962292 h 4424400"/>
              <a:gd name="connsiteX1981" fmla="*/ 3072186 w 9144000"/>
              <a:gd name="connsiteY1981" fmla="*/ 2181448 h 4424400"/>
              <a:gd name="connsiteX1982" fmla="*/ 3035642 w 9144000"/>
              <a:gd name="connsiteY1982" fmla="*/ 2212907 h 4424400"/>
              <a:gd name="connsiteX1983" fmla="*/ 3029878 w 9144000"/>
              <a:gd name="connsiteY1983" fmla="*/ 2213173 h 4424400"/>
              <a:gd name="connsiteX1984" fmla="*/ 3028531 w 9144000"/>
              <a:gd name="connsiteY1984" fmla="*/ 2213173 h 4424400"/>
              <a:gd name="connsiteX1985" fmla="*/ 2994171 w 9144000"/>
              <a:gd name="connsiteY1985" fmla="*/ 2213173 h 4424400"/>
              <a:gd name="connsiteX1986" fmla="*/ 2849642 w 9144000"/>
              <a:gd name="connsiteY1986" fmla="*/ 2213173 h 4424400"/>
              <a:gd name="connsiteX1987" fmla="*/ 2815283 w 9144000"/>
              <a:gd name="connsiteY1987" fmla="*/ 2213173 h 4424400"/>
              <a:gd name="connsiteX1988" fmla="*/ 2813936 w 9144000"/>
              <a:gd name="connsiteY1988" fmla="*/ 2213173 h 4424400"/>
              <a:gd name="connsiteX1989" fmla="*/ 2807590 w 9144000"/>
              <a:gd name="connsiteY1989" fmla="*/ 2212732 h 4424400"/>
              <a:gd name="connsiteX1990" fmla="*/ 2783753 w 9144000"/>
              <a:gd name="connsiteY1990" fmla="*/ 2159132 h 4424400"/>
              <a:gd name="connsiteX1991" fmla="*/ 2908887 w 9144000"/>
              <a:gd name="connsiteY1991" fmla="*/ 1942959 h 4424400"/>
              <a:gd name="connsiteX1992" fmla="*/ 2782736 w 9144000"/>
              <a:gd name="connsiteY1992" fmla="*/ 1769463 h 4424400"/>
              <a:gd name="connsiteX1993" fmla="*/ 2807556 w 9144000"/>
              <a:gd name="connsiteY1993" fmla="*/ 1717966 h 4424400"/>
              <a:gd name="connsiteX1994" fmla="*/ 2813898 w 9144000"/>
              <a:gd name="connsiteY1994" fmla="*/ 1717603 h 4424400"/>
              <a:gd name="connsiteX1995" fmla="*/ 1858797 w 9144000"/>
              <a:gd name="connsiteY1995" fmla="*/ 1717603 h 4424400"/>
              <a:gd name="connsiteX1996" fmla="*/ 1860146 w 9144000"/>
              <a:gd name="connsiteY1996" fmla="*/ 1717603 h 4424400"/>
              <a:gd name="connsiteX1997" fmla="*/ 1894503 w 9144000"/>
              <a:gd name="connsiteY1997" fmla="*/ 1717603 h 4424400"/>
              <a:gd name="connsiteX1998" fmla="*/ 2039033 w 9144000"/>
              <a:gd name="connsiteY1998" fmla="*/ 1717603 h 4424400"/>
              <a:gd name="connsiteX1999" fmla="*/ 2073390 w 9144000"/>
              <a:gd name="connsiteY1999" fmla="*/ 1717603 h 4424400"/>
              <a:gd name="connsiteX2000" fmla="*/ 2074737 w 9144000"/>
              <a:gd name="connsiteY2000" fmla="*/ 1717603 h 4424400"/>
              <a:gd name="connsiteX2001" fmla="*/ 2080503 w 9144000"/>
              <a:gd name="connsiteY2001" fmla="*/ 1717823 h 4424400"/>
              <a:gd name="connsiteX2002" fmla="*/ 2115886 w 9144000"/>
              <a:gd name="connsiteY2002" fmla="*/ 1744255 h 4424400"/>
              <a:gd name="connsiteX2003" fmla="*/ 2245389 w 9144000"/>
              <a:gd name="connsiteY2003" fmla="*/ 1922370 h 4424400"/>
              <a:gd name="connsiteX2004" fmla="*/ 2243912 w 9144000"/>
              <a:gd name="connsiteY2004" fmla="*/ 1962294 h 4424400"/>
              <a:gd name="connsiteX2005" fmla="*/ 2117080 w 9144000"/>
              <a:gd name="connsiteY2005" fmla="*/ 2181450 h 4424400"/>
              <a:gd name="connsiteX2006" fmla="*/ 2080539 w 9144000"/>
              <a:gd name="connsiteY2006" fmla="*/ 2212909 h 4424400"/>
              <a:gd name="connsiteX2007" fmla="*/ 2074774 w 9144000"/>
              <a:gd name="connsiteY2007" fmla="*/ 2213174 h 4424400"/>
              <a:gd name="connsiteX2008" fmla="*/ 2073426 w 9144000"/>
              <a:gd name="connsiteY2008" fmla="*/ 2213174 h 4424400"/>
              <a:gd name="connsiteX2009" fmla="*/ 2039069 w 9144000"/>
              <a:gd name="connsiteY2009" fmla="*/ 2213174 h 4424400"/>
              <a:gd name="connsiteX2010" fmla="*/ 1894538 w 9144000"/>
              <a:gd name="connsiteY2010" fmla="*/ 2213174 h 4424400"/>
              <a:gd name="connsiteX2011" fmla="*/ 1860181 w 9144000"/>
              <a:gd name="connsiteY2011" fmla="*/ 2213174 h 4424400"/>
              <a:gd name="connsiteX2012" fmla="*/ 1858834 w 9144000"/>
              <a:gd name="connsiteY2012" fmla="*/ 2213174 h 4424400"/>
              <a:gd name="connsiteX2013" fmla="*/ 1852489 w 9144000"/>
              <a:gd name="connsiteY2013" fmla="*/ 2212734 h 4424400"/>
              <a:gd name="connsiteX2014" fmla="*/ 1828651 w 9144000"/>
              <a:gd name="connsiteY2014" fmla="*/ 2159134 h 4424400"/>
              <a:gd name="connsiteX2015" fmla="*/ 1953786 w 9144000"/>
              <a:gd name="connsiteY2015" fmla="*/ 1942961 h 4424400"/>
              <a:gd name="connsiteX2016" fmla="*/ 1827635 w 9144000"/>
              <a:gd name="connsiteY2016" fmla="*/ 1769464 h 4424400"/>
              <a:gd name="connsiteX2017" fmla="*/ 1852453 w 9144000"/>
              <a:gd name="connsiteY2017" fmla="*/ 1717967 h 4424400"/>
              <a:gd name="connsiteX2018" fmla="*/ 1858797 w 9144000"/>
              <a:gd name="connsiteY2018" fmla="*/ 1717603 h 4424400"/>
              <a:gd name="connsiteX2019" fmla="*/ 3769001 w 9144000"/>
              <a:gd name="connsiteY2019" fmla="*/ 1717602 h 4424400"/>
              <a:gd name="connsiteX2020" fmla="*/ 3770348 w 9144000"/>
              <a:gd name="connsiteY2020" fmla="*/ 1717602 h 4424400"/>
              <a:gd name="connsiteX2021" fmla="*/ 3804707 w 9144000"/>
              <a:gd name="connsiteY2021" fmla="*/ 1717602 h 4424400"/>
              <a:gd name="connsiteX2022" fmla="*/ 3949235 w 9144000"/>
              <a:gd name="connsiteY2022" fmla="*/ 1717602 h 4424400"/>
              <a:gd name="connsiteX2023" fmla="*/ 3983594 w 9144000"/>
              <a:gd name="connsiteY2023" fmla="*/ 1717602 h 4424400"/>
              <a:gd name="connsiteX2024" fmla="*/ 3984940 w 9144000"/>
              <a:gd name="connsiteY2024" fmla="*/ 1717602 h 4424400"/>
              <a:gd name="connsiteX2025" fmla="*/ 3990704 w 9144000"/>
              <a:gd name="connsiteY2025" fmla="*/ 1717821 h 4424400"/>
              <a:gd name="connsiteX2026" fmla="*/ 4026089 w 9144000"/>
              <a:gd name="connsiteY2026" fmla="*/ 1744253 h 4424400"/>
              <a:gd name="connsiteX2027" fmla="*/ 4155595 w 9144000"/>
              <a:gd name="connsiteY2027" fmla="*/ 1922366 h 4424400"/>
              <a:gd name="connsiteX2028" fmla="*/ 4154115 w 9144000"/>
              <a:gd name="connsiteY2028" fmla="*/ 1962290 h 4424400"/>
              <a:gd name="connsiteX2029" fmla="*/ 4027283 w 9144000"/>
              <a:gd name="connsiteY2029" fmla="*/ 2181447 h 4424400"/>
              <a:gd name="connsiteX2030" fmla="*/ 3990741 w 9144000"/>
              <a:gd name="connsiteY2030" fmla="*/ 2212906 h 4424400"/>
              <a:gd name="connsiteX2031" fmla="*/ 3984976 w 9144000"/>
              <a:gd name="connsiteY2031" fmla="*/ 2213172 h 4424400"/>
              <a:gd name="connsiteX2032" fmla="*/ 3983627 w 9144000"/>
              <a:gd name="connsiteY2032" fmla="*/ 2213172 h 4424400"/>
              <a:gd name="connsiteX2033" fmla="*/ 3949271 w 9144000"/>
              <a:gd name="connsiteY2033" fmla="*/ 2213172 h 4424400"/>
              <a:gd name="connsiteX2034" fmla="*/ 3804743 w 9144000"/>
              <a:gd name="connsiteY2034" fmla="*/ 2213172 h 4424400"/>
              <a:gd name="connsiteX2035" fmla="*/ 3770384 w 9144000"/>
              <a:gd name="connsiteY2035" fmla="*/ 2213172 h 4424400"/>
              <a:gd name="connsiteX2036" fmla="*/ 3769036 w 9144000"/>
              <a:gd name="connsiteY2036" fmla="*/ 2213172 h 4424400"/>
              <a:gd name="connsiteX2037" fmla="*/ 3762692 w 9144000"/>
              <a:gd name="connsiteY2037" fmla="*/ 2212731 h 4424400"/>
              <a:gd name="connsiteX2038" fmla="*/ 3738855 w 9144000"/>
              <a:gd name="connsiteY2038" fmla="*/ 2159131 h 4424400"/>
              <a:gd name="connsiteX2039" fmla="*/ 3863989 w 9144000"/>
              <a:gd name="connsiteY2039" fmla="*/ 1942957 h 4424400"/>
              <a:gd name="connsiteX2040" fmla="*/ 3737838 w 9144000"/>
              <a:gd name="connsiteY2040" fmla="*/ 1769462 h 4424400"/>
              <a:gd name="connsiteX2041" fmla="*/ 3762656 w 9144000"/>
              <a:gd name="connsiteY2041" fmla="*/ 1717966 h 4424400"/>
              <a:gd name="connsiteX2042" fmla="*/ 3769001 w 9144000"/>
              <a:gd name="connsiteY2042" fmla="*/ 1717602 h 4424400"/>
              <a:gd name="connsiteX2043" fmla="*/ 5679190 w 9144000"/>
              <a:gd name="connsiteY2043" fmla="*/ 1717601 h 4424400"/>
              <a:gd name="connsiteX2044" fmla="*/ 5680538 w 9144000"/>
              <a:gd name="connsiteY2044" fmla="*/ 1717601 h 4424400"/>
              <a:gd name="connsiteX2045" fmla="*/ 5714894 w 9144000"/>
              <a:gd name="connsiteY2045" fmla="*/ 1717601 h 4424400"/>
              <a:gd name="connsiteX2046" fmla="*/ 5859424 w 9144000"/>
              <a:gd name="connsiteY2046" fmla="*/ 1717601 h 4424400"/>
              <a:gd name="connsiteX2047" fmla="*/ 5893783 w 9144000"/>
              <a:gd name="connsiteY2047" fmla="*/ 1717601 h 4424400"/>
              <a:gd name="connsiteX2048" fmla="*/ 5895129 w 9144000"/>
              <a:gd name="connsiteY2048" fmla="*/ 1717601 h 4424400"/>
              <a:gd name="connsiteX2049" fmla="*/ 5900894 w 9144000"/>
              <a:gd name="connsiteY2049" fmla="*/ 1717820 h 4424400"/>
              <a:gd name="connsiteX2050" fmla="*/ 5936279 w 9144000"/>
              <a:gd name="connsiteY2050" fmla="*/ 1744252 h 4424400"/>
              <a:gd name="connsiteX2051" fmla="*/ 6065783 w 9144000"/>
              <a:gd name="connsiteY2051" fmla="*/ 1922363 h 4424400"/>
              <a:gd name="connsiteX2052" fmla="*/ 6064305 w 9144000"/>
              <a:gd name="connsiteY2052" fmla="*/ 1962286 h 4424400"/>
              <a:gd name="connsiteX2053" fmla="*/ 5937473 w 9144000"/>
              <a:gd name="connsiteY2053" fmla="*/ 2181444 h 4424400"/>
              <a:gd name="connsiteX2054" fmla="*/ 5900931 w 9144000"/>
              <a:gd name="connsiteY2054" fmla="*/ 2212903 h 4424400"/>
              <a:gd name="connsiteX2055" fmla="*/ 5895165 w 9144000"/>
              <a:gd name="connsiteY2055" fmla="*/ 2213169 h 4424400"/>
              <a:gd name="connsiteX2056" fmla="*/ 5893817 w 9144000"/>
              <a:gd name="connsiteY2056" fmla="*/ 2213169 h 4424400"/>
              <a:gd name="connsiteX2057" fmla="*/ 5859463 w 9144000"/>
              <a:gd name="connsiteY2057" fmla="*/ 2213169 h 4424400"/>
              <a:gd name="connsiteX2058" fmla="*/ 5714930 w 9144000"/>
              <a:gd name="connsiteY2058" fmla="*/ 2213169 h 4424400"/>
              <a:gd name="connsiteX2059" fmla="*/ 5680574 w 9144000"/>
              <a:gd name="connsiteY2059" fmla="*/ 2213169 h 4424400"/>
              <a:gd name="connsiteX2060" fmla="*/ 5679225 w 9144000"/>
              <a:gd name="connsiteY2060" fmla="*/ 2213169 h 4424400"/>
              <a:gd name="connsiteX2061" fmla="*/ 5672881 w 9144000"/>
              <a:gd name="connsiteY2061" fmla="*/ 2212728 h 4424400"/>
              <a:gd name="connsiteX2062" fmla="*/ 5649042 w 9144000"/>
              <a:gd name="connsiteY2062" fmla="*/ 2159128 h 4424400"/>
              <a:gd name="connsiteX2063" fmla="*/ 5774176 w 9144000"/>
              <a:gd name="connsiteY2063" fmla="*/ 1942954 h 4424400"/>
              <a:gd name="connsiteX2064" fmla="*/ 5648026 w 9144000"/>
              <a:gd name="connsiteY2064" fmla="*/ 1769460 h 4424400"/>
              <a:gd name="connsiteX2065" fmla="*/ 5672845 w 9144000"/>
              <a:gd name="connsiteY2065" fmla="*/ 1717964 h 4424400"/>
              <a:gd name="connsiteX2066" fmla="*/ 5679190 w 9144000"/>
              <a:gd name="connsiteY2066" fmla="*/ 1717601 h 4424400"/>
              <a:gd name="connsiteX2067" fmla="*/ 4724086 w 9144000"/>
              <a:gd name="connsiteY2067" fmla="*/ 1717601 h 4424400"/>
              <a:gd name="connsiteX2068" fmla="*/ 4725437 w 9144000"/>
              <a:gd name="connsiteY2068" fmla="*/ 1717601 h 4424400"/>
              <a:gd name="connsiteX2069" fmla="*/ 4759792 w 9144000"/>
              <a:gd name="connsiteY2069" fmla="*/ 1717601 h 4424400"/>
              <a:gd name="connsiteX2070" fmla="*/ 4904320 w 9144000"/>
              <a:gd name="connsiteY2070" fmla="*/ 1717601 h 4424400"/>
              <a:gd name="connsiteX2071" fmla="*/ 4938679 w 9144000"/>
              <a:gd name="connsiteY2071" fmla="*/ 1717601 h 4424400"/>
              <a:gd name="connsiteX2072" fmla="*/ 4940026 w 9144000"/>
              <a:gd name="connsiteY2072" fmla="*/ 1717601 h 4424400"/>
              <a:gd name="connsiteX2073" fmla="*/ 4945794 w 9144000"/>
              <a:gd name="connsiteY2073" fmla="*/ 1717821 h 4424400"/>
              <a:gd name="connsiteX2074" fmla="*/ 4981175 w 9144000"/>
              <a:gd name="connsiteY2074" fmla="*/ 1744252 h 4424400"/>
              <a:gd name="connsiteX2075" fmla="*/ 5110683 w 9144000"/>
              <a:gd name="connsiteY2075" fmla="*/ 1922365 h 4424400"/>
              <a:gd name="connsiteX2076" fmla="*/ 5109202 w 9144000"/>
              <a:gd name="connsiteY2076" fmla="*/ 1962288 h 4424400"/>
              <a:gd name="connsiteX2077" fmla="*/ 4982371 w 9144000"/>
              <a:gd name="connsiteY2077" fmla="*/ 2181445 h 4424400"/>
              <a:gd name="connsiteX2078" fmla="*/ 4945827 w 9144000"/>
              <a:gd name="connsiteY2078" fmla="*/ 2212904 h 4424400"/>
              <a:gd name="connsiteX2079" fmla="*/ 4940062 w 9144000"/>
              <a:gd name="connsiteY2079" fmla="*/ 2213170 h 4424400"/>
              <a:gd name="connsiteX2080" fmla="*/ 4938714 w 9144000"/>
              <a:gd name="connsiteY2080" fmla="*/ 2213170 h 4424400"/>
              <a:gd name="connsiteX2081" fmla="*/ 4904357 w 9144000"/>
              <a:gd name="connsiteY2081" fmla="*/ 2213170 h 4424400"/>
              <a:gd name="connsiteX2082" fmla="*/ 4759827 w 9144000"/>
              <a:gd name="connsiteY2082" fmla="*/ 2213170 h 4424400"/>
              <a:gd name="connsiteX2083" fmla="*/ 4725471 w 9144000"/>
              <a:gd name="connsiteY2083" fmla="*/ 2213170 h 4424400"/>
              <a:gd name="connsiteX2084" fmla="*/ 4724123 w 9144000"/>
              <a:gd name="connsiteY2084" fmla="*/ 2213170 h 4424400"/>
              <a:gd name="connsiteX2085" fmla="*/ 4717779 w 9144000"/>
              <a:gd name="connsiteY2085" fmla="*/ 2212730 h 4424400"/>
              <a:gd name="connsiteX2086" fmla="*/ 4693939 w 9144000"/>
              <a:gd name="connsiteY2086" fmla="*/ 2159129 h 4424400"/>
              <a:gd name="connsiteX2087" fmla="*/ 4819075 w 9144000"/>
              <a:gd name="connsiteY2087" fmla="*/ 1942956 h 4424400"/>
              <a:gd name="connsiteX2088" fmla="*/ 4692923 w 9144000"/>
              <a:gd name="connsiteY2088" fmla="*/ 1769461 h 4424400"/>
              <a:gd name="connsiteX2089" fmla="*/ 4717742 w 9144000"/>
              <a:gd name="connsiteY2089" fmla="*/ 1717965 h 4424400"/>
              <a:gd name="connsiteX2090" fmla="*/ 4724086 w 9144000"/>
              <a:gd name="connsiteY2090" fmla="*/ 1717601 h 4424400"/>
              <a:gd name="connsiteX2091" fmla="*/ 6634292 w 9144000"/>
              <a:gd name="connsiteY2091" fmla="*/ 1717600 h 4424400"/>
              <a:gd name="connsiteX2092" fmla="*/ 6635640 w 9144000"/>
              <a:gd name="connsiteY2092" fmla="*/ 1717600 h 4424400"/>
              <a:gd name="connsiteX2093" fmla="*/ 6669997 w 9144000"/>
              <a:gd name="connsiteY2093" fmla="*/ 1717600 h 4424400"/>
              <a:gd name="connsiteX2094" fmla="*/ 6814528 w 9144000"/>
              <a:gd name="connsiteY2094" fmla="*/ 1717600 h 4424400"/>
              <a:gd name="connsiteX2095" fmla="*/ 6848885 w 9144000"/>
              <a:gd name="connsiteY2095" fmla="*/ 1717600 h 4424400"/>
              <a:gd name="connsiteX2096" fmla="*/ 6850233 w 9144000"/>
              <a:gd name="connsiteY2096" fmla="*/ 1717600 h 4424400"/>
              <a:gd name="connsiteX2097" fmla="*/ 6855998 w 9144000"/>
              <a:gd name="connsiteY2097" fmla="*/ 1717819 h 4424400"/>
              <a:gd name="connsiteX2098" fmla="*/ 6891382 w 9144000"/>
              <a:gd name="connsiteY2098" fmla="*/ 1744251 h 4424400"/>
              <a:gd name="connsiteX2099" fmla="*/ 7020887 w 9144000"/>
              <a:gd name="connsiteY2099" fmla="*/ 1922361 h 4424400"/>
              <a:gd name="connsiteX2100" fmla="*/ 7019408 w 9144000"/>
              <a:gd name="connsiteY2100" fmla="*/ 1962285 h 4424400"/>
              <a:gd name="connsiteX2101" fmla="*/ 6892576 w 9144000"/>
              <a:gd name="connsiteY2101" fmla="*/ 2181443 h 4424400"/>
              <a:gd name="connsiteX2102" fmla="*/ 6856034 w 9144000"/>
              <a:gd name="connsiteY2102" fmla="*/ 2212902 h 4424400"/>
              <a:gd name="connsiteX2103" fmla="*/ 6850269 w 9144000"/>
              <a:gd name="connsiteY2103" fmla="*/ 2213167 h 4424400"/>
              <a:gd name="connsiteX2104" fmla="*/ 6848921 w 9144000"/>
              <a:gd name="connsiteY2104" fmla="*/ 2213167 h 4424400"/>
              <a:gd name="connsiteX2105" fmla="*/ 6814564 w 9144000"/>
              <a:gd name="connsiteY2105" fmla="*/ 2213167 h 4424400"/>
              <a:gd name="connsiteX2106" fmla="*/ 6670033 w 9144000"/>
              <a:gd name="connsiteY2106" fmla="*/ 2213167 h 4424400"/>
              <a:gd name="connsiteX2107" fmla="*/ 6635676 w 9144000"/>
              <a:gd name="connsiteY2107" fmla="*/ 2213167 h 4424400"/>
              <a:gd name="connsiteX2108" fmla="*/ 6634328 w 9144000"/>
              <a:gd name="connsiteY2108" fmla="*/ 2213167 h 4424400"/>
              <a:gd name="connsiteX2109" fmla="*/ 6627983 w 9144000"/>
              <a:gd name="connsiteY2109" fmla="*/ 2212727 h 4424400"/>
              <a:gd name="connsiteX2110" fmla="*/ 6604146 w 9144000"/>
              <a:gd name="connsiteY2110" fmla="*/ 2159127 h 4424400"/>
              <a:gd name="connsiteX2111" fmla="*/ 6729280 w 9144000"/>
              <a:gd name="connsiteY2111" fmla="*/ 1942952 h 4424400"/>
              <a:gd name="connsiteX2112" fmla="*/ 6603129 w 9144000"/>
              <a:gd name="connsiteY2112" fmla="*/ 1769459 h 4424400"/>
              <a:gd name="connsiteX2113" fmla="*/ 6627947 w 9144000"/>
              <a:gd name="connsiteY2113" fmla="*/ 1717964 h 4424400"/>
              <a:gd name="connsiteX2114" fmla="*/ 6634292 w 9144000"/>
              <a:gd name="connsiteY2114" fmla="*/ 1717600 h 4424400"/>
              <a:gd name="connsiteX2115" fmla="*/ 8544500 w 9144000"/>
              <a:gd name="connsiteY2115" fmla="*/ 1717599 h 4424400"/>
              <a:gd name="connsiteX2116" fmla="*/ 8545848 w 9144000"/>
              <a:gd name="connsiteY2116" fmla="*/ 1717599 h 4424400"/>
              <a:gd name="connsiteX2117" fmla="*/ 8580205 w 9144000"/>
              <a:gd name="connsiteY2117" fmla="*/ 1717599 h 4424400"/>
              <a:gd name="connsiteX2118" fmla="*/ 8724736 w 9144000"/>
              <a:gd name="connsiteY2118" fmla="*/ 1717599 h 4424400"/>
              <a:gd name="connsiteX2119" fmla="*/ 8759093 w 9144000"/>
              <a:gd name="connsiteY2119" fmla="*/ 1717599 h 4424400"/>
              <a:gd name="connsiteX2120" fmla="*/ 8760440 w 9144000"/>
              <a:gd name="connsiteY2120" fmla="*/ 1717599 h 4424400"/>
              <a:gd name="connsiteX2121" fmla="*/ 8766206 w 9144000"/>
              <a:gd name="connsiteY2121" fmla="*/ 1717818 h 4424400"/>
              <a:gd name="connsiteX2122" fmla="*/ 8801590 w 9144000"/>
              <a:gd name="connsiteY2122" fmla="*/ 1744249 h 4424400"/>
              <a:gd name="connsiteX2123" fmla="*/ 8931095 w 9144000"/>
              <a:gd name="connsiteY2123" fmla="*/ 1922357 h 4424400"/>
              <a:gd name="connsiteX2124" fmla="*/ 8929616 w 9144000"/>
              <a:gd name="connsiteY2124" fmla="*/ 1962281 h 4424400"/>
              <a:gd name="connsiteX2125" fmla="*/ 8802784 w 9144000"/>
              <a:gd name="connsiteY2125" fmla="*/ 2181440 h 4424400"/>
              <a:gd name="connsiteX2126" fmla="*/ 8766242 w 9144000"/>
              <a:gd name="connsiteY2126" fmla="*/ 2212899 h 4424400"/>
              <a:gd name="connsiteX2127" fmla="*/ 8760476 w 9144000"/>
              <a:gd name="connsiteY2127" fmla="*/ 2213165 h 4424400"/>
              <a:gd name="connsiteX2128" fmla="*/ 8759129 w 9144000"/>
              <a:gd name="connsiteY2128" fmla="*/ 2213165 h 4424400"/>
              <a:gd name="connsiteX2129" fmla="*/ 8724771 w 9144000"/>
              <a:gd name="connsiteY2129" fmla="*/ 2213165 h 4424400"/>
              <a:gd name="connsiteX2130" fmla="*/ 8580241 w 9144000"/>
              <a:gd name="connsiteY2130" fmla="*/ 2213165 h 4424400"/>
              <a:gd name="connsiteX2131" fmla="*/ 8545884 w 9144000"/>
              <a:gd name="connsiteY2131" fmla="*/ 2213165 h 4424400"/>
              <a:gd name="connsiteX2132" fmla="*/ 8544536 w 9144000"/>
              <a:gd name="connsiteY2132" fmla="*/ 2213165 h 4424400"/>
              <a:gd name="connsiteX2133" fmla="*/ 8538191 w 9144000"/>
              <a:gd name="connsiteY2133" fmla="*/ 2212724 h 4424400"/>
              <a:gd name="connsiteX2134" fmla="*/ 8514353 w 9144000"/>
              <a:gd name="connsiteY2134" fmla="*/ 2159124 h 4424400"/>
              <a:gd name="connsiteX2135" fmla="*/ 8639488 w 9144000"/>
              <a:gd name="connsiteY2135" fmla="*/ 1942948 h 4424400"/>
              <a:gd name="connsiteX2136" fmla="*/ 8513337 w 9144000"/>
              <a:gd name="connsiteY2136" fmla="*/ 1769457 h 4424400"/>
              <a:gd name="connsiteX2137" fmla="*/ 8538155 w 9144000"/>
              <a:gd name="connsiteY2137" fmla="*/ 1717963 h 4424400"/>
              <a:gd name="connsiteX2138" fmla="*/ 8544500 w 9144000"/>
              <a:gd name="connsiteY2138" fmla="*/ 1717599 h 4424400"/>
              <a:gd name="connsiteX2139" fmla="*/ 7589396 w 9144000"/>
              <a:gd name="connsiteY2139" fmla="*/ 1717599 h 4424400"/>
              <a:gd name="connsiteX2140" fmla="*/ 7590744 w 9144000"/>
              <a:gd name="connsiteY2140" fmla="*/ 1717599 h 4424400"/>
              <a:gd name="connsiteX2141" fmla="*/ 7625101 w 9144000"/>
              <a:gd name="connsiteY2141" fmla="*/ 1717599 h 4424400"/>
              <a:gd name="connsiteX2142" fmla="*/ 7769632 w 9144000"/>
              <a:gd name="connsiteY2142" fmla="*/ 1717599 h 4424400"/>
              <a:gd name="connsiteX2143" fmla="*/ 7803989 w 9144000"/>
              <a:gd name="connsiteY2143" fmla="*/ 1717599 h 4424400"/>
              <a:gd name="connsiteX2144" fmla="*/ 7805337 w 9144000"/>
              <a:gd name="connsiteY2144" fmla="*/ 1717599 h 4424400"/>
              <a:gd name="connsiteX2145" fmla="*/ 7811102 w 9144000"/>
              <a:gd name="connsiteY2145" fmla="*/ 1717819 h 4424400"/>
              <a:gd name="connsiteX2146" fmla="*/ 7846486 w 9144000"/>
              <a:gd name="connsiteY2146" fmla="*/ 1744250 h 4424400"/>
              <a:gd name="connsiteX2147" fmla="*/ 7975991 w 9144000"/>
              <a:gd name="connsiteY2147" fmla="*/ 1922359 h 4424400"/>
              <a:gd name="connsiteX2148" fmla="*/ 7974512 w 9144000"/>
              <a:gd name="connsiteY2148" fmla="*/ 1962283 h 4424400"/>
              <a:gd name="connsiteX2149" fmla="*/ 7847680 w 9144000"/>
              <a:gd name="connsiteY2149" fmla="*/ 2181441 h 4424400"/>
              <a:gd name="connsiteX2150" fmla="*/ 7811138 w 9144000"/>
              <a:gd name="connsiteY2150" fmla="*/ 2212900 h 4424400"/>
              <a:gd name="connsiteX2151" fmla="*/ 7805373 w 9144000"/>
              <a:gd name="connsiteY2151" fmla="*/ 2213166 h 4424400"/>
              <a:gd name="connsiteX2152" fmla="*/ 7804025 w 9144000"/>
              <a:gd name="connsiteY2152" fmla="*/ 2213166 h 4424400"/>
              <a:gd name="connsiteX2153" fmla="*/ 7769668 w 9144000"/>
              <a:gd name="connsiteY2153" fmla="*/ 2213166 h 4424400"/>
              <a:gd name="connsiteX2154" fmla="*/ 7625137 w 9144000"/>
              <a:gd name="connsiteY2154" fmla="*/ 2213166 h 4424400"/>
              <a:gd name="connsiteX2155" fmla="*/ 7590780 w 9144000"/>
              <a:gd name="connsiteY2155" fmla="*/ 2213166 h 4424400"/>
              <a:gd name="connsiteX2156" fmla="*/ 7589432 w 9144000"/>
              <a:gd name="connsiteY2156" fmla="*/ 2213166 h 4424400"/>
              <a:gd name="connsiteX2157" fmla="*/ 7583087 w 9144000"/>
              <a:gd name="connsiteY2157" fmla="*/ 2212725 h 4424400"/>
              <a:gd name="connsiteX2158" fmla="*/ 7559250 w 9144000"/>
              <a:gd name="connsiteY2158" fmla="*/ 2159125 h 4424400"/>
              <a:gd name="connsiteX2159" fmla="*/ 7684384 w 9144000"/>
              <a:gd name="connsiteY2159" fmla="*/ 1942950 h 4424400"/>
              <a:gd name="connsiteX2160" fmla="*/ 7558233 w 9144000"/>
              <a:gd name="connsiteY2160" fmla="*/ 1769458 h 4424400"/>
              <a:gd name="connsiteX2161" fmla="*/ 7583051 w 9144000"/>
              <a:gd name="connsiteY2161" fmla="*/ 1717963 h 4424400"/>
              <a:gd name="connsiteX2162" fmla="*/ 7589396 w 9144000"/>
              <a:gd name="connsiteY2162" fmla="*/ 1717599 h 4424400"/>
              <a:gd name="connsiteX2163" fmla="*/ 426143 w 9144000"/>
              <a:gd name="connsiteY2163" fmla="*/ 1531819 h 4424400"/>
              <a:gd name="connsiteX2164" fmla="*/ 427491 w 9144000"/>
              <a:gd name="connsiteY2164" fmla="*/ 1531819 h 4424400"/>
              <a:gd name="connsiteX2165" fmla="*/ 461848 w 9144000"/>
              <a:gd name="connsiteY2165" fmla="*/ 1531819 h 4424400"/>
              <a:gd name="connsiteX2166" fmla="*/ 606378 w 9144000"/>
              <a:gd name="connsiteY2166" fmla="*/ 1531819 h 4424400"/>
              <a:gd name="connsiteX2167" fmla="*/ 640736 w 9144000"/>
              <a:gd name="connsiteY2167" fmla="*/ 1531819 h 4424400"/>
              <a:gd name="connsiteX2168" fmla="*/ 642083 w 9144000"/>
              <a:gd name="connsiteY2168" fmla="*/ 1531819 h 4424400"/>
              <a:gd name="connsiteX2169" fmla="*/ 647848 w 9144000"/>
              <a:gd name="connsiteY2169" fmla="*/ 1532040 h 4424400"/>
              <a:gd name="connsiteX2170" fmla="*/ 683232 w 9144000"/>
              <a:gd name="connsiteY2170" fmla="*/ 1558469 h 4424400"/>
              <a:gd name="connsiteX2171" fmla="*/ 812737 w 9144000"/>
              <a:gd name="connsiteY2171" fmla="*/ 1736567 h 4424400"/>
              <a:gd name="connsiteX2172" fmla="*/ 811258 w 9144000"/>
              <a:gd name="connsiteY2172" fmla="*/ 1776494 h 4424400"/>
              <a:gd name="connsiteX2173" fmla="*/ 684427 w 9144000"/>
              <a:gd name="connsiteY2173" fmla="*/ 1995666 h 4424400"/>
              <a:gd name="connsiteX2174" fmla="*/ 647885 w 9144000"/>
              <a:gd name="connsiteY2174" fmla="*/ 2027124 h 4424400"/>
              <a:gd name="connsiteX2175" fmla="*/ 642119 w 9144000"/>
              <a:gd name="connsiteY2175" fmla="*/ 2027383 h 4424400"/>
              <a:gd name="connsiteX2176" fmla="*/ 640771 w 9144000"/>
              <a:gd name="connsiteY2176" fmla="*/ 2027383 h 4424400"/>
              <a:gd name="connsiteX2177" fmla="*/ 606414 w 9144000"/>
              <a:gd name="connsiteY2177" fmla="*/ 2027383 h 4424400"/>
              <a:gd name="connsiteX2178" fmla="*/ 461884 w 9144000"/>
              <a:gd name="connsiteY2178" fmla="*/ 2027383 h 4424400"/>
              <a:gd name="connsiteX2179" fmla="*/ 427527 w 9144000"/>
              <a:gd name="connsiteY2179" fmla="*/ 2027383 h 4424400"/>
              <a:gd name="connsiteX2180" fmla="*/ 426179 w 9144000"/>
              <a:gd name="connsiteY2180" fmla="*/ 2027383 h 4424400"/>
              <a:gd name="connsiteX2181" fmla="*/ 419834 w 9144000"/>
              <a:gd name="connsiteY2181" fmla="*/ 2026943 h 4424400"/>
              <a:gd name="connsiteX2182" fmla="*/ 395997 w 9144000"/>
              <a:gd name="connsiteY2182" fmla="*/ 1973349 h 4424400"/>
              <a:gd name="connsiteX2183" fmla="*/ 521131 w 9144000"/>
              <a:gd name="connsiteY2183" fmla="*/ 1757161 h 4424400"/>
              <a:gd name="connsiteX2184" fmla="*/ 394980 w 9144000"/>
              <a:gd name="connsiteY2184" fmla="*/ 1583662 h 4424400"/>
              <a:gd name="connsiteX2185" fmla="*/ 419798 w 9144000"/>
              <a:gd name="connsiteY2185" fmla="*/ 1532183 h 4424400"/>
              <a:gd name="connsiteX2186" fmla="*/ 426143 w 9144000"/>
              <a:gd name="connsiteY2186" fmla="*/ 1531819 h 4424400"/>
              <a:gd name="connsiteX2187" fmla="*/ 1381247 w 9144000"/>
              <a:gd name="connsiteY2187" fmla="*/ 1531818 h 4424400"/>
              <a:gd name="connsiteX2188" fmla="*/ 1382594 w 9144000"/>
              <a:gd name="connsiteY2188" fmla="*/ 1531818 h 4424400"/>
              <a:gd name="connsiteX2189" fmla="*/ 1416953 w 9144000"/>
              <a:gd name="connsiteY2189" fmla="*/ 1531818 h 4424400"/>
              <a:gd name="connsiteX2190" fmla="*/ 1561482 w 9144000"/>
              <a:gd name="connsiteY2190" fmla="*/ 1531818 h 4424400"/>
              <a:gd name="connsiteX2191" fmla="*/ 1595839 w 9144000"/>
              <a:gd name="connsiteY2191" fmla="*/ 1531818 h 4424400"/>
              <a:gd name="connsiteX2192" fmla="*/ 1597187 w 9144000"/>
              <a:gd name="connsiteY2192" fmla="*/ 1531818 h 4424400"/>
              <a:gd name="connsiteX2193" fmla="*/ 1602952 w 9144000"/>
              <a:gd name="connsiteY2193" fmla="*/ 1532038 h 4424400"/>
              <a:gd name="connsiteX2194" fmla="*/ 1638336 w 9144000"/>
              <a:gd name="connsiteY2194" fmla="*/ 1558467 h 4424400"/>
              <a:gd name="connsiteX2195" fmla="*/ 1767842 w 9144000"/>
              <a:gd name="connsiteY2195" fmla="*/ 1736567 h 4424400"/>
              <a:gd name="connsiteX2196" fmla="*/ 1766363 w 9144000"/>
              <a:gd name="connsiteY2196" fmla="*/ 1776494 h 4424400"/>
              <a:gd name="connsiteX2197" fmla="*/ 1639530 w 9144000"/>
              <a:gd name="connsiteY2197" fmla="*/ 1995664 h 4424400"/>
              <a:gd name="connsiteX2198" fmla="*/ 1602988 w 9144000"/>
              <a:gd name="connsiteY2198" fmla="*/ 2027122 h 4424400"/>
              <a:gd name="connsiteX2199" fmla="*/ 1597222 w 9144000"/>
              <a:gd name="connsiteY2199" fmla="*/ 2027381 h 4424400"/>
              <a:gd name="connsiteX2200" fmla="*/ 1595876 w 9144000"/>
              <a:gd name="connsiteY2200" fmla="*/ 2027381 h 4424400"/>
              <a:gd name="connsiteX2201" fmla="*/ 1561518 w 9144000"/>
              <a:gd name="connsiteY2201" fmla="*/ 2027381 h 4424400"/>
              <a:gd name="connsiteX2202" fmla="*/ 1416988 w 9144000"/>
              <a:gd name="connsiteY2202" fmla="*/ 2027381 h 4424400"/>
              <a:gd name="connsiteX2203" fmla="*/ 1382630 w 9144000"/>
              <a:gd name="connsiteY2203" fmla="*/ 2027381 h 4424400"/>
              <a:gd name="connsiteX2204" fmla="*/ 1381282 w 9144000"/>
              <a:gd name="connsiteY2204" fmla="*/ 2027381 h 4424400"/>
              <a:gd name="connsiteX2205" fmla="*/ 1374938 w 9144000"/>
              <a:gd name="connsiteY2205" fmla="*/ 2026942 h 4424400"/>
              <a:gd name="connsiteX2206" fmla="*/ 1351101 w 9144000"/>
              <a:gd name="connsiteY2206" fmla="*/ 1973347 h 4424400"/>
              <a:gd name="connsiteX2207" fmla="*/ 1476236 w 9144000"/>
              <a:gd name="connsiteY2207" fmla="*/ 1757160 h 4424400"/>
              <a:gd name="connsiteX2208" fmla="*/ 1350085 w 9144000"/>
              <a:gd name="connsiteY2208" fmla="*/ 1583662 h 4424400"/>
              <a:gd name="connsiteX2209" fmla="*/ 1374902 w 9144000"/>
              <a:gd name="connsiteY2209" fmla="*/ 1532182 h 4424400"/>
              <a:gd name="connsiteX2210" fmla="*/ 1381247 w 9144000"/>
              <a:gd name="connsiteY2210" fmla="*/ 1531818 h 4424400"/>
              <a:gd name="connsiteX2211" fmla="*/ 2336347 w 9144000"/>
              <a:gd name="connsiteY2211" fmla="*/ 1531817 h 4424400"/>
              <a:gd name="connsiteX2212" fmla="*/ 2337695 w 9144000"/>
              <a:gd name="connsiteY2212" fmla="*/ 1531817 h 4424400"/>
              <a:gd name="connsiteX2213" fmla="*/ 2372052 w 9144000"/>
              <a:gd name="connsiteY2213" fmla="*/ 1531817 h 4424400"/>
              <a:gd name="connsiteX2214" fmla="*/ 2516583 w 9144000"/>
              <a:gd name="connsiteY2214" fmla="*/ 1531817 h 4424400"/>
              <a:gd name="connsiteX2215" fmla="*/ 2550941 w 9144000"/>
              <a:gd name="connsiteY2215" fmla="*/ 1531817 h 4424400"/>
              <a:gd name="connsiteX2216" fmla="*/ 2552289 w 9144000"/>
              <a:gd name="connsiteY2216" fmla="*/ 1531817 h 4424400"/>
              <a:gd name="connsiteX2217" fmla="*/ 2558055 w 9144000"/>
              <a:gd name="connsiteY2217" fmla="*/ 1532037 h 4424400"/>
              <a:gd name="connsiteX2218" fmla="*/ 2593438 w 9144000"/>
              <a:gd name="connsiteY2218" fmla="*/ 1558466 h 4424400"/>
              <a:gd name="connsiteX2219" fmla="*/ 2722943 w 9144000"/>
              <a:gd name="connsiteY2219" fmla="*/ 1736566 h 4424400"/>
              <a:gd name="connsiteX2220" fmla="*/ 2721465 w 9144000"/>
              <a:gd name="connsiteY2220" fmla="*/ 1776492 h 4424400"/>
              <a:gd name="connsiteX2221" fmla="*/ 2594634 w 9144000"/>
              <a:gd name="connsiteY2221" fmla="*/ 1995662 h 4424400"/>
              <a:gd name="connsiteX2222" fmla="*/ 2558090 w 9144000"/>
              <a:gd name="connsiteY2222" fmla="*/ 2027120 h 4424400"/>
              <a:gd name="connsiteX2223" fmla="*/ 2552324 w 9144000"/>
              <a:gd name="connsiteY2223" fmla="*/ 2027381 h 4424400"/>
              <a:gd name="connsiteX2224" fmla="*/ 2550977 w 9144000"/>
              <a:gd name="connsiteY2224" fmla="*/ 2027381 h 4424400"/>
              <a:gd name="connsiteX2225" fmla="*/ 2516620 w 9144000"/>
              <a:gd name="connsiteY2225" fmla="*/ 2027381 h 4424400"/>
              <a:gd name="connsiteX2226" fmla="*/ 2372088 w 9144000"/>
              <a:gd name="connsiteY2226" fmla="*/ 2027381 h 4424400"/>
              <a:gd name="connsiteX2227" fmla="*/ 2337731 w 9144000"/>
              <a:gd name="connsiteY2227" fmla="*/ 2027381 h 4424400"/>
              <a:gd name="connsiteX2228" fmla="*/ 2336384 w 9144000"/>
              <a:gd name="connsiteY2228" fmla="*/ 2027381 h 4424400"/>
              <a:gd name="connsiteX2229" fmla="*/ 2330039 w 9144000"/>
              <a:gd name="connsiteY2229" fmla="*/ 2026940 h 4424400"/>
              <a:gd name="connsiteX2230" fmla="*/ 2306201 w 9144000"/>
              <a:gd name="connsiteY2230" fmla="*/ 1973345 h 4424400"/>
              <a:gd name="connsiteX2231" fmla="*/ 2431337 w 9144000"/>
              <a:gd name="connsiteY2231" fmla="*/ 1757158 h 4424400"/>
              <a:gd name="connsiteX2232" fmla="*/ 2305184 w 9144000"/>
              <a:gd name="connsiteY2232" fmla="*/ 1583662 h 4424400"/>
              <a:gd name="connsiteX2233" fmla="*/ 2330002 w 9144000"/>
              <a:gd name="connsiteY2233" fmla="*/ 1532181 h 4424400"/>
              <a:gd name="connsiteX2234" fmla="*/ 2336347 w 9144000"/>
              <a:gd name="connsiteY2234" fmla="*/ 1531817 h 4424400"/>
              <a:gd name="connsiteX2235" fmla="*/ 4246535 w 9144000"/>
              <a:gd name="connsiteY2235" fmla="*/ 1531814 h 4424400"/>
              <a:gd name="connsiteX2236" fmla="*/ 4247882 w 9144000"/>
              <a:gd name="connsiteY2236" fmla="*/ 1531814 h 4424400"/>
              <a:gd name="connsiteX2237" fmla="*/ 4282239 w 9144000"/>
              <a:gd name="connsiteY2237" fmla="*/ 1531814 h 4424400"/>
              <a:gd name="connsiteX2238" fmla="*/ 4426770 w 9144000"/>
              <a:gd name="connsiteY2238" fmla="*/ 1531814 h 4424400"/>
              <a:gd name="connsiteX2239" fmla="*/ 4461128 w 9144000"/>
              <a:gd name="connsiteY2239" fmla="*/ 1531814 h 4424400"/>
              <a:gd name="connsiteX2240" fmla="*/ 4462477 w 9144000"/>
              <a:gd name="connsiteY2240" fmla="*/ 1531814 h 4424400"/>
              <a:gd name="connsiteX2241" fmla="*/ 4468241 w 9144000"/>
              <a:gd name="connsiteY2241" fmla="*/ 1532035 h 4424400"/>
              <a:gd name="connsiteX2242" fmla="*/ 4503624 w 9144000"/>
              <a:gd name="connsiteY2242" fmla="*/ 1558464 h 4424400"/>
              <a:gd name="connsiteX2243" fmla="*/ 4633130 w 9144000"/>
              <a:gd name="connsiteY2243" fmla="*/ 1736564 h 4424400"/>
              <a:gd name="connsiteX2244" fmla="*/ 4631652 w 9144000"/>
              <a:gd name="connsiteY2244" fmla="*/ 1776491 h 4424400"/>
              <a:gd name="connsiteX2245" fmla="*/ 4504818 w 9144000"/>
              <a:gd name="connsiteY2245" fmla="*/ 1995658 h 4424400"/>
              <a:gd name="connsiteX2246" fmla="*/ 4468276 w 9144000"/>
              <a:gd name="connsiteY2246" fmla="*/ 2027116 h 4424400"/>
              <a:gd name="connsiteX2247" fmla="*/ 4462511 w 9144000"/>
              <a:gd name="connsiteY2247" fmla="*/ 2027378 h 4424400"/>
              <a:gd name="connsiteX2248" fmla="*/ 4461163 w 9144000"/>
              <a:gd name="connsiteY2248" fmla="*/ 2027378 h 4424400"/>
              <a:gd name="connsiteX2249" fmla="*/ 4426806 w 9144000"/>
              <a:gd name="connsiteY2249" fmla="*/ 2027378 h 4424400"/>
              <a:gd name="connsiteX2250" fmla="*/ 4282276 w 9144000"/>
              <a:gd name="connsiteY2250" fmla="*/ 2027378 h 4424400"/>
              <a:gd name="connsiteX2251" fmla="*/ 4247918 w 9144000"/>
              <a:gd name="connsiteY2251" fmla="*/ 2027378 h 4424400"/>
              <a:gd name="connsiteX2252" fmla="*/ 4246571 w 9144000"/>
              <a:gd name="connsiteY2252" fmla="*/ 2027378 h 4424400"/>
              <a:gd name="connsiteX2253" fmla="*/ 4240226 w 9144000"/>
              <a:gd name="connsiteY2253" fmla="*/ 2026938 h 4424400"/>
              <a:gd name="connsiteX2254" fmla="*/ 4216387 w 9144000"/>
              <a:gd name="connsiteY2254" fmla="*/ 1973342 h 4424400"/>
              <a:gd name="connsiteX2255" fmla="*/ 4341522 w 9144000"/>
              <a:gd name="connsiteY2255" fmla="*/ 1757157 h 4424400"/>
              <a:gd name="connsiteX2256" fmla="*/ 4215370 w 9144000"/>
              <a:gd name="connsiteY2256" fmla="*/ 1583662 h 4424400"/>
              <a:gd name="connsiteX2257" fmla="*/ 4240189 w 9144000"/>
              <a:gd name="connsiteY2257" fmla="*/ 1532179 h 4424400"/>
              <a:gd name="connsiteX2258" fmla="*/ 4246535 w 9144000"/>
              <a:gd name="connsiteY2258" fmla="*/ 1531814 h 4424400"/>
              <a:gd name="connsiteX2259" fmla="*/ 5201639 w 9144000"/>
              <a:gd name="connsiteY2259" fmla="*/ 1531813 h 4424400"/>
              <a:gd name="connsiteX2260" fmla="*/ 5202987 w 9144000"/>
              <a:gd name="connsiteY2260" fmla="*/ 1531813 h 4424400"/>
              <a:gd name="connsiteX2261" fmla="*/ 5237344 w 9144000"/>
              <a:gd name="connsiteY2261" fmla="*/ 1531813 h 4424400"/>
              <a:gd name="connsiteX2262" fmla="*/ 5381874 w 9144000"/>
              <a:gd name="connsiteY2262" fmla="*/ 1531813 h 4424400"/>
              <a:gd name="connsiteX2263" fmla="*/ 5416232 w 9144000"/>
              <a:gd name="connsiteY2263" fmla="*/ 1531813 h 4424400"/>
              <a:gd name="connsiteX2264" fmla="*/ 5417579 w 9144000"/>
              <a:gd name="connsiteY2264" fmla="*/ 1531813 h 4424400"/>
              <a:gd name="connsiteX2265" fmla="*/ 5423345 w 9144000"/>
              <a:gd name="connsiteY2265" fmla="*/ 1532033 h 4424400"/>
              <a:gd name="connsiteX2266" fmla="*/ 5458728 w 9144000"/>
              <a:gd name="connsiteY2266" fmla="*/ 1558463 h 4424400"/>
              <a:gd name="connsiteX2267" fmla="*/ 5588233 w 9144000"/>
              <a:gd name="connsiteY2267" fmla="*/ 1736564 h 4424400"/>
              <a:gd name="connsiteX2268" fmla="*/ 5586753 w 9144000"/>
              <a:gd name="connsiteY2268" fmla="*/ 1776490 h 4424400"/>
              <a:gd name="connsiteX2269" fmla="*/ 5459923 w 9144000"/>
              <a:gd name="connsiteY2269" fmla="*/ 1995656 h 4424400"/>
              <a:gd name="connsiteX2270" fmla="*/ 5423381 w 9144000"/>
              <a:gd name="connsiteY2270" fmla="*/ 2027114 h 4424400"/>
              <a:gd name="connsiteX2271" fmla="*/ 5417615 w 9144000"/>
              <a:gd name="connsiteY2271" fmla="*/ 2027377 h 4424400"/>
              <a:gd name="connsiteX2272" fmla="*/ 5416267 w 9144000"/>
              <a:gd name="connsiteY2272" fmla="*/ 2027377 h 4424400"/>
              <a:gd name="connsiteX2273" fmla="*/ 5381911 w 9144000"/>
              <a:gd name="connsiteY2273" fmla="*/ 2027377 h 4424400"/>
              <a:gd name="connsiteX2274" fmla="*/ 5237379 w 9144000"/>
              <a:gd name="connsiteY2274" fmla="*/ 2027377 h 4424400"/>
              <a:gd name="connsiteX2275" fmla="*/ 5203022 w 9144000"/>
              <a:gd name="connsiteY2275" fmla="*/ 2027377 h 4424400"/>
              <a:gd name="connsiteX2276" fmla="*/ 5201674 w 9144000"/>
              <a:gd name="connsiteY2276" fmla="*/ 2027377 h 4424400"/>
              <a:gd name="connsiteX2277" fmla="*/ 5195331 w 9144000"/>
              <a:gd name="connsiteY2277" fmla="*/ 2026937 h 4424400"/>
              <a:gd name="connsiteX2278" fmla="*/ 5171492 w 9144000"/>
              <a:gd name="connsiteY2278" fmla="*/ 1973340 h 4424400"/>
              <a:gd name="connsiteX2279" fmla="*/ 5296628 w 9144000"/>
              <a:gd name="connsiteY2279" fmla="*/ 1757156 h 4424400"/>
              <a:gd name="connsiteX2280" fmla="*/ 5170476 w 9144000"/>
              <a:gd name="connsiteY2280" fmla="*/ 1583662 h 4424400"/>
              <a:gd name="connsiteX2281" fmla="*/ 5195293 w 9144000"/>
              <a:gd name="connsiteY2281" fmla="*/ 1532177 h 4424400"/>
              <a:gd name="connsiteX2282" fmla="*/ 5201639 w 9144000"/>
              <a:gd name="connsiteY2282" fmla="*/ 1531813 h 4424400"/>
              <a:gd name="connsiteX2283" fmla="*/ 6156740 w 9144000"/>
              <a:gd name="connsiteY2283" fmla="*/ 1531812 h 4424400"/>
              <a:gd name="connsiteX2284" fmla="*/ 6158088 w 9144000"/>
              <a:gd name="connsiteY2284" fmla="*/ 1531812 h 4424400"/>
              <a:gd name="connsiteX2285" fmla="*/ 6192445 w 9144000"/>
              <a:gd name="connsiteY2285" fmla="*/ 1531812 h 4424400"/>
              <a:gd name="connsiteX2286" fmla="*/ 6336976 w 9144000"/>
              <a:gd name="connsiteY2286" fmla="*/ 1531812 h 4424400"/>
              <a:gd name="connsiteX2287" fmla="*/ 6371333 w 9144000"/>
              <a:gd name="connsiteY2287" fmla="*/ 1531812 h 4424400"/>
              <a:gd name="connsiteX2288" fmla="*/ 6372681 w 9144000"/>
              <a:gd name="connsiteY2288" fmla="*/ 1531812 h 4424400"/>
              <a:gd name="connsiteX2289" fmla="*/ 6378446 w 9144000"/>
              <a:gd name="connsiteY2289" fmla="*/ 1532032 h 4424400"/>
              <a:gd name="connsiteX2290" fmla="*/ 6413830 w 9144000"/>
              <a:gd name="connsiteY2290" fmla="*/ 1558461 h 4424400"/>
              <a:gd name="connsiteX2291" fmla="*/ 6543335 w 9144000"/>
              <a:gd name="connsiteY2291" fmla="*/ 1736563 h 4424400"/>
              <a:gd name="connsiteX2292" fmla="*/ 6541856 w 9144000"/>
              <a:gd name="connsiteY2292" fmla="*/ 1776489 h 4424400"/>
              <a:gd name="connsiteX2293" fmla="*/ 6415024 w 9144000"/>
              <a:gd name="connsiteY2293" fmla="*/ 1995654 h 4424400"/>
              <a:gd name="connsiteX2294" fmla="*/ 6378482 w 9144000"/>
              <a:gd name="connsiteY2294" fmla="*/ 2027112 h 4424400"/>
              <a:gd name="connsiteX2295" fmla="*/ 6372717 w 9144000"/>
              <a:gd name="connsiteY2295" fmla="*/ 2027375 h 4424400"/>
              <a:gd name="connsiteX2296" fmla="*/ 6371369 w 9144000"/>
              <a:gd name="connsiteY2296" fmla="*/ 2027375 h 4424400"/>
              <a:gd name="connsiteX2297" fmla="*/ 6337012 w 9144000"/>
              <a:gd name="connsiteY2297" fmla="*/ 2027375 h 4424400"/>
              <a:gd name="connsiteX2298" fmla="*/ 6192481 w 9144000"/>
              <a:gd name="connsiteY2298" fmla="*/ 2027375 h 4424400"/>
              <a:gd name="connsiteX2299" fmla="*/ 6158124 w 9144000"/>
              <a:gd name="connsiteY2299" fmla="*/ 2027375 h 4424400"/>
              <a:gd name="connsiteX2300" fmla="*/ 6156776 w 9144000"/>
              <a:gd name="connsiteY2300" fmla="*/ 2027375 h 4424400"/>
              <a:gd name="connsiteX2301" fmla="*/ 6150431 w 9144000"/>
              <a:gd name="connsiteY2301" fmla="*/ 2026936 h 4424400"/>
              <a:gd name="connsiteX2302" fmla="*/ 6126594 w 9144000"/>
              <a:gd name="connsiteY2302" fmla="*/ 1973338 h 4424400"/>
              <a:gd name="connsiteX2303" fmla="*/ 6251728 w 9144000"/>
              <a:gd name="connsiteY2303" fmla="*/ 1757155 h 4424400"/>
              <a:gd name="connsiteX2304" fmla="*/ 6125577 w 9144000"/>
              <a:gd name="connsiteY2304" fmla="*/ 1583662 h 4424400"/>
              <a:gd name="connsiteX2305" fmla="*/ 6150395 w 9144000"/>
              <a:gd name="connsiteY2305" fmla="*/ 1532176 h 4424400"/>
              <a:gd name="connsiteX2306" fmla="*/ 6156740 w 9144000"/>
              <a:gd name="connsiteY2306" fmla="*/ 1531812 h 4424400"/>
              <a:gd name="connsiteX2307" fmla="*/ 7111844 w 9144000"/>
              <a:gd name="connsiteY2307" fmla="*/ 1531811 h 4424400"/>
              <a:gd name="connsiteX2308" fmla="*/ 7113192 w 9144000"/>
              <a:gd name="connsiteY2308" fmla="*/ 1531811 h 4424400"/>
              <a:gd name="connsiteX2309" fmla="*/ 7147549 w 9144000"/>
              <a:gd name="connsiteY2309" fmla="*/ 1531811 h 4424400"/>
              <a:gd name="connsiteX2310" fmla="*/ 7292080 w 9144000"/>
              <a:gd name="connsiteY2310" fmla="*/ 1531811 h 4424400"/>
              <a:gd name="connsiteX2311" fmla="*/ 7326437 w 9144000"/>
              <a:gd name="connsiteY2311" fmla="*/ 1531811 h 4424400"/>
              <a:gd name="connsiteX2312" fmla="*/ 7327785 w 9144000"/>
              <a:gd name="connsiteY2312" fmla="*/ 1531811 h 4424400"/>
              <a:gd name="connsiteX2313" fmla="*/ 7333550 w 9144000"/>
              <a:gd name="connsiteY2313" fmla="*/ 1532031 h 4424400"/>
              <a:gd name="connsiteX2314" fmla="*/ 7368934 w 9144000"/>
              <a:gd name="connsiteY2314" fmla="*/ 1558460 h 4424400"/>
              <a:gd name="connsiteX2315" fmla="*/ 7498439 w 9144000"/>
              <a:gd name="connsiteY2315" fmla="*/ 1736562 h 4424400"/>
              <a:gd name="connsiteX2316" fmla="*/ 7496960 w 9144000"/>
              <a:gd name="connsiteY2316" fmla="*/ 1776488 h 4424400"/>
              <a:gd name="connsiteX2317" fmla="*/ 7370128 w 9144000"/>
              <a:gd name="connsiteY2317" fmla="*/ 1995652 h 4424400"/>
              <a:gd name="connsiteX2318" fmla="*/ 7333586 w 9144000"/>
              <a:gd name="connsiteY2318" fmla="*/ 2027111 h 4424400"/>
              <a:gd name="connsiteX2319" fmla="*/ 7327821 w 9144000"/>
              <a:gd name="connsiteY2319" fmla="*/ 2027374 h 4424400"/>
              <a:gd name="connsiteX2320" fmla="*/ 7326473 w 9144000"/>
              <a:gd name="connsiteY2320" fmla="*/ 2027374 h 4424400"/>
              <a:gd name="connsiteX2321" fmla="*/ 7292116 w 9144000"/>
              <a:gd name="connsiteY2321" fmla="*/ 2027374 h 4424400"/>
              <a:gd name="connsiteX2322" fmla="*/ 7147585 w 9144000"/>
              <a:gd name="connsiteY2322" fmla="*/ 2027374 h 4424400"/>
              <a:gd name="connsiteX2323" fmla="*/ 7113228 w 9144000"/>
              <a:gd name="connsiteY2323" fmla="*/ 2027374 h 4424400"/>
              <a:gd name="connsiteX2324" fmla="*/ 7111880 w 9144000"/>
              <a:gd name="connsiteY2324" fmla="*/ 2027374 h 4424400"/>
              <a:gd name="connsiteX2325" fmla="*/ 7105535 w 9144000"/>
              <a:gd name="connsiteY2325" fmla="*/ 2026934 h 4424400"/>
              <a:gd name="connsiteX2326" fmla="*/ 7081698 w 9144000"/>
              <a:gd name="connsiteY2326" fmla="*/ 1973336 h 4424400"/>
              <a:gd name="connsiteX2327" fmla="*/ 7206832 w 9144000"/>
              <a:gd name="connsiteY2327" fmla="*/ 1757154 h 4424400"/>
              <a:gd name="connsiteX2328" fmla="*/ 7080681 w 9144000"/>
              <a:gd name="connsiteY2328" fmla="*/ 1583662 h 4424400"/>
              <a:gd name="connsiteX2329" fmla="*/ 7105499 w 9144000"/>
              <a:gd name="connsiteY2329" fmla="*/ 1532175 h 4424400"/>
              <a:gd name="connsiteX2330" fmla="*/ 7111844 w 9144000"/>
              <a:gd name="connsiteY2330" fmla="*/ 1531811 h 4424400"/>
              <a:gd name="connsiteX2331" fmla="*/ 8066948 w 9144000"/>
              <a:gd name="connsiteY2331" fmla="*/ 1531810 h 4424400"/>
              <a:gd name="connsiteX2332" fmla="*/ 8068296 w 9144000"/>
              <a:gd name="connsiteY2332" fmla="*/ 1531810 h 4424400"/>
              <a:gd name="connsiteX2333" fmla="*/ 8102653 w 9144000"/>
              <a:gd name="connsiteY2333" fmla="*/ 1531810 h 4424400"/>
              <a:gd name="connsiteX2334" fmla="*/ 8247184 w 9144000"/>
              <a:gd name="connsiteY2334" fmla="*/ 1531810 h 4424400"/>
              <a:gd name="connsiteX2335" fmla="*/ 8281541 w 9144000"/>
              <a:gd name="connsiteY2335" fmla="*/ 1531810 h 4424400"/>
              <a:gd name="connsiteX2336" fmla="*/ 8282889 w 9144000"/>
              <a:gd name="connsiteY2336" fmla="*/ 1531810 h 4424400"/>
              <a:gd name="connsiteX2337" fmla="*/ 8288654 w 9144000"/>
              <a:gd name="connsiteY2337" fmla="*/ 1532029 h 4424400"/>
              <a:gd name="connsiteX2338" fmla="*/ 8324038 w 9144000"/>
              <a:gd name="connsiteY2338" fmla="*/ 1558459 h 4424400"/>
              <a:gd name="connsiteX2339" fmla="*/ 8453543 w 9144000"/>
              <a:gd name="connsiteY2339" fmla="*/ 1736561 h 4424400"/>
              <a:gd name="connsiteX2340" fmla="*/ 8452064 w 9144000"/>
              <a:gd name="connsiteY2340" fmla="*/ 1776487 h 4424400"/>
              <a:gd name="connsiteX2341" fmla="*/ 8325232 w 9144000"/>
              <a:gd name="connsiteY2341" fmla="*/ 1995651 h 4424400"/>
              <a:gd name="connsiteX2342" fmla="*/ 8288690 w 9144000"/>
              <a:gd name="connsiteY2342" fmla="*/ 2027109 h 4424400"/>
              <a:gd name="connsiteX2343" fmla="*/ 8282925 w 9144000"/>
              <a:gd name="connsiteY2343" fmla="*/ 2027373 h 4424400"/>
              <a:gd name="connsiteX2344" fmla="*/ 8281577 w 9144000"/>
              <a:gd name="connsiteY2344" fmla="*/ 2027373 h 4424400"/>
              <a:gd name="connsiteX2345" fmla="*/ 8247220 w 9144000"/>
              <a:gd name="connsiteY2345" fmla="*/ 2027373 h 4424400"/>
              <a:gd name="connsiteX2346" fmla="*/ 8102689 w 9144000"/>
              <a:gd name="connsiteY2346" fmla="*/ 2027373 h 4424400"/>
              <a:gd name="connsiteX2347" fmla="*/ 8068332 w 9144000"/>
              <a:gd name="connsiteY2347" fmla="*/ 2027373 h 4424400"/>
              <a:gd name="connsiteX2348" fmla="*/ 8066984 w 9144000"/>
              <a:gd name="connsiteY2348" fmla="*/ 2027373 h 4424400"/>
              <a:gd name="connsiteX2349" fmla="*/ 8060639 w 9144000"/>
              <a:gd name="connsiteY2349" fmla="*/ 2026933 h 4424400"/>
              <a:gd name="connsiteX2350" fmla="*/ 8036802 w 9144000"/>
              <a:gd name="connsiteY2350" fmla="*/ 1973334 h 4424400"/>
              <a:gd name="connsiteX2351" fmla="*/ 8161936 w 9144000"/>
              <a:gd name="connsiteY2351" fmla="*/ 1757153 h 4424400"/>
              <a:gd name="connsiteX2352" fmla="*/ 8035785 w 9144000"/>
              <a:gd name="connsiteY2352" fmla="*/ 1583662 h 4424400"/>
              <a:gd name="connsiteX2353" fmla="*/ 8060603 w 9144000"/>
              <a:gd name="connsiteY2353" fmla="*/ 1532173 h 4424400"/>
              <a:gd name="connsiteX2354" fmla="*/ 8066948 w 9144000"/>
              <a:gd name="connsiteY2354" fmla="*/ 1531810 h 4424400"/>
              <a:gd name="connsiteX2355" fmla="*/ 9022052 w 9144000"/>
              <a:gd name="connsiteY2355" fmla="*/ 1531808 h 4424400"/>
              <a:gd name="connsiteX2356" fmla="*/ 9023400 w 9144000"/>
              <a:gd name="connsiteY2356" fmla="*/ 1531808 h 4424400"/>
              <a:gd name="connsiteX2357" fmla="*/ 9057757 w 9144000"/>
              <a:gd name="connsiteY2357" fmla="*/ 1531808 h 4424400"/>
              <a:gd name="connsiteX2358" fmla="*/ 9144000 w 9144000"/>
              <a:gd name="connsiteY2358" fmla="*/ 1531808 h 4424400"/>
              <a:gd name="connsiteX2359" fmla="*/ 9144000 w 9144000"/>
              <a:gd name="connsiteY2359" fmla="*/ 2027372 h 4424400"/>
              <a:gd name="connsiteX2360" fmla="*/ 9057793 w 9144000"/>
              <a:gd name="connsiteY2360" fmla="*/ 2027372 h 4424400"/>
              <a:gd name="connsiteX2361" fmla="*/ 9023436 w 9144000"/>
              <a:gd name="connsiteY2361" fmla="*/ 2027372 h 4424400"/>
              <a:gd name="connsiteX2362" fmla="*/ 9022088 w 9144000"/>
              <a:gd name="connsiteY2362" fmla="*/ 2027372 h 4424400"/>
              <a:gd name="connsiteX2363" fmla="*/ 9015743 w 9144000"/>
              <a:gd name="connsiteY2363" fmla="*/ 2026932 h 4424400"/>
              <a:gd name="connsiteX2364" fmla="*/ 8991905 w 9144000"/>
              <a:gd name="connsiteY2364" fmla="*/ 1973332 h 4424400"/>
              <a:gd name="connsiteX2365" fmla="*/ 9117040 w 9144000"/>
              <a:gd name="connsiteY2365" fmla="*/ 1757152 h 4424400"/>
              <a:gd name="connsiteX2366" fmla="*/ 8990889 w 9144000"/>
              <a:gd name="connsiteY2366" fmla="*/ 1583662 h 4424400"/>
              <a:gd name="connsiteX2367" fmla="*/ 9015707 w 9144000"/>
              <a:gd name="connsiteY2367" fmla="*/ 1532172 h 4424400"/>
              <a:gd name="connsiteX2368" fmla="*/ 9022052 w 9144000"/>
              <a:gd name="connsiteY2368" fmla="*/ 1531808 h 4424400"/>
              <a:gd name="connsiteX2369" fmla="*/ 3291428 w 9144000"/>
              <a:gd name="connsiteY2369" fmla="*/ 1531804 h 4424400"/>
              <a:gd name="connsiteX2370" fmla="*/ 3292776 w 9144000"/>
              <a:gd name="connsiteY2370" fmla="*/ 1531804 h 4424400"/>
              <a:gd name="connsiteX2371" fmla="*/ 3327133 w 9144000"/>
              <a:gd name="connsiteY2371" fmla="*/ 1531804 h 4424400"/>
              <a:gd name="connsiteX2372" fmla="*/ 3471664 w 9144000"/>
              <a:gd name="connsiteY2372" fmla="*/ 1531804 h 4424400"/>
              <a:gd name="connsiteX2373" fmla="*/ 3506021 w 9144000"/>
              <a:gd name="connsiteY2373" fmla="*/ 1531804 h 4424400"/>
              <a:gd name="connsiteX2374" fmla="*/ 3507369 w 9144000"/>
              <a:gd name="connsiteY2374" fmla="*/ 1531804 h 4424400"/>
              <a:gd name="connsiteX2375" fmla="*/ 3513134 w 9144000"/>
              <a:gd name="connsiteY2375" fmla="*/ 1532024 h 4424400"/>
              <a:gd name="connsiteX2376" fmla="*/ 3548518 w 9144000"/>
              <a:gd name="connsiteY2376" fmla="*/ 1558454 h 4424400"/>
              <a:gd name="connsiteX2377" fmla="*/ 3678023 w 9144000"/>
              <a:gd name="connsiteY2377" fmla="*/ 1736558 h 4424400"/>
              <a:gd name="connsiteX2378" fmla="*/ 3676544 w 9144000"/>
              <a:gd name="connsiteY2378" fmla="*/ 1776482 h 4424400"/>
              <a:gd name="connsiteX2379" fmla="*/ 3549713 w 9144000"/>
              <a:gd name="connsiteY2379" fmla="*/ 1995642 h 4424400"/>
              <a:gd name="connsiteX2380" fmla="*/ 3513170 w 9144000"/>
              <a:gd name="connsiteY2380" fmla="*/ 2027102 h 4424400"/>
              <a:gd name="connsiteX2381" fmla="*/ 3507405 w 9144000"/>
              <a:gd name="connsiteY2381" fmla="*/ 2027367 h 4424400"/>
              <a:gd name="connsiteX2382" fmla="*/ 3506057 w 9144000"/>
              <a:gd name="connsiteY2382" fmla="*/ 2027367 h 4424400"/>
              <a:gd name="connsiteX2383" fmla="*/ 3471700 w 9144000"/>
              <a:gd name="connsiteY2383" fmla="*/ 2027367 h 4424400"/>
              <a:gd name="connsiteX2384" fmla="*/ 3327169 w 9144000"/>
              <a:gd name="connsiteY2384" fmla="*/ 2027367 h 4424400"/>
              <a:gd name="connsiteX2385" fmla="*/ 3292812 w 9144000"/>
              <a:gd name="connsiteY2385" fmla="*/ 2027367 h 4424400"/>
              <a:gd name="connsiteX2386" fmla="*/ 3291464 w 9144000"/>
              <a:gd name="connsiteY2386" fmla="*/ 2027367 h 4424400"/>
              <a:gd name="connsiteX2387" fmla="*/ 3285119 w 9144000"/>
              <a:gd name="connsiteY2387" fmla="*/ 2026927 h 4424400"/>
              <a:gd name="connsiteX2388" fmla="*/ 3261282 w 9144000"/>
              <a:gd name="connsiteY2388" fmla="*/ 1973326 h 4424400"/>
              <a:gd name="connsiteX2389" fmla="*/ 3386416 w 9144000"/>
              <a:gd name="connsiteY2389" fmla="*/ 1757149 h 4424400"/>
              <a:gd name="connsiteX2390" fmla="*/ 3260265 w 9144000"/>
              <a:gd name="connsiteY2390" fmla="*/ 1583662 h 4424400"/>
              <a:gd name="connsiteX2391" fmla="*/ 3285083 w 9144000"/>
              <a:gd name="connsiteY2391" fmla="*/ 1532168 h 4424400"/>
              <a:gd name="connsiteX2392" fmla="*/ 3291428 w 9144000"/>
              <a:gd name="connsiteY2392" fmla="*/ 1531804 h 4424400"/>
              <a:gd name="connsiteX2393" fmla="*/ 0 w 9144000"/>
              <a:gd name="connsiteY2393" fmla="*/ 1160604 h 4424400"/>
              <a:gd name="connsiteX2394" fmla="*/ 128828 w 9144000"/>
              <a:gd name="connsiteY2394" fmla="*/ 1160604 h 4424400"/>
              <a:gd name="connsiteX2395" fmla="*/ 163184 w 9144000"/>
              <a:gd name="connsiteY2395" fmla="*/ 1160604 h 4424400"/>
              <a:gd name="connsiteX2396" fmla="*/ 164532 w 9144000"/>
              <a:gd name="connsiteY2396" fmla="*/ 1160604 h 4424400"/>
              <a:gd name="connsiteX2397" fmla="*/ 170297 w 9144000"/>
              <a:gd name="connsiteY2397" fmla="*/ 1160823 h 4424400"/>
              <a:gd name="connsiteX2398" fmla="*/ 205682 w 9144000"/>
              <a:gd name="connsiteY2398" fmla="*/ 1187256 h 4424400"/>
              <a:gd name="connsiteX2399" fmla="*/ 335186 w 9144000"/>
              <a:gd name="connsiteY2399" fmla="*/ 1365354 h 4424400"/>
              <a:gd name="connsiteX2400" fmla="*/ 333707 w 9144000"/>
              <a:gd name="connsiteY2400" fmla="*/ 1405282 h 4424400"/>
              <a:gd name="connsiteX2401" fmla="*/ 206876 w 9144000"/>
              <a:gd name="connsiteY2401" fmla="*/ 1624442 h 4424400"/>
              <a:gd name="connsiteX2402" fmla="*/ 170334 w 9144000"/>
              <a:gd name="connsiteY2402" fmla="*/ 1655898 h 4424400"/>
              <a:gd name="connsiteX2403" fmla="*/ 164568 w 9144000"/>
              <a:gd name="connsiteY2403" fmla="*/ 1656163 h 4424400"/>
              <a:gd name="connsiteX2404" fmla="*/ 163220 w 9144000"/>
              <a:gd name="connsiteY2404" fmla="*/ 1656163 h 4424400"/>
              <a:gd name="connsiteX2405" fmla="*/ 128864 w 9144000"/>
              <a:gd name="connsiteY2405" fmla="*/ 1656163 h 4424400"/>
              <a:gd name="connsiteX2406" fmla="*/ 0 w 9144000"/>
              <a:gd name="connsiteY2406" fmla="*/ 1656163 h 4424400"/>
              <a:gd name="connsiteX2407" fmla="*/ 0 w 9144000"/>
              <a:gd name="connsiteY2407" fmla="*/ 1461230 h 4424400"/>
              <a:gd name="connsiteX2408" fmla="*/ 43581 w 9144000"/>
              <a:gd name="connsiteY2408" fmla="*/ 1385946 h 4424400"/>
              <a:gd name="connsiteX2409" fmla="*/ 0 w 9144000"/>
              <a:gd name="connsiteY2409" fmla="*/ 1326013 h 4424400"/>
              <a:gd name="connsiteX2410" fmla="*/ 903694 w 9144000"/>
              <a:gd name="connsiteY2410" fmla="*/ 1160602 h 4424400"/>
              <a:gd name="connsiteX2411" fmla="*/ 905042 w 9144000"/>
              <a:gd name="connsiteY2411" fmla="*/ 1160602 h 4424400"/>
              <a:gd name="connsiteX2412" fmla="*/ 939399 w 9144000"/>
              <a:gd name="connsiteY2412" fmla="*/ 1160602 h 4424400"/>
              <a:gd name="connsiteX2413" fmla="*/ 1083930 w 9144000"/>
              <a:gd name="connsiteY2413" fmla="*/ 1160602 h 4424400"/>
              <a:gd name="connsiteX2414" fmla="*/ 1118287 w 9144000"/>
              <a:gd name="connsiteY2414" fmla="*/ 1160602 h 4424400"/>
              <a:gd name="connsiteX2415" fmla="*/ 1119635 w 9144000"/>
              <a:gd name="connsiteY2415" fmla="*/ 1160602 h 4424400"/>
              <a:gd name="connsiteX2416" fmla="*/ 1125400 w 9144000"/>
              <a:gd name="connsiteY2416" fmla="*/ 1160822 h 4424400"/>
              <a:gd name="connsiteX2417" fmla="*/ 1160786 w 9144000"/>
              <a:gd name="connsiteY2417" fmla="*/ 1187255 h 4424400"/>
              <a:gd name="connsiteX2418" fmla="*/ 1290290 w 9144000"/>
              <a:gd name="connsiteY2418" fmla="*/ 1365352 h 4424400"/>
              <a:gd name="connsiteX2419" fmla="*/ 1288812 w 9144000"/>
              <a:gd name="connsiteY2419" fmla="*/ 1405281 h 4424400"/>
              <a:gd name="connsiteX2420" fmla="*/ 1161979 w 9144000"/>
              <a:gd name="connsiteY2420" fmla="*/ 1624441 h 4424400"/>
              <a:gd name="connsiteX2421" fmla="*/ 1125437 w 9144000"/>
              <a:gd name="connsiteY2421" fmla="*/ 1655897 h 4424400"/>
              <a:gd name="connsiteX2422" fmla="*/ 1119671 w 9144000"/>
              <a:gd name="connsiteY2422" fmla="*/ 1656162 h 4424400"/>
              <a:gd name="connsiteX2423" fmla="*/ 1118324 w 9144000"/>
              <a:gd name="connsiteY2423" fmla="*/ 1656162 h 4424400"/>
              <a:gd name="connsiteX2424" fmla="*/ 1083967 w 9144000"/>
              <a:gd name="connsiteY2424" fmla="*/ 1656162 h 4424400"/>
              <a:gd name="connsiteX2425" fmla="*/ 939435 w 9144000"/>
              <a:gd name="connsiteY2425" fmla="*/ 1656162 h 4424400"/>
              <a:gd name="connsiteX2426" fmla="*/ 905078 w 9144000"/>
              <a:gd name="connsiteY2426" fmla="*/ 1656162 h 4424400"/>
              <a:gd name="connsiteX2427" fmla="*/ 903730 w 9144000"/>
              <a:gd name="connsiteY2427" fmla="*/ 1656162 h 4424400"/>
              <a:gd name="connsiteX2428" fmla="*/ 897385 w 9144000"/>
              <a:gd name="connsiteY2428" fmla="*/ 1655722 h 4424400"/>
              <a:gd name="connsiteX2429" fmla="*/ 873547 w 9144000"/>
              <a:gd name="connsiteY2429" fmla="*/ 1602110 h 4424400"/>
              <a:gd name="connsiteX2430" fmla="*/ 998682 w 9144000"/>
              <a:gd name="connsiteY2430" fmla="*/ 1385945 h 4424400"/>
              <a:gd name="connsiteX2431" fmla="*/ 872531 w 9144000"/>
              <a:gd name="connsiteY2431" fmla="*/ 1212461 h 4424400"/>
              <a:gd name="connsiteX2432" fmla="*/ 897349 w 9144000"/>
              <a:gd name="connsiteY2432" fmla="*/ 1160968 h 4424400"/>
              <a:gd name="connsiteX2433" fmla="*/ 903694 w 9144000"/>
              <a:gd name="connsiteY2433" fmla="*/ 1160602 h 4424400"/>
              <a:gd name="connsiteX2434" fmla="*/ 1858797 w 9144000"/>
              <a:gd name="connsiteY2434" fmla="*/ 1160601 h 4424400"/>
              <a:gd name="connsiteX2435" fmla="*/ 1860146 w 9144000"/>
              <a:gd name="connsiteY2435" fmla="*/ 1160601 h 4424400"/>
              <a:gd name="connsiteX2436" fmla="*/ 1894503 w 9144000"/>
              <a:gd name="connsiteY2436" fmla="*/ 1160601 h 4424400"/>
              <a:gd name="connsiteX2437" fmla="*/ 2039033 w 9144000"/>
              <a:gd name="connsiteY2437" fmla="*/ 1160601 h 4424400"/>
              <a:gd name="connsiteX2438" fmla="*/ 2073390 w 9144000"/>
              <a:gd name="connsiteY2438" fmla="*/ 1160601 h 4424400"/>
              <a:gd name="connsiteX2439" fmla="*/ 2074737 w 9144000"/>
              <a:gd name="connsiteY2439" fmla="*/ 1160601 h 4424400"/>
              <a:gd name="connsiteX2440" fmla="*/ 2080503 w 9144000"/>
              <a:gd name="connsiteY2440" fmla="*/ 1160821 h 4424400"/>
              <a:gd name="connsiteX2441" fmla="*/ 2115886 w 9144000"/>
              <a:gd name="connsiteY2441" fmla="*/ 1187253 h 4424400"/>
              <a:gd name="connsiteX2442" fmla="*/ 2245389 w 9144000"/>
              <a:gd name="connsiteY2442" fmla="*/ 1365352 h 4424400"/>
              <a:gd name="connsiteX2443" fmla="*/ 2243912 w 9144000"/>
              <a:gd name="connsiteY2443" fmla="*/ 1405279 h 4424400"/>
              <a:gd name="connsiteX2444" fmla="*/ 2117080 w 9144000"/>
              <a:gd name="connsiteY2444" fmla="*/ 1624439 h 4424400"/>
              <a:gd name="connsiteX2445" fmla="*/ 2080539 w 9144000"/>
              <a:gd name="connsiteY2445" fmla="*/ 1655896 h 4424400"/>
              <a:gd name="connsiteX2446" fmla="*/ 2074774 w 9144000"/>
              <a:gd name="connsiteY2446" fmla="*/ 1656162 h 4424400"/>
              <a:gd name="connsiteX2447" fmla="*/ 2073426 w 9144000"/>
              <a:gd name="connsiteY2447" fmla="*/ 1656162 h 4424400"/>
              <a:gd name="connsiteX2448" fmla="*/ 2039069 w 9144000"/>
              <a:gd name="connsiteY2448" fmla="*/ 1656162 h 4424400"/>
              <a:gd name="connsiteX2449" fmla="*/ 1894538 w 9144000"/>
              <a:gd name="connsiteY2449" fmla="*/ 1656162 h 4424400"/>
              <a:gd name="connsiteX2450" fmla="*/ 1860181 w 9144000"/>
              <a:gd name="connsiteY2450" fmla="*/ 1656162 h 4424400"/>
              <a:gd name="connsiteX2451" fmla="*/ 1858834 w 9144000"/>
              <a:gd name="connsiteY2451" fmla="*/ 1656162 h 4424400"/>
              <a:gd name="connsiteX2452" fmla="*/ 1852489 w 9144000"/>
              <a:gd name="connsiteY2452" fmla="*/ 1655721 h 4424400"/>
              <a:gd name="connsiteX2453" fmla="*/ 1828651 w 9144000"/>
              <a:gd name="connsiteY2453" fmla="*/ 1602110 h 4424400"/>
              <a:gd name="connsiteX2454" fmla="*/ 1953786 w 9144000"/>
              <a:gd name="connsiteY2454" fmla="*/ 1385944 h 4424400"/>
              <a:gd name="connsiteX2455" fmla="*/ 1827635 w 9144000"/>
              <a:gd name="connsiteY2455" fmla="*/ 1212460 h 4424400"/>
              <a:gd name="connsiteX2456" fmla="*/ 1852453 w 9144000"/>
              <a:gd name="connsiteY2456" fmla="*/ 1160966 h 4424400"/>
              <a:gd name="connsiteX2457" fmla="*/ 1858797 w 9144000"/>
              <a:gd name="connsiteY2457" fmla="*/ 1160601 h 4424400"/>
              <a:gd name="connsiteX2458" fmla="*/ 2813898 w 9144000"/>
              <a:gd name="connsiteY2458" fmla="*/ 1160600 h 4424400"/>
              <a:gd name="connsiteX2459" fmla="*/ 2815247 w 9144000"/>
              <a:gd name="connsiteY2459" fmla="*/ 1160600 h 4424400"/>
              <a:gd name="connsiteX2460" fmla="*/ 2849605 w 9144000"/>
              <a:gd name="connsiteY2460" fmla="*/ 1160600 h 4424400"/>
              <a:gd name="connsiteX2461" fmla="*/ 2994136 w 9144000"/>
              <a:gd name="connsiteY2461" fmla="*/ 1160600 h 4424400"/>
              <a:gd name="connsiteX2462" fmla="*/ 3028494 w 9144000"/>
              <a:gd name="connsiteY2462" fmla="*/ 1160600 h 4424400"/>
              <a:gd name="connsiteX2463" fmla="*/ 3029842 w 9144000"/>
              <a:gd name="connsiteY2463" fmla="*/ 1160600 h 4424400"/>
              <a:gd name="connsiteX2464" fmla="*/ 3035607 w 9144000"/>
              <a:gd name="connsiteY2464" fmla="*/ 1160820 h 4424400"/>
              <a:gd name="connsiteX2465" fmla="*/ 3070994 w 9144000"/>
              <a:gd name="connsiteY2465" fmla="*/ 1187252 h 4424400"/>
              <a:gd name="connsiteX2466" fmla="*/ 3200497 w 9144000"/>
              <a:gd name="connsiteY2466" fmla="*/ 1365351 h 4424400"/>
              <a:gd name="connsiteX2467" fmla="*/ 3199016 w 9144000"/>
              <a:gd name="connsiteY2467" fmla="*/ 1405278 h 4424400"/>
              <a:gd name="connsiteX2468" fmla="*/ 3072186 w 9144000"/>
              <a:gd name="connsiteY2468" fmla="*/ 1624438 h 4424400"/>
              <a:gd name="connsiteX2469" fmla="*/ 3035642 w 9144000"/>
              <a:gd name="connsiteY2469" fmla="*/ 1655895 h 4424400"/>
              <a:gd name="connsiteX2470" fmla="*/ 3029878 w 9144000"/>
              <a:gd name="connsiteY2470" fmla="*/ 1656161 h 4424400"/>
              <a:gd name="connsiteX2471" fmla="*/ 3028531 w 9144000"/>
              <a:gd name="connsiteY2471" fmla="*/ 1656161 h 4424400"/>
              <a:gd name="connsiteX2472" fmla="*/ 2994171 w 9144000"/>
              <a:gd name="connsiteY2472" fmla="*/ 1656161 h 4424400"/>
              <a:gd name="connsiteX2473" fmla="*/ 2849642 w 9144000"/>
              <a:gd name="connsiteY2473" fmla="*/ 1656161 h 4424400"/>
              <a:gd name="connsiteX2474" fmla="*/ 2815283 w 9144000"/>
              <a:gd name="connsiteY2474" fmla="*/ 1656161 h 4424400"/>
              <a:gd name="connsiteX2475" fmla="*/ 2813936 w 9144000"/>
              <a:gd name="connsiteY2475" fmla="*/ 1656161 h 4424400"/>
              <a:gd name="connsiteX2476" fmla="*/ 2807590 w 9144000"/>
              <a:gd name="connsiteY2476" fmla="*/ 1655720 h 4424400"/>
              <a:gd name="connsiteX2477" fmla="*/ 2783753 w 9144000"/>
              <a:gd name="connsiteY2477" fmla="*/ 1602110 h 4424400"/>
              <a:gd name="connsiteX2478" fmla="*/ 2908887 w 9144000"/>
              <a:gd name="connsiteY2478" fmla="*/ 1385943 h 4424400"/>
              <a:gd name="connsiteX2479" fmla="*/ 2782736 w 9144000"/>
              <a:gd name="connsiteY2479" fmla="*/ 1212459 h 4424400"/>
              <a:gd name="connsiteX2480" fmla="*/ 2807556 w 9144000"/>
              <a:gd name="connsiteY2480" fmla="*/ 1160965 h 4424400"/>
              <a:gd name="connsiteX2481" fmla="*/ 2813898 w 9144000"/>
              <a:gd name="connsiteY2481" fmla="*/ 1160600 h 4424400"/>
              <a:gd name="connsiteX2482" fmla="*/ 3769001 w 9144000"/>
              <a:gd name="connsiteY2482" fmla="*/ 1160599 h 4424400"/>
              <a:gd name="connsiteX2483" fmla="*/ 3770348 w 9144000"/>
              <a:gd name="connsiteY2483" fmla="*/ 1160599 h 4424400"/>
              <a:gd name="connsiteX2484" fmla="*/ 3804707 w 9144000"/>
              <a:gd name="connsiteY2484" fmla="*/ 1160599 h 4424400"/>
              <a:gd name="connsiteX2485" fmla="*/ 3949235 w 9144000"/>
              <a:gd name="connsiteY2485" fmla="*/ 1160599 h 4424400"/>
              <a:gd name="connsiteX2486" fmla="*/ 3983594 w 9144000"/>
              <a:gd name="connsiteY2486" fmla="*/ 1160599 h 4424400"/>
              <a:gd name="connsiteX2487" fmla="*/ 3984940 w 9144000"/>
              <a:gd name="connsiteY2487" fmla="*/ 1160599 h 4424400"/>
              <a:gd name="connsiteX2488" fmla="*/ 3990704 w 9144000"/>
              <a:gd name="connsiteY2488" fmla="*/ 1160819 h 4424400"/>
              <a:gd name="connsiteX2489" fmla="*/ 4026089 w 9144000"/>
              <a:gd name="connsiteY2489" fmla="*/ 1187250 h 4424400"/>
              <a:gd name="connsiteX2490" fmla="*/ 4155595 w 9144000"/>
              <a:gd name="connsiteY2490" fmla="*/ 1365350 h 4424400"/>
              <a:gd name="connsiteX2491" fmla="*/ 4154115 w 9144000"/>
              <a:gd name="connsiteY2491" fmla="*/ 1405277 h 4424400"/>
              <a:gd name="connsiteX2492" fmla="*/ 4027283 w 9144000"/>
              <a:gd name="connsiteY2492" fmla="*/ 1624437 h 4424400"/>
              <a:gd name="connsiteX2493" fmla="*/ 3990741 w 9144000"/>
              <a:gd name="connsiteY2493" fmla="*/ 1655895 h 4424400"/>
              <a:gd name="connsiteX2494" fmla="*/ 3984976 w 9144000"/>
              <a:gd name="connsiteY2494" fmla="*/ 1656159 h 4424400"/>
              <a:gd name="connsiteX2495" fmla="*/ 3983627 w 9144000"/>
              <a:gd name="connsiteY2495" fmla="*/ 1656159 h 4424400"/>
              <a:gd name="connsiteX2496" fmla="*/ 3949271 w 9144000"/>
              <a:gd name="connsiteY2496" fmla="*/ 1656159 h 4424400"/>
              <a:gd name="connsiteX2497" fmla="*/ 3804743 w 9144000"/>
              <a:gd name="connsiteY2497" fmla="*/ 1656159 h 4424400"/>
              <a:gd name="connsiteX2498" fmla="*/ 3770384 w 9144000"/>
              <a:gd name="connsiteY2498" fmla="*/ 1656159 h 4424400"/>
              <a:gd name="connsiteX2499" fmla="*/ 3769036 w 9144000"/>
              <a:gd name="connsiteY2499" fmla="*/ 1656159 h 4424400"/>
              <a:gd name="connsiteX2500" fmla="*/ 3762692 w 9144000"/>
              <a:gd name="connsiteY2500" fmla="*/ 1655719 h 4424400"/>
              <a:gd name="connsiteX2501" fmla="*/ 3738855 w 9144000"/>
              <a:gd name="connsiteY2501" fmla="*/ 1602110 h 4424400"/>
              <a:gd name="connsiteX2502" fmla="*/ 3863989 w 9144000"/>
              <a:gd name="connsiteY2502" fmla="*/ 1385942 h 4424400"/>
              <a:gd name="connsiteX2503" fmla="*/ 3737838 w 9144000"/>
              <a:gd name="connsiteY2503" fmla="*/ 1212457 h 4424400"/>
              <a:gd name="connsiteX2504" fmla="*/ 3762656 w 9144000"/>
              <a:gd name="connsiteY2504" fmla="*/ 1160964 h 4424400"/>
              <a:gd name="connsiteX2505" fmla="*/ 3769001 w 9144000"/>
              <a:gd name="connsiteY2505" fmla="*/ 1160599 h 4424400"/>
              <a:gd name="connsiteX2506" fmla="*/ 4724086 w 9144000"/>
              <a:gd name="connsiteY2506" fmla="*/ 1160598 h 4424400"/>
              <a:gd name="connsiteX2507" fmla="*/ 4725437 w 9144000"/>
              <a:gd name="connsiteY2507" fmla="*/ 1160598 h 4424400"/>
              <a:gd name="connsiteX2508" fmla="*/ 4759792 w 9144000"/>
              <a:gd name="connsiteY2508" fmla="*/ 1160598 h 4424400"/>
              <a:gd name="connsiteX2509" fmla="*/ 4904320 w 9144000"/>
              <a:gd name="connsiteY2509" fmla="*/ 1160598 h 4424400"/>
              <a:gd name="connsiteX2510" fmla="*/ 4938679 w 9144000"/>
              <a:gd name="connsiteY2510" fmla="*/ 1160598 h 4424400"/>
              <a:gd name="connsiteX2511" fmla="*/ 4940026 w 9144000"/>
              <a:gd name="connsiteY2511" fmla="*/ 1160598 h 4424400"/>
              <a:gd name="connsiteX2512" fmla="*/ 4945794 w 9144000"/>
              <a:gd name="connsiteY2512" fmla="*/ 1160818 h 4424400"/>
              <a:gd name="connsiteX2513" fmla="*/ 4981175 w 9144000"/>
              <a:gd name="connsiteY2513" fmla="*/ 1187249 h 4424400"/>
              <a:gd name="connsiteX2514" fmla="*/ 5110683 w 9144000"/>
              <a:gd name="connsiteY2514" fmla="*/ 1365349 h 4424400"/>
              <a:gd name="connsiteX2515" fmla="*/ 5109202 w 9144000"/>
              <a:gd name="connsiteY2515" fmla="*/ 1405276 h 4424400"/>
              <a:gd name="connsiteX2516" fmla="*/ 4982371 w 9144000"/>
              <a:gd name="connsiteY2516" fmla="*/ 1624435 h 4424400"/>
              <a:gd name="connsiteX2517" fmla="*/ 4945827 w 9144000"/>
              <a:gd name="connsiteY2517" fmla="*/ 1655893 h 4424400"/>
              <a:gd name="connsiteX2518" fmla="*/ 4940062 w 9144000"/>
              <a:gd name="connsiteY2518" fmla="*/ 1656158 h 4424400"/>
              <a:gd name="connsiteX2519" fmla="*/ 4938714 w 9144000"/>
              <a:gd name="connsiteY2519" fmla="*/ 1656158 h 4424400"/>
              <a:gd name="connsiteX2520" fmla="*/ 4904357 w 9144000"/>
              <a:gd name="connsiteY2520" fmla="*/ 1656158 h 4424400"/>
              <a:gd name="connsiteX2521" fmla="*/ 4759827 w 9144000"/>
              <a:gd name="connsiteY2521" fmla="*/ 1656158 h 4424400"/>
              <a:gd name="connsiteX2522" fmla="*/ 4725471 w 9144000"/>
              <a:gd name="connsiteY2522" fmla="*/ 1656158 h 4424400"/>
              <a:gd name="connsiteX2523" fmla="*/ 4724123 w 9144000"/>
              <a:gd name="connsiteY2523" fmla="*/ 1656158 h 4424400"/>
              <a:gd name="connsiteX2524" fmla="*/ 4717779 w 9144000"/>
              <a:gd name="connsiteY2524" fmla="*/ 1655718 h 4424400"/>
              <a:gd name="connsiteX2525" fmla="*/ 4693939 w 9144000"/>
              <a:gd name="connsiteY2525" fmla="*/ 1602110 h 4424400"/>
              <a:gd name="connsiteX2526" fmla="*/ 4819075 w 9144000"/>
              <a:gd name="connsiteY2526" fmla="*/ 1385941 h 4424400"/>
              <a:gd name="connsiteX2527" fmla="*/ 4692923 w 9144000"/>
              <a:gd name="connsiteY2527" fmla="*/ 1212456 h 4424400"/>
              <a:gd name="connsiteX2528" fmla="*/ 4717742 w 9144000"/>
              <a:gd name="connsiteY2528" fmla="*/ 1160962 h 4424400"/>
              <a:gd name="connsiteX2529" fmla="*/ 4724086 w 9144000"/>
              <a:gd name="connsiteY2529" fmla="*/ 1160598 h 4424400"/>
              <a:gd name="connsiteX2530" fmla="*/ 5679190 w 9144000"/>
              <a:gd name="connsiteY2530" fmla="*/ 1160597 h 4424400"/>
              <a:gd name="connsiteX2531" fmla="*/ 5680538 w 9144000"/>
              <a:gd name="connsiteY2531" fmla="*/ 1160597 h 4424400"/>
              <a:gd name="connsiteX2532" fmla="*/ 5714894 w 9144000"/>
              <a:gd name="connsiteY2532" fmla="*/ 1160597 h 4424400"/>
              <a:gd name="connsiteX2533" fmla="*/ 5859424 w 9144000"/>
              <a:gd name="connsiteY2533" fmla="*/ 1160597 h 4424400"/>
              <a:gd name="connsiteX2534" fmla="*/ 5893783 w 9144000"/>
              <a:gd name="connsiteY2534" fmla="*/ 1160597 h 4424400"/>
              <a:gd name="connsiteX2535" fmla="*/ 5895129 w 9144000"/>
              <a:gd name="connsiteY2535" fmla="*/ 1160597 h 4424400"/>
              <a:gd name="connsiteX2536" fmla="*/ 5900894 w 9144000"/>
              <a:gd name="connsiteY2536" fmla="*/ 1160816 h 4424400"/>
              <a:gd name="connsiteX2537" fmla="*/ 5936279 w 9144000"/>
              <a:gd name="connsiteY2537" fmla="*/ 1187248 h 4424400"/>
              <a:gd name="connsiteX2538" fmla="*/ 6065783 w 9144000"/>
              <a:gd name="connsiteY2538" fmla="*/ 1365348 h 4424400"/>
              <a:gd name="connsiteX2539" fmla="*/ 6064305 w 9144000"/>
              <a:gd name="connsiteY2539" fmla="*/ 1405274 h 4424400"/>
              <a:gd name="connsiteX2540" fmla="*/ 5937473 w 9144000"/>
              <a:gd name="connsiteY2540" fmla="*/ 1624434 h 4424400"/>
              <a:gd name="connsiteX2541" fmla="*/ 5900931 w 9144000"/>
              <a:gd name="connsiteY2541" fmla="*/ 1655892 h 4424400"/>
              <a:gd name="connsiteX2542" fmla="*/ 5895165 w 9144000"/>
              <a:gd name="connsiteY2542" fmla="*/ 1656158 h 4424400"/>
              <a:gd name="connsiteX2543" fmla="*/ 5893817 w 9144000"/>
              <a:gd name="connsiteY2543" fmla="*/ 1656158 h 4424400"/>
              <a:gd name="connsiteX2544" fmla="*/ 5859463 w 9144000"/>
              <a:gd name="connsiteY2544" fmla="*/ 1656158 h 4424400"/>
              <a:gd name="connsiteX2545" fmla="*/ 5714930 w 9144000"/>
              <a:gd name="connsiteY2545" fmla="*/ 1656158 h 4424400"/>
              <a:gd name="connsiteX2546" fmla="*/ 5680574 w 9144000"/>
              <a:gd name="connsiteY2546" fmla="*/ 1656158 h 4424400"/>
              <a:gd name="connsiteX2547" fmla="*/ 5679225 w 9144000"/>
              <a:gd name="connsiteY2547" fmla="*/ 1656158 h 4424400"/>
              <a:gd name="connsiteX2548" fmla="*/ 5672881 w 9144000"/>
              <a:gd name="connsiteY2548" fmla="*/ 1655717 h 4424400"/>
              <a:gd name="connsiteX2549" fmla="*/ 5649042 w 9144000"/>
              <a:gd name="connsiteY2549" fmla="*/ 1602110 h 4424400"/>
              <a:gd name="connsiteX2550" fmla="*/ 5774176 w 9144000"/>
              <a:gd name="connsiteY2550" fmla="*/ 1385940 h 4424400"/>
              <a:gd name="connsiteX2551" fmla="*/ 5648026 w 9144000"/>
              <a:gd name="connsiteY2551" fmla="*/ 1212455 h 4424400"/>
              <a:gd name="connsiteX2552" fmla="*/ 5672845 w 9144000"/>
              <a:gd name="connsiteY2552" fmla="*/ 1160961 h 4424400"/>
              <a:gd name="connsiteX2553" fmla="*/ 5679190 w 9144000"/>
              <a:gd name="connsiteY2553" fmla="*/ 1160597 h 4424400"/>
              <a:gd name="connsiteX2554" fmla="*/ 6634292 w 9144000"/>
              <a:gd name="connsiteY2554" fmla="*/ 1160595 h 4424400"/>
              <a:gd name="connsiteX2555" fmla="*/ 6635640 w 9144000"/>
              <a:gd name="connsiteY2555" fmla="*/ 1160595 h 4424400"/>
              <a:gd name="connsiteX2556" fmla="*/ 6669997 w 9144000"/>
              <a:gd name="connsiteY2556" fmla="*/ 1160595 h 4424400"/>
              <a:gd name="connsiteX2557" fmla="*/ 6814528 w 9144000"/>
              <a:gd name="connsiteY2557" fmla="*/ 1160595 h 4424400"/>
              <a:gd name="connsiteX2558" fmla="*/ 6848885 w 9144000"/>
              <a:gd name="connsiteY2558" fmla="*/ 1160595 h 4424400"/>
              <a:gd name="connsiteX2559" fmla="*/ 6850233 w 9144000"/>
              <a:gd name="connsiteY2559" fmla="*/ 1160595 h 4424400"/>
              <a:gd name="connsiteX2560" fmla="*/ 6855998 w 9144000"/>
              <a:gd name="connsiteY2560" fmla="*/ 1160815 h 4424400"/>
              <a:gd name="connsiteX2561" fmla="*/ 6891382 w 9144000"/>
              <a:gd name="connsiteY2561" fmla="*/ 1187246 h 4424400"/>
              <a:gd name="connsiteX2562" fmla="*/ 7020887 w 9144000"/>
              <a:gd name="connsiteY2562" fmla="*/ 1365347 h 4424400"/>
              <a:gd name="connsiteX2563" fmla="*/ 7019408 w 9144000"/>
              <a:gd name="connsiteY2563" fmla="*/ 1405274 h 4424400"/>
              <a:gd name="connsiteX2564" fmla="*/ 6892576 w 9144000"/>
              <a:gd name="connsiteY2564" fmla="*/ 1624433 h 4424400"/>
              <a:gd name="connsiteX2565" fmla="*/ 6856034 w 9144000"/>
              <a:gd name="connsiteY2565" fmla="*/ 1655892 h 4424400"/>
              <a:gd name="connsiteX2566" fmla="*/ 6850269 w 9144000"/>
              <a:gd name="connsiteY2566" fmla="*/ 1656157 h 4424400"/>
              <a:gd name="connsiteX2567" fmla="*/ 6848921 w 9144000"/>
              <a:gd name="connsiteY2567" fmla="*/ 1656157 h 4424400"/>
              <a:gd name="connsiteX2568" fmla="*/ 6814564 w 9144000"/>
              <a:gd name="connsiteY2568" fmla="*/ 1656157 h 4424400"/>
              <a:gd name="connsiteX2569" fmla="*/ 6670033 w 9144000"/>
              <a:gd name="connsiteY2569" fmla="*/ 1656157 h 4424400"/>
              <a:gd name="connsiteX2570" fmla="*/ 6635676 w 9144000"/>
              <a:gd name="connsiteY2570" fmla="*/ 1656157 h 4424400"/>
              <a:gd name="connsiteX2571" fmla="*/ 6634328 w 9144000"/>
              <a:gd name="connsiteY2571" fmla="*/ 1656157 h 4424400"/>
              <a:gd name="connsiteX2572" fmla="*/ 6627983 w 9144000"/>
              <a:gd name="connsiteY2572" fmla="*/ 1655716 h 4424400"/>
              <a:gd name="connsiteX2573" fmla="*/ 6604146 w 9144000"/>
              <a:gd name="connsiteY2573" fmla="*/ 1602110 h 4424400"/>
              <a:gd name="connsiteX2574" fmla="*/ 6729280 w 9144000"/>
              <a:gd name="connsiteY2574" fmla="*/ 1385939 h 4424400"/>
              <a:gd name="connsiteX2575" fmla="*/ 6603129 w 9144000"/>
              <a:gd name="connsiteY2575" fmla="*/ 1212454 h 4424400"/>
              <a:gd name="connsiteX2576" fmla="*/ 6627947 w 9144000"/>
              <a:gd name="connsiteY2576" fmla="*/ 1160960 h 4424400"/>
              <a:gd name="connsiteX2577" fmla="*/ 6634292 w 9144000"/>
              <a:gd name="connsiteY2577" fmla="*/ 1160595 h 4424400"/>
              <a:gd name="connsiteX2578" fmla="*/ 7589396 w 9144000"/>
              <a:gd name="connsiteY2578" fmla="*/ 1160594 h 4424400"/>
              <a:gd name="connsiteX2579" fmla="*/ 7590744 w 9144000"/>
              <a:gd name="connsiteY2579" fmla="*/ 1160594 h 4424400"/>
              <a:gd name="connsiteX2580" fmla="*/ 7625101 w 9144000"/>
              <a:gd name="connsiteY2580" fmla="*/ 1160594 h 4424400"/>
              <a:gd name="connsiteX2581" fmla="*/ 7769632 w 9144000"/>
              <a:gd name="connsiteY2581" fmla="*/ 1160594 h 4424400"/>
              <a:gd name="connsiteX2582" fmla="*/ 7803989 w 9144000"/>
              <a:gd name="connsiteY2582" fmla="*/ 1160594 h 4424400"/>
              <a:gd name="connsiteX2583" fmla="*/ 7805337 w 9144000"/>
              <a:gd name="connsiteY2583" fmla="*/ 1160594 h 4424400"/>
              <a:gd name="connsiteX2584" fmla="*/ 7811102 w 9144000"/>
              <a:gd name="connsiteY2584" fmla="*/ 1160814 h 4424400"/>
              <a:gd name="connsiteX2585" fmla="*/ 7846486 w 9144000"/>
              <a:gd name="connsiteY2585" fmla="*/ 1187245 h 4424400"/>
              <a:gd name="connsiteX2586" fmla="*/ 7975991 w 9144000"/>
              <a:gd name="connsiteY2586" fmla="*/ 1365346 h 4424400"/>
              <a:gd name="connsiteX2587" fmla="*/ 7974512 w 9144000"/>
              <a:gd name="connsiteY2587" fmla="*/ 1405272 h 4424400"/>
              <a:gd name="connsiteX2588" fmla="*/ 7847680 w 9144000"/>
              <a:gd name="connsiteY2588" fmla="*/ 1624432 h 4424400"/>
              <a:gd name="connsiteX2589" fmla="*/ 7811138 w 9144000"/>
              <a:gd name="connsiteY2589" fmla="*/ 1655891 h 4424400"/>
              <a:gd name="connsiteX2590" fmla="*/ 7805373 w 9144000"/>
              <a:gd name="connsiteY2590" fmla="*/ 1656156 h 4424400"/>
              <a:gd name="connsiteX2591" fmla="*/ 7804025 w 9144000"/>
              <a:gd name="connsiteY2591" fmla="*/ 1656156 h 4424400"/>
              <a:gd name="connsiteX2592" fmla="*/ 7769668 w 9144000"/>
              <a:gd name="connsiteY2592" fmla="*/ 1656156 h 4424400"/>
              <a:gd name="connsiteX2593" fmla="*/ 7625137 w 9144000"/>
              <a:gd name="connsiteY2593" fmla="*/ 1656156 h 4424400"/>
              <a:gd name="connsiteX2594" fmla="*/ 7590780 w 9144000"/>
              <a:gd name="connsiteY2594" fmla="*/ 1656156 h 4424400"/>
              <a:gd name="connsiteX2595" fmla="*/ 7589432 w 9144000"/>
              <a:gd name="connsiteY2595" fmla="*/ 1656156 h 4424400"/>
              <a:gd name="connsiteX2596" fmla="*/ 7583087 w 9144000"/>
              <a:gd name="connsiteY2596" fmla="*/ 1655715 h 4424400"/>
              <a:gd name="connsiteX2597" fmla="*/ 7559250 w 9144000"/>
              <a:gd name="connsiteY2597" fmla="*/ 1602110 h 4424400"/>
              <a:gd name="connsiteX2598" fmla="*/ 7684384 w 9144000"/>
              <a:gd name="connsiteY2598" fmla="*/ 1385938 h 4424400"/>
              <a:gd name="connsiteX2599" fmla="*/ 7558233 w 9144000"/>
              <a:gd name="connsiteY2599" fmla="*/ 1212452 h 4424400"/>
              <a:gd name="connsiteX2600" fmla="*/ 7583051 w 9144000"/>
              <a:gd name="connsiteY2600" fmla="*/ 1160958 h 4424400"/>
              <a:gd name="connsiteX2601" fmla="*/ 7589396 w 9144000"/>
              <a:gd name="connsiteY2601" fmla="*/ 1160594 h 4424400"/>
              <a:gd name="connsiteX2602" fmla="*/ 8544500 w 9144000"/>
              <a:gd name="connsiteY2602" fmla="*/ 1160593 h 4424400"/>
              <a:gd name="connsiteX2603" fmla="*/ 8545848 w 9144000"/>
              <a:gd name="connsiteY2603" fmla="*/ 1160593 h 4424400"/>
              <a:gd name="connsiteX2604" fmla="*/ 8580205 w 9144000"/>
              <a:gd name="connsiteY2604" fmla="*/ 1160593 h 4424400"/>
              <a:gd name="connsiteX2605" fmla="*/ 8724736 w 9144000"/>
              <a:gd name="connsiteY2605" fmla="*/ 1160593 h 4424400"/>
              <a:gd name="connsiteX2606" fmla="*/ 8759093 w 9144000"/>
              <a:gd name="connsiteY2606" fmla="*/ 1160593 h 4424400"/>
              <a:gd name="connsiteX2607" fmla="*/ 8760440 w 9144000"/>
              <a:gd name="connsiteY2607" fmla="*/ 1160593 h 4424400"/>
              <a:gd name="connsiteX2608" fmla="*/ 8766206 w 9144000"/>
              <a:gd name="connsiteY2608" fmla="*/ 1160812 h 4424400"/>
              <a:gd name="connsiteX2609" fmla="*/ 8801590 w 9144000"/>
              <a:gd name="connsiteY2609" fmla="*/ 1187244 h 4424400"/>
              <a:gd name="connsiteX2610" fmla="*/ 8931095 w 9144000"/>
              <a:gd name="connsiteY2610" fmla="*/ 1365345 h 4424400"/>
              <a:gd name="connsiteX2611" fmla="*/ 8929616 w 9144000"/>
              <a:gd name="connsiteY2611" fmla="*/ 1405271 h 4424400"/>
              <a:gd name="connsiteX2612" fmla="*/ 8802784 w 9144000"/>
              <a:gd name="connsiteY2612" fmla="*/ 1624431 h 4424400"/>
              <a:gd name="connsiteX2613" fmla="*/ 8766242 w 9144000"/>
              <a:gd name="connsiteY2613" fmla="*/ 1655890 h 4424400"/>
              <a:gd name="connsiteX2614" fmla="*/ 8760476 w 9144000"/>
              <a:gd name="connsiteY2614" fmla="*/ 1656155 h 4424400"/>
              <a:gd name="connsiteX2615" fmla="*/ 8759129 w 9144000"/>
              <a:gd name="connsiteY2615" fmla="*/ 1656155 h 4424400"/>
              <a:gd name="connsiteX2616" fmla="*/ 8724771 w 9144000"/>
              <a:gd name="connsiteY2616" fmla="*/ 1656155 h 4424400"/>
              <a:gd name="connsiteX2617" fmla="*/ 8580241 w 9144000"/>
              <a:gd name="connsiteY2617" fmla="*/ 1656155 h 4424400"/>
              <a:gd name="connsiteX2618" fmla="*/ 8545884 w 9144000"/>
              <a:gd name="connsiteY2618" fmla="*/ 1656155 h 4424400"/>
              <a:gd name="connsiteX2619" fmla="*/ 8544536 w 9144000"/>
              <a:gd name="connsiteY2619" fmla="*/ 1656155 h 4424400"/>
              <a:gd name="connsiteX2620" fmla="*/ 8538191 w 9144000"/>
              <a:gd name="connsiteY2620" fmla="*/ 1655714 h 4424400"/>
              <a:gd name="connsiteX2621" fmla="*/ 8514353 w 9144000"/>
              <a:gd name="connsiteY2621" fmla="*/ 1602110 h 4424400"/>
              <a:gd name="connsiteX2622" fmla="*/ 8639488 w 9144000"/>
              <a:gd name="connsiteY2622" fmla="*/ 1385937 h 4424400"/>
              <a:gd name="connsiteX2623" fmla="*/ 8513337 w 9144000"/>
              <a:gd name="connsiteY2623" fmla="*/ 1212451 h 4424400"/>
              <a:gd name="connsiteX2624" fmla="*/ 8538155 w 9144000"/>
              <a:gd name="connsiteY2624" fmla="*/ 1160957 h 4424400"/>
              <a:gd name="connsiteX2625" fmla="*/ 8544500 w 9144000"/>
              <a:gd name="connsiteY2625" fmla="*/ 1160593 h 4424400"/>
              <a:gd name="connsiteX2626" fmla="*/ 1381247 w 9144000"/>
              <a:gd name="connsiteY2626" fmla="*/ 974809 h 4424400"/>
              <a:gd name="connsiteX2627" fmla="*/ 1382594 w 9144000"/>
              <a:gd name="connsiteY2627" fmla="*/ 974809 h 4424400"/>
              <a:gd name="connsiteX2628" fmla="*/ 1416953 w 9144000"/>
              <a:gd name="connsiteY2628" fmla="*/ 974809 h 4424400"/>
              <a:gd name="connsiteX2629" fmla="*/ 1561482 w 9144000"/>
              <a:gd name="connsiteY2629" fmla="*/ 974809 h 4424400"/>
              <a:gd name="connsiteX2630" fmla="*/ 1595839 w 9144000"/>
              <a:gd name="connsiteY2630" fmla="*/ 974809 h 4424400"/>
              <a:gd name="connsiteX2631" fmla="*/ 1597187 w 9144000"/>
              <a:gd name="connsiteY2631" fmla="*/ 974809 h 4424400"/>
              <a:gd name="connsiteX2632" fmla="*/ 1602952 w 9144000"/>
              <a:gd name="connsiteY2632" fmla="*/ 975026 h 4424400"/>
              <a:gd name="connsiteX2633" fmla="*/ 1638336 w 9144000"/>
              <a:gd name="connsiteY2633" fmla="*/ 1001458 h 4424400"/>
              <a:gd name="connsiteX2634" fmla="*/ 1767842 w 9144000"/>
              <a:gd name="connsiteY2634" fmla="*/ 1179563 h 4424400"/>
              <a:gd name="connsiteX2635" fmla="*/ 1766363 w 9144000"/>
              <a:gd name="connsiteY2635" fmla="*/ 1219487 h 4424400"/>
              <a:gd name="connsiteX2636" fmla="*/ 1639530 w 9144000"/>
              <a:gd name="connsiteY2636" fmla="*/ 1438642 h 4424400"/>
              <a:gd name="connsiteX2637" fmla="*/ 1602988 w 9144000"/>
              <a:gd name="connsiteY2637" fmla="*/ 1470115 h 4424400"/>
              <a:gd name="connsiteX2638" fmla="*/ 1597222 w 9144000"/>
              <a:gd name="connsiteY2638" fmla="*/ 1470378 h 4424400"/>
              <a:gd name="connsiteX2639" fmla="*/ 1595876 w 9144000"/>
              <a:gd name="connsiteY2639" fmla="*/ 1470378 h 4424400"/>
              <a:gd name="connsiteX2640" fmla="*/ 1561518 w 9144000"/>
              <a:gd name="connsiteY2640" fmla="*/ 1470378 h 4424400"/>
              <a:gd name="connsiteX2641" fmla="*/ 1416988 w 9144000"/>
              <a:gd name="connsiteY2641" fmla="*/ 1470378 h 4424400"/>
              <a:gd name="connsiteX2642" fmla="*/ 1382630 w 9144000"/>
              <a:gd name="connsiteY2642" fmla="*/ 1470378 h 4424400"/>
              <a:gd name="connsiteX2643" fmla="*/ 1381282 w 9144000"/>
              <a:gd name="connsiteY2643" fmla="*/ 1470378 h 4424400"/>
              <a:gd name="connsiteX2644" fmla="*/ 1374938 w 9144000"/>
              <a:gd name="connsiteY2644" fmla="*/ 1469938 h 4424400"/>
              <a:gd name="connsiteX2645" fmla="*/ 1351101 w 9144000"/>
              <a:gd name="connsiteY2645" fmla="*/ 1416328 h 4424400"/>
              <a:gd name="connsiteX2646" fmla="*/ 1476236 w 9144000"/>
              <a:gd name="connsiteY2646" fmla="*/ 1200154 h 4424400"/>
              <a:gd name="connsiteX2647" fmla="*/ 1350085 w 9144000"/>
              <a:gd name="connsiteY2647" fmla="*/ 1026666 h 4424400"/>
              <a:gd name="connsiteX2648" fmla="*/ 1374902 w 9144000"/>
              <a:gd name="connsiteY2648" fmla="*/ 975171 h 4424400"/>
              <a:gd name="connsiteX2649" fmla="*/ 1381247 w 9144000"/>
              <a:gd name="connsiteY2649" fmla="*/ 974809 h 4424400"/>
              <a:gd name="connsiteX2650" fmla="*/ 426143 w 9144000"/>
              <a:gd name="connsiteY2650" fmla="*/ 974809 h 4424400"/>
              <a:gd name="connsiteX2651" fmla="*/ 427491 w 9144000"/>
              <a:gd name="connsiteY2651" fmla="*/ 974809 h 4424400"/>
              <a:gd name="connsiteX2652" fmla="*/ 461848 w 9144000"/>
              <a:gd name="connsiteY2652" fmla="*/ 974809 h 4424400"/>
              <a:gd name="connsiteX2653" fmla="*/ 606378 w 9144000"/>
              <a:gd name="connsiteY2653" fmla="*/ 974809 h 4424400"/>
              <a:gd name="connsiteX2654" fmla="*/ 640736 w 9144000"/>
              <a:gd name="connsiteY2654" fmla="*/ 974809 h 4424400"/>
              <a:gd name="connsiteX2655" fmla="*/ 642083 w 9144000"/>
              <a:gd name="connsiteY2655" fmla="*/ 974809 h 4424400"/>
              <a:gd name="connsiteX2656" fmla="*/ 647848 w 9144000"/>
              <a:gd name="connsiteY2656" fmla="*/ 975027 h 4424400"/>
              <a:gd name="connsiteX2657" fmla="*/ 683232 w 9144000"/>
              <a:gd name="connsiteY2657" fmla="*/ 1001460 h 4424400"/>
              <a:gd name="connsiteX2658" fmla="*/ 812737 w 9144000"/>
              <a:gd name="connsiteY2658" fmla="*/ 1179565 h 4424400"/>
              <a:gd name="connsiteX2659" fmla="*/ 811258 w 9144000"/>
              <a:gd name="connsiteY2659" fmla="*/ 1219489 h 4424400"/>
              <a:gd name="connsiteX2660" fmla="*/ 684427 w 9144000"/>
              <a:gd name="connsiteY2660" fmla="*/ 1438644 h 4424400"/>
              <a:gd name="connsiteX2661" fmla="*/ 647885 w 9144000"/>
              <a:gd name="connsiteY2661" fmla="*/ 1470116 h 4424400"/>
              <a:gd name="connsiteX2662" fmla="*/ 642119 w 9144000"/>
              <a:gd name="connsiteY2662" fmla="*/ 1470380 h 4424400"/>
              <a:gd name="connsiteX2663" fmla="*/ 640771 w 9144000"/>
              <a:gd name="connsiteY2663" fmla="*/ 1470380 h 4424400"/>
              <a:gd name="connsiteX2664" fmla="*/ 606414 w 9144000"/>
              <a:gd name="connsiteY2664" fmla="*/ 1470380 h 4424400"/>
              <a:gd name="connsiteX2665" fmla="*/ 461884 w 9144000"/>
              <a:gd name="connsiteY2665" fmla="*/ 1470380 h 4424400"/>
              <a:gd name="connsiteX2666" fmla="*/ 427527 w 9144000"/>
              <a:gd name="connsiteY2666" fmla="*/ 1470380 h 4424400"/>
              <a:gd name="connsiteX2667" fmla="*/ 426179 w 9144000"/>
              <a:gd name="connsiteY2667" fmla="*/ 1470380 h 4424400"/>
              <a:gd name="connsiteX2668" fmla="*/ 419834 w 9144000"/>
              <a:gd name="connsiteY2668" fmla="*/ 1469940 h 4424400"/>
              <a:gd name="connsiteX2669" fmla="*/ 395997 w 9144000"/>
              <a:gd name="connsiteY2669" fmla="*/ 1416328 h 4424400"/>
              <a:gd name="connsiteX2670" fmla="*/ 521131 w 9144000"/>
              <a:gd name="connsiteY2670" fmla="*/ 1200155 h 4424400"/>
              <a:gd name="connsiteX2671" fmla="*/ 394980 w 9144000"/>
              <a:gd name="connsiteY2671" fmla="*/ 1026667 h 4424400"/>
              <a:gd name="connsiteX2672" fmla="*/ 419798 w 9144000"/>
              <a:gd name="connsiteY2672" fmla="*/ 975172 h 4424400"/>
              <a:gd name="connsiteX2673" fmla="*/ 426143 w 9144000"/>
              <a:gd name="connsiteY2673" fmla="*/ 974809 h 4424400"/>
              <a:gd name="connsiteX2674" fmla="*/ 2336347 w 9144000"/>
              <a:gd name="connsiteY2674" fmla="*/ 974808 h 4424400"/>
              <a:gd name="connsiteX2675" fmla="*/ 2337695 w 9144000"/>
              <a:gd name="connsiteY2675" fmla="*/ 974808 h 4424400"/>
              <a:gd name="connsiteX2676" fmla="*/ 2372052 w 9144000"/>
              <a:gd name="connsiteY2676" fmla="*/ 974808 h 4424400"/>
              <a:gd name="connsiteX2677" fmla="*/ 2516583 w 9144000"/>
              <a:gd name="connsiteY2677" fmla="*/ 974808 h 4424400"/>
              <a:gd name="connsiteX2678" fmla="*/ 2550941 w 9144000"/>
              <a:gd name="connsiteY2678" fmla="*/ 974808 h 4424400"/>
              <a:gd name="connsiteX2679" fmla="*/ 2552289 w 9144000"/>
              <a:gd name="connsiteY2679" fmla="*/ 974808 h 4424400"/>
              <a:gd name="connsiteX2680" fmla="*/ 2558055 w 9144000"/>
              <a:gd name="connsiteY2680" fmla="*/ 975025 h 4424400"/>
              <a:gd name="connsiteX2681" fmla="*/ 2593438 w 9144000"/>
              <a:gd name="connsiteY2681" fmla="*/ 1001457 h 4424400"/>
              <a:gd name="connsiteX2682" fmla="*/ 2722943 w 9144000"/>
              <a:gd name="connsiteY2682" fmla="*/ 1179562 h 4424400"/>
              <a:gd name="connsiteX2683" fmla="*/ 2721465 w 9144000"/>
              <a:gd name="connsiteY2683" fmla="*/ 1219486 h 4424400"/>
              <a:gd name="connsiteX2684" fmla="*/ 2594634 w 9144000"/>
              <a:gd name="connsiteY2684" fmla="*/ 1438641 h 4424400"/>
              <a:gd name="connsiteX2685" fmla="*/ 2558090 w 9144000"/>
              <a:gd name="connsiteY2685" fmla="*/ 1470112 h 4424400"/>
              <a:gd name="connsiteX2686" fmla="*/ 2552324 w 9144000"/>
              <a:gd name="connsiteY2686" fmla="*/ 1470376 h 4424400"/>
              <a:gd name="connsiteX2687" fmla="*/ 2550977 w 9144000"/>
              <a:gd name="connsiteY2687" fmla="*/ 1470376 h 4424400"/>
              <a:gd name="connsiteX2688" fmla="*/ 2516620 w 9144000"/>
              <a:gd name="connsiteY2688" fmla="*/ 1470376 h 4424400"/>
              <a:gd name="connsiteX2689" fmla="*/ 2372088 w 9144000"/>
              <a:gd name="connsiteY2689" fmla="*/ 1470376 h 4424400"/>
              <a:gd name="connsiteX2690" fmla="*/ 2337731 w 9144000"/>
              <a:gd name="connsiteY2690" fmla="*/ 1470376 h 4424400"/>
              <a:gd name="connsiteX2691" fmla="*/ 2336384 w 9144000"/>
              <a:gd name="connsiteY2691" fmla="*/ 1470376 h 4424400"/>
              <a:gd name="connsiteX2692" fmla="*/ 2330039 w 9144000"/>
              <a:gd name="connsiteY2692" fmla="*/ 1469937 h 4424400"/>
              <a:gd name="connsiteX2693" fmla="*/ 2306201 w 9144000"/>
              <a:gd name="connsiteY2693" fmla="*/ 1416327 h 4424400"/>
              <a:gd name="connsiteX2694" fmla="*/ 2431337 w 9144000"/>
              <a:gd name="connsiteY2694" fmla="*/ 1200153 h 4424400"/>
              <a:gd name="connsiteX2695" fmla="*/ 2305184 w 9144000"/>
              <a:gd name="connsiteY2695" fmla="*/ 1026665 h 4424400"/>
              <a:gd name="connsiteX2696" fmla="*/ 2330002 w 9144000"/>
              <a:gd name="connsiteY2696" fmla="*/ 975169 h 4424400"/>
              <a:gd name="connsiteX2697" fmla="*/ 2336347 w 9144000"/>
              <a:gd name="connsiteY2697" fmla="*/ 974808 h 4424400"/>
              <a:gd name="connsiteX2698" fmla="*/ 3291449 w 9144000"/>
              <a:gd name="connsiteY2698" fmla="*/ 974806 h 4424400"/>
              <a:gd name="connsiteX2699" fmla="*/ 3292798 w 9144000"/>
              <a:gd name="connsiteY2699" fmla="*/ 974806 h 4424400"/>
              <a:gd name="connsiteX2700" fmla="*/ 3327154 w 9144000"/>
              <a:gd name="connsiteY2700" fmla="*/ 974806 h 4424400"/>
              <a:gd name="connsiteX2701" fmla="*/ 3471684 w 9144000"/>
              <a:gd name="connsiteY2701" fmla="*/ 974806 h 4424400"/>
              <a:gd name="connsiteX2702" fmla="*/ 3506041 w 9144000"/>
              <a:gd name="connsiteY2702" fmla="*/ 974806 h 4424400"/>
              <a:gd name="connsiteX2703" fmla="*/ 3507390 w 9144000"/>
              <a:gd name="connsiteY2703" fmla="*/ 974806 h 4424400"/>
              <a:gd name="connsiteX2704" fmla="*/ 3513155 w 9144000"/>
              <a:gd name="connsiteY2704" fmla="*/ 975024 h 4424400"/>
              <a:gd name="connsiteX2705" fmla="*/ 3548540 w 9144000"/>
              <a:gd name="connsiteY2705" fmla="*/ 1001456 h 4424400"/>
              <a:gd name="connsiteX2706" fmla="*/ 3678044 w 9144000"/>
              <a:gd name="connsiteY2706" fmla="*/ 1179561 h 4424400"/>
              <a:gd name="connsiteX2707" fmla="*/ 3676567 w 9144000"/>
              <a:gd name="connsiteY2707" fmla="*/ 1219485 h 4424400"/>
              <a:gd name="connsiteX2708" fmla="*/ 3549734 w 9144000"/>
              <a:gd name="connsiteY2708" fmla="*/ 1438641 h 4424400"/>
              <a:gd name="connsiteX2709" fmla="*/ 3513191 w 9144000"/>
              <a:gd name="connsiteY2709" fmla="*/ 1470111 h 4424400"/>
              <a:gd name="connsiteX2710" fmla="*/ 3507427 w 9144000"/>
              <a:gd name="connsiteY2710" fmla="*/ 1470374 h 4424400"/>
              <a:gd name="connsiteX2711" fmla="*/ 3506077 w 9144000"/>
              <a:gd name="connsiteY2711" fmla="*/ 1470374 h 4424400"/>
              <a:gd name="connsiteX2712" fmla="*/ 3471721 w 9144000"/>
              <a:gd name="connsiteY2712" fmla="*/ 1470374 h 4424400"/>
              <a:gd name="connsiteX2713" fmla="*/ 3327191 w 9144000"/>
              <a:gd name="connsiteY2713" fmla="*/ 1470374 h 4424400"/>
              <a:gd name="connsiteX2714" fmla="*/ 3292835 w 9144000"/>
              <a:gd name="connsiteY2714" fmla="*/ 1470374 h 4424400"/>
              <a:gd name="connsiteX2715" fmla="*/ 3291486 w 9144000"/>
              <a:gd name="connsiteY2715" fmla="*/ 1470374 h 4424400"/>
              <a:gd name="connsiteX2716" fmla="*/ 3285142 w 9144000"/>
              <a:gd name="connsiteY2716" fmla="*/ 1469935 h 4424400"/>
              <a:gd name="connsiteX2717" fmla="*/ 3261304 w 9144000"/>
              <a:gd name="connsiteY2717" fmla="*/ 1416325 h 4424400"/>
              <a:gd name="connsiteX2718" fmla="*/ 3386438 w 9144000"/>
              <a:gd name="connsiteY2718" fmla="*/ 1200152 h 4424400"/>
              <a:gd name="connsiteX2719" fmla="*/ 3260288 w 9144000"/>
              <a:gd name="connsiteY2719" fmla="*/ 1026664 h 4424400"/>
              <a:gd name="connsiteX2720" fmla="*/ 3285106 w 9144000"/>
              <a:gd name="connsiteY2720" fmla="*/ 975169 h 4424400"/>
              <a:gd name="connsiteX2721" fmla="*/ 3291449 w 9144000"/>
              <a:gd name="connsiteY2721" fmla="*/ 974806 h 4424400"/>
              <a:gd name="connsiteX2722" fmla="*/ 4246535 w 9144000"/>
              <a:gd name="connsiteY2722" fmla="*/ 974805 h 4424400"/>
              <a:gd name="connsiteX2723" fmla="*/ 4247882 w 9144000"/>
              <a:gd name="connsiteY2723" fmla="*/ 974805 h 4424400"/>
              <a:gd name="connsiteX2724" fmla="*/ 4282239 w 9144000"/>
              <a:gd name="connsiteY2724" fmla="*/ 974805 h 4424400"/>
              <a:gd name="connsiteX2725" fmla="*/ 4426770 w 9144000"/>
              <a:gd name="connsiteY2725" fmla="*/ 974805 h 4424400"/>
              <a:gd name="connsiteX2726" fmla="*/ 4461128 w 9144000"/>
              <a:gd name="connsiteY2726" fmla="*/ 974805 h 4424400"/>
              <a:gd name="connsiteX2727" fmla="*/ 4462477 w 9144000"/>
              <a:gd name="connsiteY2727" fmla="*/ 974805 h 4424400"/>
              <a:gd name="connsiteX2728" fmla="*/ 4468241 w 9144000"/>
              <a:gd name="connsiteY2728" fmla="*/ 975023 h 4424400"/>
              <a:gd name="connsiteX2729" fmla="*/ 4503624 w 9144000"/>
              <a:gd name="connsiteY2729" fmla="*/ 1001454 h 4424400"/>
              <a:gd name="connsiteX2730" fmla="*/ 4633130 w 9144000"/>
              <a:gd name="connsiteY2730" fmla="*/ 1179559 h 4424400"/>
              <a:gd name="connsiteX2731" fmla="*/ 4631652 w 9144000"/>
              <a:gd name="connsiteY2731" fmla="*/ 1219483 h 4424400"/>
              <a:gd name="connsiteX2732" fmla="*/ 4504818 w 9144000"/>
              <a:gd name="connsiteY2732" fmla="*/ 1438640 h 4424400"/>
              <a:gd name="connsiteX2733" fmla="*/ 4468276 w 9144000"/>
              <a:gd name="connsiteY2733" fmla="*/ 1470108 h 4424400"/>
              <a:gd name="connsiteX2734" fmla="*/ 4462511 w 9144000"/>
              <a:gd name="connsiteY2734" fmla="*/ 1470372 h 4424400"/>
              <a:gd name="connsiteX2735" fmla="*/ 4461163 w 9144000"/>
              <a:gd name="connsiteY2735" fmla="*/ 1470372 h 4424400"/>
              <a:gd name="connsiteX2736" fmla="*/ 4426806 w 9144000"/>
              <a:gd name="connsiteY2736" fmla="*/ 1470372 h 4424400"/>
              <a:gd name="connsiteX2737" fmla="*/ 4282276 w 9144000"/>
              <a:gd name="connsiteY2737" fmla="*/ 1470372 h 4424400"/>
              <a:gd name="connsiteX2738" fmla="*/ 4247918 w 9144000"/>
              <a:gd name="connsiteY2738" fmla="*/ 1470372 h 4424400"/>
              <a:gd name="connsiteX2739" fmla="*/ 4246571 w 9144000"/>
              <a:gd name="connsiteY2739" fmla="*/ 1470372 h 4424400"/>
              <a:gd name="connsiteX2740" fmla="*/ 4240226 w 9144000"/>
              <a:gd name="connsiteY2740" fmla="*/ 1469933 h 4424400"/>
              <a:gd name="connsiteX2741" fmla="*/ 4216387 w 9144000"/>
              <a:gd name="connsiteY2741" fmla="*/ 1416324 h 4424400"/>
              <a:gd name="connsiteX2742" fmla="*/ 4341522 w 9144000"/>
              <a:gd name="connsiteY2742" fmla="*/ 1200150 h 4424400"/>
              <a:gd name="connsiteX2743" fmla="*/ 4215370 w 9144000"/>
              <a:gd name="connsiteY2743" fmla="*/ 1026663 h 4424400"/>
              <a:gd name="connsiteX2744" fmla="*/ 4240189 w 9144000"/>
              <a:gd name="connsiteY2744" fmla="*/ 975168 h 4424400"/>
              <a:gd name="connsiteX2745" fmla="*/ 4246535 w 9144000"/>
              <a:gd name="connsiteY2745" fmla="*/ 974805 h 4424400"/>
              <a:gd name="connsiteX2746" fmla="*/ 5201639 w 9144000"/>
              <a:gd name="connsiteY2746" fmla="*/ 974804 h 4424400"/>
              <a:gd name="connsiteX2747" fmla="*/ 5202987 w 9144000"/>
              <a:gd name="connsiteY2747" fmla="*/ 974804 h 4424400"/>
              <a:gd name="connsiteX2748" fmla="*/ 5237344 w 9144000"/>
              <a:gd name="connsiteY2748" fmla="*/ 974804 h 4424400"/>
              <a:gd name="connsiteX2749" fmla="*/ 5381874 w 9144000"/>
              <a:gd name="connsiteY2749" fmla="*/ 974804 h 4424400"/>
              <a:gd name="connsiteX2750" fmla="*/ 5416232 w 9144000"/>
              <a:gd name="connsiteY2750" fmla="*/ 974804 h 4424400"/>
              <a:gd name="connsiteX2751" fmla="*/ 5417579 w 9144000"/>
              <a:gd name="connsiteY2751" fmla="*/ 974804 h 4424400"/>
              <a:gd name="connsiteX2752" fmla="*/ 5423345 w 9144000"/>
              <a:gd name="connsiteY2752" fmla="*/ 975022 h 4424400"/>
              <a:gd name="connsiteX2753" fmla="*/ 5458728 w 9144000"/>
              <a:gd name="connsiteY2753" fmla="*/ 1001453 h 4424400"/>
              <a:gd name="connsiteX2754" fmla="*/ 5588233 w 9144000"/>
              <a:gd name="connsiteY2754" fmla="*/ 1179558 h 4424400"/>
              <a:gd name="connsiteX2755" fmla="*/ 5586753 w 9144000"/>
              <a:gd name="connsiteY2755" fmla="*/ 1219482 h 4424400"/>
              <a:gd name="connsiteX2756" fmla="*/ 5459923 w 9144000"/>
              <a:gd name="connsiteY2756" fmla="*/ 1438639 h 4424400"/>
              <a:gd name="connsiteX2757" fmla="*/ 5423381 w 9144000"/>
              <a:gd name="connsiteY2757" fmla="*/ 1470107 h 4424400"/>
              <a:gd name="connsiteX2758" fmla="*/ 5417615 w 9144000"/>
              <a:gd name="connsiteY2758" fmla="*/ 1470370 h 4424400"/>
              <a:gd name="connsiteX2759" fmla="*/ 5416267 w 9144000"/>
              <a:gd name="connsiteY2759" fmla="*/ 1470370 h 4424400"/>
              <a:gd name="connsiteX2760" fmla="*/ 5381911 w 9144000"/>
              <a:gd name="connsiteY2760" fmla="*/ 1470370 h 4424400"/>
              <a:gd name="connsiteX2761" fmla="*/ 5237379 w 9144000"/>
              <a:gd name="connsiteY2761" fmla="*/ 1470370 h 4424400"/>
              <a:gd name="connsiteX2762" fmla="*/ 5203022 w 9144000"/>
              <a:gd name="connsiteY2762" fmla="*/ 1470370 h 4424400"/>
              <a:gd name="connsiteX2763" fmla="*/ 5201674 w 9144000"/>
              <a:gd name="connsiteY2763" fmla="*/ 1470370 h 4424400"/>
              <a:gd name="connsiteX2764" fmla="*/ 5195331 w 9144000"/>
              <a:gd name="connsiteY2764" fmla="*/ 1469931 h 4424400"/>
              <a:gd name="connsiteX2765" fmla="*/ 5171492 w 9144000"/>
              <a:gd name="connsiteY2765" fmla="*/ 1416324 h 4424400"/>
              <a:gd name="connsiteX2766" fmla="*/ 5296628 w 9144000"/>
              <a:gd name="connsiteY2766" fmla="*/ 1200149 h 4424400"/>
              <a:gd name="connsiteX2767" fmla="*/ 5170476 w 9144000"/>
              <a:gd name="connsiteY2767" fmla="*/ 1026661 h 4424400"/>
              <a:gd name="connsiteX2768" fmla="*/ 5195293 w 9144000"/>
              <a:gd name="connsiteY2768" fmla="*/ 975167 h 4424400"/>
              <a:gd name="connsiteX2769" fmla="*/ 5201639 w 9144000"/>
              <a:gd name="connsiteY2769" fmla="*/ 974804 h 4424400"/>
              <a:gd name="connsiteX2770" fmla="*/ 6156740 w 9144000"/>
              <a:gd name="connsiteY2770" fmla="*/ 974802 h 4424400"/>
              <a:gd name="connsiteX2771" fmla="*/ 6158088 w 9144000"/>
              <a:gd name="connsiteY2771" fmla="*/ 974802 h 4424400"/>
              <a:gd name="connsiteX2772" fmla="*/ 6192445 w 9144000"/>
              <a:gd name="connsiteY2772" fmla="*/ 974802 h 4424400"/>
              <a:gd name="connsiteX2773" fmla="*/ 6336976 w 9144000"/>
              <a:gd name="connsiteY2773" fmla="*/ 974802 h 4424400"/>
              <a:gd name="connsiteX2774" fmla="*/ 6371333 w 9144000"/>
              <a:gd name="connsiteY2774" fmla="*/ 974802 h 4424400"/>
              <a:gd name="connsiteX2775" fmla="*/ 6372681 w 9144000"/>
              <a:gd name="connsiteY2775" fmla="*/ 974802 h 4424400"/>
              <a:gd name="connsiteX2776" fmla="*/ 6378446 w 9144000"/>
              <a:gd name="connsiteY2776" fmla="*/ 975021 h 4424400"/>
              <a:gd name="connsiteX2777" fmla="*/ 6413830 w 9144000"/>
              <a:gd name="connsiteY2777" fmla="*/ 1001452 h 4424400"/>
              <a:gd name="connsiteX2778" fmla="*/ 6543335 w 9144000"/>
              <a:gd name="connsiteY2778" fmla="*/ 1179557 h 4424400"/>
              <a:gd name="connsiteX2779" fmla="*/ 6541856 w 9144000"/>
              <a:gd name="connsiteY2779" fmla="*/ 1219481 h 4424400"/>
              <a:gd name="connsiteX2780" fmla="*/ 6415024 w 9144000"/>
              <a:gd name="connsiteY2780" fmla="*/ 1438638 h 4424400"/>
              <a:gd name="connsiteX2781" fmla="*/ 6378482 w 9144000"/>
              <a:gd name="connsiteY2781" fmla="*/ 1470105 h 4424400"/>
              <a:gd name="connsiteX2782" fmla="*/ 6372717 w 9144000"/>
              <a:gd name="connsiteY2782" fmla="*/ 1470369 h 4424400"/>
              <a:gd name="connsiteX2783" fmla="*/ 6371369 w 9144000"/>
              <a:gd name="connsiteY2783" fmla="*/ 1470369 h 4424400"/>
              <a:gd name="connsiteX2784" fmla="*/ 6337012 w 9144000"/>
              <a:gd name="connsiteY2784" fmla="*/ 1470369 h 4424400"/>
              <a:gd name="connsiteX2785" fmla="*/ 6192481 w 9144000"/>
              <a:gd name="connsiteY2785" fmla="*/ 1470369 h 4424400"/>
              <a:gd name="connsiteX2786" fmla="*/ 6158124 w 9144000"/>
              <a:gd name="connsiteY2786" fmla="*/ 1470369 h 4424400"/>
              <a:gd name="connsiteX2787" fmla="*/ 6156776 w 9144000"/>
              <a:gd name="connsiteY2787" fmla="*/ 1470369 h 4424400"/>
              <a:gd name="connsiteX2788" fmla="*/ 6150431 w 9144000"/>
              <a:gd name="connsiteY2788" fmla="*/ 1469929 h 4424400"/>
              <a:gd name="connsiteX2789" fmla="*/ 6126594 w 9144000"/>
              <a:gd name="connsiteY2789" fmla="*/ 1416323 h 4424400"/>
              <a:gd name="connsiteX2790" fmla="*/ 6251728 w 9144000"/>
              <a:gd name="connsiteY2790" fmla="*/ 1200148 h 4424400"/>
              <a:gd name="connsiteX2791" fmla="*/ 6125577 w 9144000"/>
              <a:gd name="connsiteY2791" fmla="*/ 1026660 h 4424400"/>
              <a:gd name="connsiteX2792" fmla="*/ 6150395 w 9144000"/>
              <a:gd name="connsiteY2792" fmla="*/ 975165 h 4424400"/>
              <a:gd name="connsiteX2793" fmla="*/ 6156740 w 9144000"/>
              <a:gd name="connsiteY2793" fmla="*/ 974802 h 4424400"/>
              <a:gd name="connsiteX2794" fmla="*/ 7111844 w 9144000"/>
              <a:gd name="connsiteY2794" fmla="*/ 974801 h 4424400"/>
              <a:gd name="connsiteX2795" fmla="*/ 7113192 w 9144000"/>
              <a:gd name="connsiteY2795" fmla="*/ 974801 h 4424400"/>
              <a:gd name="connsiteX2796" fmla="*/ 7147549 w 9144000"/>
              <a:gd name="connsiteY2796" fmla="*/ 974801 h 4424400"/>
              <a:gd name="connsiteX2797" fmla="*/ 7292080 w 9144000"/>
              <a:gd name="connsiteY2797" fmla="*/ 974801 h 4424400"/>
              <a:gd name="connsiteX2798" fmla="*/ 7326437 w 9144000"/>
              <a:gd name="connsiteY2798" fmla="*/ 974801 h 4424400"/>
              <a:gd name="connsiteX2799" fmla="*/ 7327785 w 9144000"/>
              <a:gd name="connsiteY2799" fmla="*/ 974801 h 4424400"/>
              <a:gd name="connsiteX2800" fmla="*/ 7333550 w 9144000"/>
              <a:gd name="connsiteY2800" fmla="*/ 975019 h 4424400"/>
              <a:gd name="connsiteX2801" fmla="*/ 7368934 w 9144000"/>
              <a:gd name="connsiteY2801" fmla="*/ 1001450 h 4424400"/>
              <a:gd name="connsiteX2802" fmla="*/ 7498439 w 9144000"/>
              <a:gd name="connsiteY2802" fmla="*/ 1179555 h 4424400"/>
              <a:gd name="connsiteX2803" fmla="*/ 7496960 w 9144000"/>
              <a:gd name="connsiteY2803" fmla="*/ 1219480 h 4424400"/>
              <a:gd name="connsiteX2804" fmla="*/ 7370128 w 9144000"/>
              <a:gd name="connsiteY2804" fmla="*/ 1438637 h 4424400"/>
              <a:gd name="connsiteX2805" fmla="*/ 7333586 w 9144000"/>
              <a:gd name="connsiteY2805" fmla="*/ 1470103 h 4424400"/>
              <a:gd name="connsiteX2806" fmla="*/ 7327821 w 9144000"/>
              <a:gd name="connsiteY2806" fmla="*/ 1470367 h 4424400"/>
              <a:gd name="connsiteX2807" fmla="*/ 7326473 w 9144000"/>
              <a:gd name="connsiteY2807" fmla="*/ 1470367 h 4424400"/>
              <a:gd name="connsiteX2808" fmla="*/ 7292116 w 9144000"/>
              <a:gd name="connsiteY2808" fmla="*/ 1470367 h 4424400"/>
              <a:gd name="connsiteX2809" fmla="*/ 7147585 w 9144000"/>
              <a:gd name="connsiteY2809" fmla="*/ 1470367 h 4424400"/>
              <a:gd name="connsiteX2810" fmla="*/ 7113228 w 9144000"/>
              <a:gd name="connsiteY2810" fmla="*/ 1470367 h 4424400"/>
              <a:gd name="connsiteX2811" fmla="*/ 7111880 w 9144000"/>
              <a:gd name="connsiteY2811" fmla="*/ 1470367 h 4424400"/>
              <a:gd name="connsiteX2812" fmla="*/ 7105535 w 9144000"/>
              <a:gd name="connsiteY2812" fmla="*/ 1469927 h 4424400"/>
              <a:gd name="connsiteX2813" fmla="*/ 7081698 w 9144000"/>
              <a:gd name="connsiteY2813" fmla="*/ 1416322 h 4424400"/>
              <a:gd name="connsiteX2814" fmla="*/ 7206832 w 9144000"/>
              <a:gd name="connsiteY2814" fmla="*/ 1200146 h 4424400"/>
              <a:gd name="connsiteX2815" fmla="*/ 7080681 w 9144000"/>
              <a:gd name="connsiteY2815" fmla="*/ 1026659 h 4424400"/>
              <a:gd name="connsiteX2816" fmla="*/ 7105499 w 9144000"/>
              <a:gd name="connsiteY2816" fmla="*/ 975165 h 4424400"/>
              <a:gd name="connsiteX2817" fmla="*/ 7111844 w 9144000"/>
              <a:gd name="connsiteY2817" fmla="*/ 974801 h 4424400"/>
              <a:gd name="connsiteX2818" fmla="*/ 8066948 w 9144000"/>
              <a:gd name="connsiteY2818" fmla="*/ 974800 h 4424400"/>
              <a:gd name="connsiteX2819" fmla="*/ 8068296 w 9144000"/>
              <a:gd name="connsiteY2819" fmla="*/ 974800 h 4424400"/>
              <a:gd name="connsiteX2820" fmla="*/ 8102653 w 9144000"/>
              <a:gd name="connsiteY2820" fmla="*/ 974800 h 4424400"/>
              <a:gd name="connsiteX2821" fmla="*/ 8247184 w 9144000"/>
              <a:gd name="connsiteY2821" fmla="*/ 974800 h 4424400"/>
              <a:gd name="connsiteX2822" fmla="*/ 8281541 w 9144000"/>
              <a:gd name="connsiteY2822" fmla="*/ 974800 h 4424400"/>
              <a:gd name="connsiteX2823" fmla="*/ 8282889 w 9144000"/>
              <a:gd name="connsiteY2823" fmla="*/ 974800 h 4424400"/>
              <a:gd name="connsiteX2824" fmla="*/ 8288654 w 9144000"/>
              <a:gd name="connsiteY2824" fmla="*/ 975019 h 4424400"/>
              <a:gd name="connsiteX2825" fmla="*/ 8324038 w 9144000"/>
              <a:gd name="connsiteY2825" fmla="*/ 1001449 h 4424400"/>
              <a:gd name="connsiteX2826" fmla="*/ 8453543 w 9144000"/>
              <a:gd name="connsiteY2826" fmla="*/ 1179554 h 4424400"/>
              <a:gd name="connsiteX2827" fmla="*/ 8452064 w 9144000"/>
              <a:gd name="connsiteY2827" fmla="*/ 1219478 h 4424400"/>
              <a:gd name="connsiteX2828" fmla="*/ 8325232 w 9144000"/>
              <a:gd name="connsiteY2828" fmla="*/ 1438636 h 4424400"/>
              <a:gd name="connsiteX2829" fmla="*/ 8288690 w 9144000"/>
              <a:gd name="connsiteY2829" fmla="*/ 1470101 h 4424400"/>
              <a:gd name="connsiteX2830" fmla="*/ 8282925 w 9144000"/>
              <a:gd name="connsiteY2830" fmla="*/ 1470365 h 4424400"/>
              <a:gd name="connsiteX2831" fmla="*/ 8281577 w 9144000"/>
              <a:gd name="connsiteY2831" fmla="*/ 1470365 h 4424400"/>
              <a:gd name="connsiteX2832" fmla="*/ 8247220 w 9144000"/>
              <a:gd name="connsiteY2832" fmla="*/ 1470365 h 4424400"/>
              <a:gd name="connsiteX2833" fmla="*/ 8102689 w 9144000"/>
              <a:gd name="connsiteY2833" fmla="*/ 1470365 h 4424400"/>
              <a:gd name="connsiteX2834" fmla="*/ 8068332 w 9144000"/>
              <a:gd name="connsiteY2834" fmla="*/ 1470365 h 4424400"/>
              <a:gd name="connsiteX2835" fmla="*/ 8066984 w 9144000"/>
              <a:gd name="connsiteY2835" fmla="*/ 1470365 h 4424400"/>
              <a:gd name="connsiteX2836" fmla="*/ 8060639 w 9144000"/>
              <a:gd name="connsiteY2836" fmla="*/ 1469925 h 4424400"/>
              <a:gd name="connsiteX2837" fmla="*/ 8036802 w 9144000"/>
              <a:gd name="connsiteY2837" fmla="*/ 1416321 h 4424400"/>
              <a:gd name="connsiteX2838" fmla="*/ 8161936 w 9144000"/>
              <a:gd name="connsiteY2838" fmla="*/ 1200145 h 4424400"/>
              <a:gd name="connsiteX2839" fmla="*/ 8035785 w 9144000"/>
              <a:gd name="connsiteY2839" fmla="*/ 1026657 h 4424400"/>
              <a:gd name="connsiteX2840" fmla="*/ 8060603 w 9144000"/>
              <a:gd name="connsiteY2840" fmla="*/ 975163 h 4424400"/>
              <a:gd name="connsiteX2841" fmla="*/ 8066948 w 9144000"/>
              <a:gd name="connsiteY2841" fmla="*/ 974800 h 4424400"/>
              <a:gd name="connsiteX2842" fmla="*/ 9022052 w 9144000"/>
              <a:gd name="connsiteY2842" fmla="*/ 974798 h 4424400"/>
              <a:gd name="connsiteX2843" fmla="*/ 9023400 w 9144000"/>
              <a:gd name="connsiteY2843" fmla="*/ 974798 h 4424400"/>
              <a:gd name="connsiteX2844" fmla="*/ 9057757 w 9144000"/>
              <a:gd name="connsiteY2844" fmla="*/ 974798 h 4424400"/>
              <a:gd name="connsiteX2845" fmla="*/ 9144000 w 9144000"/>
              <a:gd name="connsiteY2845" fmla="*/ 974798 h 4424400"/>
              <a:gd name="connsiteX2846" fmla="*/ 9144000 w 9144000"/>
              <a:gd name="connsiteY2846" fmla="*/ 1470363 h 4424400"/>
              <a:gd name="connsiteX2847" fmla="*/ 9057793 w 9144000"/>
              <a:gd name="connsiteY2847" fmla="*/ 1470363 h 4424400"/>
              <a:gd name="connsiteX2848" fmla="*/ 9023436 w 9144000"/>
              <a:gd name="connsiteY2848" fmla="*/ 1470363 h 4424400"/>
              <a:gd name="connsiteX2849" fmla="*/ 9022088 w 9144000"/>
              <a:gd name="connsiteY2849" fmla="*/ 1470363 h 4424400"/>
              <a:gd name="connsiteX2850" fmla="*/ 9015743 w 9144000"/>
              <a:gd name="connsiteY2850" fmla="*/ 1469923 h 4424400"/>
              <a:gd name="connsiteX2851" fmla="*/ 8991905 w 9144000"/>
              <a:gd name="connsiteY2851" fmla="*/ 1416320 h 4424400"/>
              <a:gd name="connsiteX2852" fmla="*/ 9117040 w 9144000"/>
              <a:gd name="connsiteY2852" fmla="*/ 1200144 h 4424400"/>
              <a:gd name="connsiteX2853" fmla="*/ 8990889 w 9144000"/>
              <a:gd name="connsiteY2853" fmla="*/ 1026656 h 4424400"/>
              <a:gd name="connsiteX2854" fmla="*/ 9015707 w 9144000"/>
              <a:gd name="connsiteY2854" fmla="*/ 975162 h 4424400"/>
              <a:gd name="connsiteX2855" fmla="*/ 9022052 w 9144000"/>
              <a:gd name="connsiteY2855" fmla="*/ 974798 h 4424400"/>
              <a:gd name="connsiteX2856" fmla="*/ 0 w 9144000"/>
              <a:gd name="connsiteY2856" fmla="*/ 603626 h 4424400"/>
              <a:gd name="connsiteX2857" fmla="*/ 128828 w 9144000"/>
              <a:gd name="connsiteY2857" fmla="*/ 603626 h 4424400"/>
              <a:gd name="connsiteX2858" fmla="*/ 163184 w 9144000"/>
              <a:gd name="connsiteY2858" fmla="*/ 603626 h 4424400"/>
              <a:gd name="connsiteX2859" fmla="*/ 164532 w 9144000"/>
              <a:gd name="connsiteY2859" fmla="*/ 603626 h 4424400"/>
              <a:gd name="connsiteX2860" fmla="*/ 170297 w 9144000"/>
              <a:gd name="connsiteY2860" fmla="*/ 603844 h 4424400"/>
              <a:gd name="connsiteX2861" fmla="*/ 205682 w 9144000"/>
              <a:gd name="connsiteY2861" fmla="*/ 630275 h 4424400"/>
              <a:gd name="connsiteX2862" fmla="*/ 335186 w 9144000"/>
              <a:gd name="connsiteY2862" fmla="*/ 808334 h 4424400"/>
              <a:gd name="connsiteX2863" fmla="*/ 333707 w 9144000"/>
              <a:gd name="connsiteY2863" fmla="*/ 848268 h 4424400"/>
              <a:gd name="connsiteX2864" fmla="*/ 206876 w 9144000"/>
              <a:gd name="connsiteY2864" fmla="*/ 1067432 h 4424400"/>
              <a:gd name="connsiteX2865" fmla="*/ 170334 w 9144000"/>
              <a:gd name="connsiteY2865" fmla="*/ 1098892 h 4424400"/>
              <a:gd name="connsiteX2866" fmla="*/ 164568 w 9144000"/>
              <a:gd name="connsiteY2866" fmla="*/ 1099157 h 4424400"/>
              <a:gd name="connsiteX2867" fmla="*/ 163220 w 9144000"/>
              <a:gd name="connsiteY2867" fmla="*/ 1099157 h 4424400"/>
              <a:gd name="connsiteX2868" fmla="*/ 128864 w 9144000"/>
              <a:gd name="connsiteY2868" fmla="*/ 1099157 h 4424400"/>
              <a:gd name="connsiteX2869" fmla="*/ 0 w 9144000"/>
              <a:gd name="connsiteY2869" fmla="*/ 1099157 h 4424400"/>
              <a:gd name="connsiteX2870" fmla="*/ 0 w 9144000"/>
              <a:gd name="connsiteY2870" fmla="*/ 904223 h 4424400"/>
              <a:gd name="connsiteX2871" fmla="*/ 43581 w 9144000"/>
              <a:gd name="connsiteY2871" fmla="*/ 828932 h 4424400"/>
              <a:gd name="connsiteX2872" fmla="*/ 0 w 9144000"/>
              <a:gd name="connsiteY2872" fmla="*/ 768996 h 4424400"/>
              <a:gd name="connsiteX2873" fmla="*/ 903694 w 9144000"/>
              <a:gd name="connsiteY2873" fmla="*/ 603623 h 4424400"/>
              <a:gd name="connsiteX2874" fmla="*/ 905042 w 9144000"/>
              <a:gd name="connsiteY2874" fmla="*/ 603623 h 4424400"/>
              <a:gd name="connsiteX2875" fmla="*/ 939399 w 9144000"/>
              <a:gd name="connsiteY2875" fmla="*/ 603623 h 4424400"/>
              <a:gd name="connsiteX2876" fmla="*/ 1083930 w 9144000"/>
              <a:gd name="connsiteY2876" fmla="*/ 603623 h 4424400"/>
              <a:gd name="connsiteX2877" fmla="*/ 1118287 w 9144000"/>
              <a:gd name="connsiteY2877" fmla="*/ 603623 h 4424400"/>
              <a:gd name="connsiteX2878" fmla="*/ 1119635 w 9144000"/>
              <a:gd name="connsiteY2878" fmla="*/ 603623 h 4424400"/>
              <a:gd name="connsiteX2879" fmla="*/ 1125400 w 9144000"/>
              <a:gd name="connsiteY2879" fmla="*/ 603840 h 4424400"/>
              <a:gd name="connsiteX2880" fmla="*/ 1160786 w 9144000"/>
              <a:gd name="connsiteY2880" fmla="*/ 630271 h 4424400"/>
              <a:gd name="connsiteX2881" fmla="*/ 1290290 w 9144000"/>
              <a:gd name="connsiteY2881" fmla="*/ 808334 h 4424400"/>
              <a:gd name="connsiteX2882" fmla="*/ 1288812 w 9144000"/>
              <a:gd name="connsiteY2882" fmla="*/ 848267 h 4424400"/>
              <a:gd name="connsiteX2883" fmla="*/ 1161979 w 9144000"/>
              <a:gd name="connsiteY2883" fmla="*/ 1067431 h 4424400"/>
              <a:gd name="connsiteX2884" fmla="*/ 1125437 w 9144000"/>
              <a:gd name="connsiteY2884" fmla="*/ 1098890 h 4424400"/>
              <a:gd name="connsiteX2885" fmla="*/ 1119671 w 9144000"/>
              <a:gd name="connsiteY2885" fmla="*/ 1099156 h 4424400"/>
              <a:gd name="connsiteX2886" fmla="*/ 1118324 w 9144000"/>
              <a:gd name="connsiteY2886" fmla="*/ 1099156 h 4424400"/>
              <a:gd name="connsiteX2887" fmla="*/ 1083967 w 9144000"/>
              <a:gd name="connsiteY2887" fmla="*/ 1099156 h 4424400"/>
              <a:gd name="connsiteX2888" fmla="*/ 939435 w 9144000"/>
              <a:gd name="connsiteY2888" fmla="*/ 1099156 h 4424400"/>
              <a:gd name="connsiteX2889" fmla="*/ 905078 w 9144000"/>
              <a:gd name="connsiteY2889" fmla="*/ 1099156 h 4424400"/>
              <a:gd name="connsiteX2890" fmla="*/ 903730 w 9144000"/>
              <a:gd name="connsiteY2890" fmla="*/ 1099156 h 4424400"/>
              <a:gd name="connsiteX2891" fmla="*/ 897385 w 9144000"/>
              <a:gd name="connsiteY2891" fmla="*/ 1098715 h 4424400"/>
              <a:gd name="connsiteX2892" fmla="*/ 873547 w 9144000"/>
              <a:gd name="connsiteY2892" fmla="*/ 1045115 h 4424400"/>
              <a:gd name="connsiteX2893" fmla="*/ 998682 w 9144000"/>
              <a:gd name="connsiteY2893" fmla="*/ 828932 h 4424400"/>
              <a:gd name="connsiteX2894" fmla="*/ 872531 w 9144000"/>
              <a:gd name="connsiteY2894" fmla="*/ 655437 h 4424400"/>
              <a:gd name="connsiteX2895" fmla="*/ 897349 w 9144000"/>
              <a:gd name="connsiteY2895" fmla="*/ 603987 h 4424400"/>
              <a:gd name="connsiteX2896" fmla="*/ 903694 w 9144000"/>
              <a:gd name="connsiteY2896" fmla="*/ 603623 h 4424400"/>
              <a:gd name="connsiteX2897" fmla="*/ 1858797 w 9144000"/>
              <a:gd name="connsiteY2897" fmla="*/ 603619 h 4424400"/>
              <a:gd name="connsiteX2898" fmla="*/ 1860146 w 9144000"/>
              <a:gd name="connsiteY2898" fmla="*/ 603619 h 4424400"/>
              <a:gd name="connsiteX2899" fmla="*/ 1894503 w 9144000"/>
              <a:gd name="connsiteY2899" fmla="*/ 603619 h 4424400"/>
              <a:gd name="connsiteX2900" fmla="*/ 2039033 w 9144000"/>
              <a:gd name="connsiteY2900" fmla="*/ 603619 h 4424400"/>
              <a:gd name="connsiteX2901" fmla="*/ 2073390 w 9144000"/>
              <a:gd name="connsiteY2901" fmla="*/ 603619 h 4424400"/>
              <a:gd name="connsiteX2902" fmla="*/ 2074737 w 9144000"/>
              <a:gd name="connsiteY2902" fmla="*/ 603619 h 4424400"/>
              <a:gd name="connsiteX2903" fmla="*/ 2080503 w 9144000"/>
              <a:gd name="connsiteY2903" fmla="*/ 603837 h 4424400"/>
              <a:gd name="connsiteX2904" fmla="*/ 2115886 w 9144000"/>
              <a:gd name="connsiteY2904" fmla="*/ 630267 h 4424400"/>
              <a:gd name="connsiteX2905" fmla="*/ 2245389 w 9144000"/>
              <a:gd name="connsiteY2905" fmla="*/ 808334 h 4424400"/>
              <a:gd name="connsiteX2906" fmla="*/ 2243912 w 9144000"/>
              <a:gd name="connsiteY2906" fmla="*/ 848266 h 4424400"/>
              <a:gd name="connsiteX2907" fmla="*/ 2117080 w 9144000"/>
              <a:gd name="connsiteY2907" fmla="*/ 1067430 h 4424400"/>
              <a:gd name="connsiteX2908" fmla="*/ 2080539 w 9144000"/>
              <a:gd name="connsiteY2908" fmla="*/ 1098889 h 4424400"/>
              <a:gd name="connsiteX2909" fmla="*/ 2074774 w 9144000"/>
              <a:gd name="connsiteY2909" fmla="*/ 1099155 h 4424400"/>
              <a:gd name="connsiteX2910" fmla="*/ 2073426 w 9144000"/>
              <a:gd name="connsiteY2910" fmla="*/ 1099155 h 4424400"/>
              <a:gd name="connsiteX2911" fmla="*/ 2039069 w 9144000"/>
              <a:gd name="connsiteY2911" fmla="*/ 1099155 h 4424400"/>
              <a:gd name="connsiteX2912" fmla="*/ 1894538 w 9144000"/>
              <a:gd name="connsiteY2912" fmla="*/ 1099155 h 4424400"/>
              <a:gd name="connsiteX2913" fmla="*/ 1860181 w 9144000"/>
              <a:gd name="connsiteY2913" fmla="*/ 1099155 h 4424400"/>
              <a:gd name="connsiteX2914" fmla="*/ 1858834 w 9144000"/>
              <a:gd name="connsiteY2914" fmla="*/ 1099155 h 4424400"/>
              <a:gd name="connsiteX2915" fmla="*/ 1852489 w 9144000"/>
              <a:gd name="connsiteY2915" fmla="*/ 1098714 h 4424400"/>
              <a:gd name="connsiteX2916" fmla="*/ 1828651 w 9144000"/>
              <a:gd name="connsiteY2916" fmla="*/ 1045114 h 4424400"/>
              <a:gd name="connsiteX2917" fmla="*/ 1953786 w 9144000"/>
              <a:gd name="connsiteY2917" fmla="*/ 828931 h 4424400"/>
              <a:gd name="connsiteX2918" fmla="*/ 1827635 w 9144000"/>
              <a:gd name="connsiteY2918" fmla="*/ 655437 h 4424400"/>
              <a:gd name="connsiteX2919" fmla="*/ 1852453 w 9144000"/>
              <a:gd name="connsiteY2919" fmla="*/ 603983 h 4424400"/>
              <a:gd name="connsiteX2920" fmla="*/ 1858797 w 9144000"/>
              <a:gd name="connsiteY2920" fmla="*/ 603619 h 4424400"/>
              <a:gd name="connsiteX2921" fmla="*/ 2813898 w 9144000"/>
              <a:gd name="connsiteY2921" fmla="*/ 603615 h 4424400"/>
              <a:gd name="connsiteX2922" fmla="*/ 2815247 w 9144000"/>
              <a:gd name="connsiteY2922" fmla="*/ 603615 h 4424400"/>
              <a:gd name="connsiteX2923" fmla="*/ 2849605 w 9144000"/>
              <a:gd name="connsiteY2923" fmla="*/ 603615 h 4424400"/>
              <a:gd name="connsiteX2924" fmla="*/ 2994136 w 9144000"/>
              <a:gd name="connsiteY2924" fmla="*/ 603615 h 4424400"/>
              <a:gd name="connsiteX2925" fmla="*/ 3028494 w 9144000"/>
              <a:gd name="connsiteY2925" fmla="*/ 603615 h 4424400"/>
              <a:gd name="connsiteX2926" fmla="*/ 3029842 w 9144000"/>
              <a:gd name="connsiteY2926" fmla="*/ 603615 h 4424400"/>
              <a:gd name="connsiteX2927" fmla="*/ 3035607 w 9144000"/>
              <a:gd name="connsiteY2927" fmla="*/ 603833 h 4424400"/>
              <a:gd name="connsiteX2928" fmla="*/ 3070994 w 9144000"/>
              <a:gd name="connsiteY2928" fmla="*/ 630263 h 4424400"/>
              <a:gd name="connsiteX2929" fmla="*/ 3200497 w 9144000"/>
              <a:gd name="connsiteY2929" fmla="*/ 808334 h 4424400"/>
              <a:gd name="connsiteX2930" fmla="*/ 3199016 w 9144000"/>
              <a:gd name="connsiteY2930" fmla="*/ 848265 h 4424400"/>
              <a:gd name="connsiteX2931" fmla="*/ 3072186 w 9144000"/>
              <a:gd name="connsiteY2931" fmla="*/ 1067428 h 4424400"/>
              <a:gd name="connsiteX2932" fmla="*/ 3035642 w 9144000"/>
              <a:gd name="connsiteY2932" fmla="*/ 1098888 h 4424400"/>
              <a:gd name="connsiteX2933" fmla="*/ 3029878 w 9144000"/>
              <a:gd name="connsiteY2933" fmla="*/ 1099154 h 4424400"/>
              <a:gd name="connsiteX2934" fmla="*/ 3028531 w 9144000"/>
              <a:gd name="connsiteY2934" fmla="*/ 1099154 h 4424400"/>
              <a:gd name="connsiteX2935" fmla="*/ 2994171 w 9144000"/>
              <a:gd name="connsiteY2935" fmla="*/ 1099154 h 4424400"/>
              <a:gd name="connsiteX2936" fmla="*/ 2849642 w 9144000"/>
              <a:gd name="connsiteY2936" fmla="*/ 1099154 h 4424400"/>
              <a:gd name="connsiteX2937" fmla="*/ 2815283 w 9144000"/>
              <a:gd name="connsiteY2937" fmla="*/ 1099154 h 4424400"/>
              <a:gd name="connsiteX2938" fmla="*/ 2813936 w 9144000"/>
              <a:gd name="connsiteY2938" fmla="*/ 1099154 h 4424400"/>
              <a:gd name="connsiteX2939" fmla="*/ 2807590 w 9144000"/>
              <a:gd name="connsiteY2939" fmla="*/ 1098713 h 4424400"/>
              <a:gd name="connsiteX2940" fmla="*/ 2783753 w 9144000"/>
              <a:gd name="connsiteY2940" fmla="*/ 1045112 h 4424400"/>
              <a:gd name="connsiteX2941" fmla="*/ 2908887 w 9144000"/>
              <a:gd name="connsiteY2941" fmla="*/ 828931 h 4424400"/>
              <a:gd name="connsiteX2942" fmla="*/ 2782736 w 9144000"/>
              <a:gd name="connsiteY2942" fmla="*/ 655437 h 4424400"/>
              <a:gd name="connsiteX2943" fmla="*/ 2807556 w 9144000"/>
              <a:gd name="connsiteY2943" fmla="*/ 603979 h 4424400"/>
              <a:gd name="connsiteX2944" fmla="*/ 2813898 w 9144000"/>
              <a:gd name="connsiteY2944" fmla="*/ 603615 h 4424400"/>
              <a:gd name="connsiteX2945" fmla="*/ 3769001 w 9144000"/>
              <a:gd name="connsiteY2945" fmla="*/ 603612 h 4424400"/>
              <a:gd name="connsiteX2946" fmla="*/ 3770348 w 9144000"/>
              <a:gd name="connsiteY2946" fmla="*/ 603612 h 4424400"/>
              <a:gd name="connsiteX2947" fmla="*/ 3804707 w 9144000"/>
              <a:gd name="connsiteY2947" fmla="*/ 603612 h 4424400"/>
              <a:gd name="connsiteX2948" fmla="*/ 3949235 w 9144000"/>
              <a:gd name="connsiteY2948" fmla="*/ 603612 h 4424400"/>
              <a:gd name="connsiteX2949" fmla="*/ 3983594 w 9144000"/>
              <a:gd name="connsiteY2949" fmla="*/ 603612 h 4424400"/>
              <a:gd name="connsiteX2950" fmla="*/ 3984940 w 9144000"/>
              <a:gd name="connsiteY2950" fmla="*/ 603612 h 4424400"/>
              <a:gd name="connsiteX2951" fmla="*/ 3990704 w 9144000"/>
              <a:gd name="connsiteY2951" fmla="*/ 603829 h 4424400"/>
              <a:gd name="connsiteX2952" fmla="*/ 4026089 w 9144000"/>
              <a:gd name="connsiteY2952" fmla="*/ 630260 h 4424400"/>
              <a:gd name="connsiteX2953" fmla="*/ 4155595 w 9144000"/>
              <a:gd name="connsiteY2953" fmla="*/ 808334 h 4424400"/>
              <a:gd name="connsiteX2954" fmla="*/ 4154115 w 9144000"/>
              <a:gd name="connsiteY2954" fmla="*/ 848264 h 4424400"/>
              <a:gd name="connsiteX2955" fmla="*/ 4027283 w 9144000"/>
              <a:gd name="connsiteY2955" fmla="*/ 1067427 h 4424400"/>
              <a:gd name="connsiteX2956" fmla="*/ 3990741 w 9144000"/>
              <a:gd name="connsiteY2956" fmla="*/ 1098887 h 4424400"/>
              <a:gd name="connsiteX2957" fmla="*/ 3984976 w 9144000"/>
              <a:gd name="connsiteY2957" fmla="*/ 1099153 h 4424400"/>
              <a:gd name="connsiteX2958" fmla="*/ 3983627 w 9144000"/>
              <a:gd name="connsiteY2958" fmla="*/ 1099153 h 4424400"/>
              <a:gd name="connsiteX2959" fmla="*/ 3949271 w 9144000"/>
              <a:gd name="connsiteY2959" fmla="*/ 1099153 h 4424400"/>
              <a:gd name="connsiteX2960" fmla="*/ 3804743 w 9144000"/>
              <a:gd name="connsiteY2960" fmla="*/ 1099153 h 4424400"/>
              <a:gd name="connsiteX2961" fmla="*/ 3770384 w 9144000"/>
              <a:gd name="connsiteY2961" fmla="*/ 1099153 h 4424400"/>
              <a:gd name="connsiteX2962" fmla="*/ 3769036 w 9144000"/>
              <a:gd name="connsiteY2962" fmla="*/ 1099153 h 4424400"/>
              <a:gd name="connsiteX2963" fmla="*/ 3762692 w 9144000"/>
              <a:gd name="connsiteY2963" fmla="*/ 1098711 h 4424400"/>
              <a:gd name="connsiteX2964" fmla="*/ 3738855 w 9144000"/>
              <a:gd name="connsiteY2964" fmla="*/ 1045112 h 4424400"/>
              <a:gd name="connsiteX2965" fmla="*/ 3863989 w 9144000"/>
              <a:gd name="connsiteY2965" fmla="*/ 828929 h 4424400"/>
              <a:gd name="connsiteX2966" fmla="*/ 3737838 w 9144000"/>
              <a:gd name="connsiteY2966" fmla="*/ 655437 h 4424400"/>
              <a:gd name="connsiteX2967" fmla="*/ 3762656 w 9144000"/>
              <a:gd name="connsiteY2967" fmla="*/ 603975 h 4424400"/>
              <a:gd name="connsiteX2968" fmla="*/ 3769001 w 9144000"/>
              <a:gd name="connsiteY2968" fmla="*/ 603612 h 4424400"/>
              <a:gd name="connsiteX2969" fmla="*/ 4724086 w 9144000"/>
              <a:gd name="connsiteY2969" fmla="*/ 603608 h 4424400"/>
              <a:gd name="connsiteX2970" fmla="*/ 4725437 w 9144000"/>
              <a:gd name="connsiteY2970" fmla="*/ 603608 h 4424400"/>
              <a:gd name="connsiteX2971" fmla="*/ 4759792 w 9144000"/>
              <a:gd name="connsiteY2971" fmla="*/ 603608 h 4424400"/>
              <a:gd name="connsiteX2972" fmla="*/ 4904320 w 9144000"/>
              <a:gd name="connsiteY2972" fmla="*/ 603608 h 4424400"/>
              <a:gd name="connsiteX2973" fmla="*/ 4938679 w 9144000"/>
              <a:gd name="connsiteY2973" fmla="*/ 603608 h 4424400"/>
              <a:gd name="connsiteX2974" fmla="*/ 4940026 w 9144000"/>
              <a:gd name="connsiteY2974" fmla="*/ 603608 h 4424400"/>
              <a:gd name="connsiteX2975" fmla="*/ 4945794 w 9144000"/>
              <a:gd name="connsiteY2975" fmla="*/ 603825 h 4424400"/>
              <a:gd name="connsiteX2976" fmla="*/ 4981175 w 9144000"/>
              <a:gd name="connsiteY2976" fmla="*/ 630256 h 4424400"/>
              <a:gd name="connsiteX2977" fmla="*/ 5110683 w 9144000"/>
              <a:gd name="connsiteY2977" fmla="*/ 808334 h 4424400"/>
              <a:gd name="connsiteX2978" fmla="*/ 5109202 w 9144000"/>
              <a:gd name="connsiteY2978" fmla="*/ 848264 h 4424400"/>
              <a:gd name="connsiteX2979" fmla="*/ 4982371 w 9144000"/>
              <a:gd name="connsiteY2979" fmla="*/ 1067426 h 4424400"/>
              <a:gd name="connsiteX2980" fmla="*/ 4945827 w 9144000"/>
              <a:gd name="connsiteY2980" fmla="*/ 1098886 h 4424400"/>
              <a:gd name="connsiteX2981" fmla="*/ 4940062 w 9144000"/>
              <a:gd name="connsiteY2981" fmla="*/ 1099152 h 4424400"/>
              <a:gd name="connsiteX2982" fmla="*/ 4938714 w 9144000"/>
              <a:gd name="connsiteY2982" fmla="*/ 1099152 h 4424400"/>
              <a:gd name="connsiteX2983" fmla="*/ 4904357 w 9144000"/>
              <a:gd name="connsiteY2983" fmla="*/ 1099152 h 4424400"/>
              <a:gd name="connsiteX2984" fmla="*/ 4759827 w 9144000"/>
              <a:gd name="connsiteY2984" fmla="*/ 1099152 h 4424400"/>
              <a:gd name="connsiteX2985" fmla="*/ 4725471 w 9144000"/>
              <a:gd name="connsiteY2985" fmla="*/ 1099152 h 4424400"/>
              <a:gd name="connsiteX2986" fmla="*/ 4724123 w 9144000"/>
              <a:gd name="connsiteY2986" fmla="*/ 1099152 h 4424400"/>
              <a:gd name="connsiteX2987" fmla="*/ 4717779 w 9144000"/>
              <a:gd name="connsiteY2987" fmla="*/ 1098710 h 4424400"/>
              <a:gd name="connsiteX2988" fmla="*/ 4693939 w 9144000"/>
              <a:gd name="connsiteY2988" fmla="*/ 1045110 h 4424400"/>
              <a:gd name="connsiteX2989" fmla="*/ 4819075 w 9144000"/>
              <a:gd name="connsiteY2989" fmla="*/ 828928 h 4424400"/>
              <a:gd name="connsiteX2990" fmla="*/ 4692923 w 9144000"/>
              <a:gd name="connsiteY2990" fmla="*/ 655437 h 4424400"/>
              <a:gd name="connsiteX2991" fmla="*/ 4717742 w 9144000"/>
              <a:gd name="connsiteY2991" fmla="*/ 603972 h 4424400"/>
              <a:gd name="connsiteX2992" fmla="*/ 4724086 w 9144000"/>
              <a:gd name="connsiteY2992" fmla="*/ 603608 h 4424400"/>
              <a:gd name="connsiteX2993" fmla="*/ 5679190 w 9144000"/>
              <a:gd name="connsiteY2993" fmla="*/ 603604 h 4424400"/>
              <a:gd name="connsiteX2994" fmla="*/ 5680538 w 9144000"/>
              <a:gd name="connsiteY2994" fmla="*/ 603604 h 4424400"/>
              <a:gd name="connsiteX2995" fmla="*/ 5714894 w 9144000"/>
              <a:gd name="connsiteY2995" fmla="*/ 603604 h 4424400"/>
              <a:gd name="connsiteX2996" fmla="*/ 5859424 w 9144000"/>
              <a:gd name="connsiteY2996" fmla="*/ 603604 h 4424400"/>
              <a:gd name="connsiteX2997" fmla="*/ 5893783 w 9144000"/>
              <a:gd name="connsiteY2997" fmla="*/ 603604 h 4424400"/>
              <a:gd name="connsiteX2998" fmla="*/ 5895129 w 9144000"/>
              <a:gd name="connsiteY2998" fmla="*/ 603604 h 4424400"/>
              <a:gd name="connsiteX2999" fmla="*/ 5900894 w 9144000"/>
              <a:gd name="connsiteY2999" fmla="*/ 603822 h 4424400"/>
              <a:gd name="connsiteX3000" fmla="*/ 5936279 w 9144000"/>
              <a:gd name="connsiteY3000" fmla="*/ 630252 h 4424400"/>
              <a:gd name="connsiteX3001" fmla="*/ 6065783 w 9144000"/>
              <a:gd name="connsiteY3001" fmla="*/ 808334 h 4424400"/>
              <a:gd name="connsiteX3002" fmla="*/ 6064305 w 9144000"/>
              <a:gd name="connsiteY3002" fmla="*/ 848262 h 4424400"/>
              <a:gd name="connsiteX3003" fmla="*/ 5937473 w 9144000"/>
              <a:gd name="connsiteY3003" fmla="*/ 1067424 h 4424400"/>
              <a:gd name="connsiteX3004" fmla="*/ 5900931 w 9144000"/>
              <a:gd name="connsiteY3004" fmla="*/ 1098884 h 4424400"/>
              <a:gd name="connsiteX3005" fmla="*/ 5895165 w 9144000"/>
              <a:gd name="connsiteY3005" fmla="*/ 1099150 h 4424400"/>
              <a:gd name="connsiteX3006" fmla="*/ 5893817 w 9144000"/>
              <a:gd name="connsiteY3006" fmla="*/ 1099150 h 4424400"/>
              <a:gd name="connsiteX3007" fmla="*/ 5859463 w 9144000"/>
              <a:gd name="connsiteY3007" fmla="*/ 1099150 h 4424400"/>
              <a:gd name="connsiteX3008" fmla="*/ 5714930 w 9144000"/>
              <a:gd name="connsiteY3008" fmla="*/ 1099150 h 4424400"/>
              <a:gd name="connsiteX3009" fmla="*/ 5680574 w 9144000"/>
              <a:gd name="connsiteY3009" fmla="*/ 1099150 h 4424400"/>
              <a:gd name="connsiteX3010" fmla="*/ 5679225 w 9144000"/>
              <a:gd name="connsiteY3010" fmla="*/ 1099150 h 4424400"/>
              <a:gd name="connsiteX3011" fmla="*/ 5672881 w 9144000"/>
              <a:gd name="connsiteY3011" fmla="*/ 1098709 h 4424400"/>
              <a:gd name="connsiteX3012" fmla="*/ 5649042 w 9144000"/>
              <a:gd name="connsiteY3012" fmla="*/ 1045108 h 4424400"/>
              <a:gd name="connsiteX3013" fmla="*/ 5774176 w 9144000"/>
              <a:gd name="connsiteY3013" fmla="*/ 828928 h 4424400"/>
              <a:gd name="connsiteX3014" fmla="*/ 5648026 w 9144000"/>
              <a:gd name="connsiteY3014" fmla="*/ 655437 h 4424400"/>
              <a:gd name="connsiteX3015" fmla="*/ 5672845 w 9144000"/>
              <a:gd name="connsiteY3015" fmla="*/ 603968 h 4424400"/>
              <a:gd name="connsiteX3016" fmla="*/ 5679190 w 9144000"/>
              <a:gd name="connsiteY3016" fmla="*/ 603604 h 4424400"/>
              <a:gd name="connsiteX3017" fmla="*/ 6634292 w 9144000"/>
              <a:gd name="connsiteY3017" fmla="*/ 603600 h 4424400"/>
              <a:gd name="connsiteX3018" fmla="*/ 6635640 w 9144000"/>
              <a:gd name="connsiteY3018" fmla="*/ 603600 h 4424400"/>
              <a:gd name="connsiteX3019" fmla="*/ 6669997 w 9144000"/>
              <a:gd name="connsiteY3019" fmla="*/ 603600 h 4424400"/>
              <a:gd name="connsiteX3020" fmla="*/ 6814528 w 9144000"/>
              <a:gd name="connsiteY3020" fmla="*/ 603600 h 4424400"/>
              <a:gd name="connsiteX3021" fmla="*/ 6848885 w 9144000"/>
              <a:gd name="connsiteY3021" fmla="*/ 603600 h 4424400"/>
              <a:gd name="connsiteX3022" fmla="*/ 6850233 w 9144000"/>
              <a:gd name="connsiteY3022" fmla="*/ 603600 h 4424400"/>
              <a:gd name="connsiteX3023" fmla="*/ 6855998 w 9144000"/>
              <a:gd name="connsiteY3023" fmla="*/ 603818 h 4424400"/>
              <a:gd name="connsiteX3024" fmla="*/ 6891382 w 9144000"/>
              <a:gd name="connsiteY3024" fmla="*/ 630248 h 4424400"/>
              <a:gd name="connsiteX3025" fmla="*/ 7020887 w 9144000"/>
              <a:gd name="connsiteY3025" fmla="*/ 808334 h 4424400"/>
              <a:gd name="connsiteX3026" fmla="*/ 7019408 w 9144000"/>
              <a:gd name="connsiteY3026" fmla="*/ 848261 h 4424400"/>
              <a:gd name="connsiteX3027" fmla="*/ 6892576 w 9144000"/>
              <a:gd name="connsiteY3027" fmla="*/ 1067423 h 4424400"/>
              <a:gd name="connsiteX3028" fmla="*/ 6856034 w 9144000"/>
              <a:gd name="connsiteY3028" fmla="*/ 1098883 h 4424400"/>
              <a:gd name="connsiteX3029" fmla="*/ 6850269 w 9144000"/>
              <a:gd name="connsiteY3029" fmla="*/ 1099149 h 4424400"/>
              <a:gd name="connsiteX3030" fmla="*/ 6848921 w 9144000"/>
              <a:gd name="connsiteY3030" fmla="*/ 1099149 h 4424400"/>
              <a:gd name="connsiteX3031" fmla="*/ 6814564 w 9144000"/>
              <a:gd name="connsiteY3031" fmla="*/ 1099149 h 4424400"/>
              <a:gd name="connsiteX3032" fmla="*/ 6670033 w 9144000"/>
              <a:gd name="connsiteY3032" fmla="*/ 1099149 h 4424400"/>
              <a:gd name="connsiteX3033" fmla="*/ 6635676 w 9144000"/>
              <a:gd name="connsiteY3033" fmla="*/ 1099149 h 4424400"/>
              <a:gd name="connsiteX3034" fmla="*/ 6634328 w 9144000"/>
              <a:gd name="connsiteY3034" fmla="*/ 1099149 h 4424400"/>
              <a:gd name="connsiteX3035" fmla="*/ 6627983 w 9144000"/>
              <a:gd name="connsiteY3035" fmla="*/ 1098708 h 4424400"/>
              <a:gd name="connsiteX3036" fmla="*/ 6604146 w 9144000"/>
              <a:gd name="connsiteY3036" fmla="*/ 1045107 h 4424400"/>
              <a:gd name="connsiteX3037" fmla="*/ 6729280 w 9144000"/>
              <a:gd name="connsiteY3037" fmla="*/ 828928 h 4424400"/>
              <a:gd name="connsiteX3038" fmla="*/ 6603129 w 9144000"/>
              <a:gd name="connsiteY3038" fmla="*/ 655437 h 4424400"/>
              <a:gd name="connsiteX3039" fmla="*/ 6627947 w 9144000"/>
              <a:gd name="connsiteY3039" fmla="*/ 603964 h 4424400"/>
              <a:gd name="connsiteX3040" fmla="*/ 6634292 w 9144000"/>
              <a:gd name="connsiteY3040" fmla="*/ 603600 h 4424400"/>
              <a:gd name="connsiteX3041" fmla="*/ 7589396 w 9144000"/>
              <a:gd name="connsiteY3041" fmla="*/ 603597 h 4424400"/>
              <a:gd name="connsiteX3042" fmla="*/ 7590744 w 9144000"/>
              <a:gd name="connsiteY3042" fmla="*/ 603597 h 4424400"/>
              <a:gd name="connsiteX3043" fmla="*/ 7625101 w 9144000"/>
              <a:gd name="connsiteY3043" fmla="*/ 603597 h 4424400"/>
              <a:gd name="connsiteX3044" fmla="*/ 7769632 w 9144000"/>
              <a:gd name="connsiteY3044" fmla="*/ 603597 h 4424400"/>
              <a:gd name="connsiteX3045" fmla="*/ 7803989 w 9144000"/>
              <a:gd name="connsiteY3045" fmla="*/ 603597 h 4424400"/>
              <a:gd name="connsiteX3046" fmla="*/ 7805337 w 9144000"/>
              <a:gd name="connsiteY3046" fmla="*/ 603597 h 4424400"/>
              <a:gd name="connsiteX3047" fmla="*/ 7811102 w 9144000"/>
              <a:gd name="connsiteY3047" fmla="*/ 603814 h 4424400"/>
              <a:gd name="connsiteX3048" fmla="*/ 7846486 w 9144000"/>
              <a:gd name="connsiteY3048" fmla="*/ 630245 h 4424400"/>
              <a:gd name="connsiteX3049" fmla="*/ 7975991 w 9144000"/>
              <a:gd name="connsiteY3049" fmla="*/ 808334 h 4424400"/>
              <a:gd name="connsiteX3050" fmla="*/ 7974512 w 9144000"/>
              <a:gd name="connsiteY3050" fmla="*/ 848261 h 4424400"/>
              <a:gd name="connsiteX3051" fmla="*/ 7847680 w 9144000"/>
              <a:gd name="connsiteY3051" fmla="*/ 1067422 h 4424400"/>
              <a:gd name="connsiteX3052" fmla="*/ 7811138 w 9144000"/>
              <a:gd name="connsiteY3052" fmla="*/ 1098882 h 4424400"/>
              <a:gd name="connsiteX3053" fmla="*/ 7805373 w 9144000"/>
              <a:gd name="connsiteY3053" fmla="*/ 1099148 h 4424400"/>
              <a:gd name="connsiteX3054" fmla="*/ 7804025 w 9144000"/>
              <a:gd name="connsiteY3054" fmla="*/ 1099148 h 4424400"/>
              <a:gd name="connsiteX3055" fmla="*/ 7769668 w 9144000"/>
              <a:gd name="connsiteY3055" fmla="*/ 1099148 h 4424400"/>
              <a:gd name="connsiteX3056" fmla="*/ 7625137 w 9144000"/>
              <a:gd name="connsiteY3056" fmla="*/ 1099148 h 4424400"/>
              <a:gd name="connsiteX3057" fmla="*/ 7590780 w 9144000"/>
              <a:gd name="connsiteY3057" fmla="*/ 1099148 h 4424400"/>
              <a:gd name="connsiteX3058" fmla="*/ 7589432 w 9144000"/>
              <a:gd name="connsiteY3058" fmla="*/ 1099148 h 4424400"/>
              <a:gd name="connsiteX3059" fmla="*/ 7583087 w 9144000"/>
              <a:gd name="connsiteY3059" fmla="*/ 1098706 h 4424400"/>
              <a:gd name="connsiteX3060" fmla="*/ 7559250 w 9144000"/>
              <a:gd name="connsiteY3060" fmla="*/ 1045106 h 4424400"/>
              <a:gd name="connsiteX3061" fmla="*/ 7684384 w 9144000"/>
              <a:gd name="connsiteY3061" fmla="*/ 828927 h 4424400"/>
              <a:gd name="connsiteX3062" fmla="*/ 7558233 w 9144000"/>
              <a:gd name="connsiteY3062" fmla="*/ 655437 h 4424400"/>
              <a:gd name="connsiteX3063" fmla="*/ 7583051 w 9144000"/>
              <a:gd name="connsiteY3063" fmla="*/ 603960 h 4424400"/>
              <a:gd name="connsiteX3064" fmla="*/ 7589396 w 9144000"/>
              <a:gd name="connsiteY3064" fmla="*/ 603597 h 4424400"/>
              <a:gd name="connsiteX3065" fmla="*/ 8544500 w 9144000"/>
              <a:gd name="connsiteY3065" fmla="*/ 603593 h 4424400"/>
              <a:gd name="connsiteX3066" fmla="*/ 8545848 w 9144000"/>
              <a:gd name="connsiteY3066" fmla="*/ 603593 h 4424400"/>
              <a:gd name="connsiteX3067" fmla="*/ 8580205 w 9144000"/>
              <a:gd name="connsiteY3067" fmla="*/ 603593 h 4424400"/>
              <a:gd name="connsiteX3068" fmla="*/ 8724736 w 9144000"/>
              <a:gd name="connsiteY3068" fmla="*/ 603593 h 4424400"/>
              <a:gd name="connsiteX3069" fmla="*/ 8759093 w 9144000"/>
              <a:gd name="connsiteY3069" fmla="*/ 603593 h 4424400"/>
              <a:gd name="connsiteX3070" fmla="*/ 8760440 w 9144000"/>
              <a:gd name="connsiteY3070" fmla="*/ 603593 h 4424400"/>
              <a:gd name="connsiteX3071" fmla="*/ 8766206 w 9144000"/>
              <a:gd name="connsiteY3071" fmla="*/ 603810 h 4424400"/>
              <a:gd name="connsiteX3072" fmla="*/ 8801590 w 9144000"/>
              <a:gd name="connsiteY3072" fmla="*/ 630241 h 4424400"/>
              <a:gd name="connsiteX3073" fmla="*/ 8931095 w 9144000"/>
              <a:gd name="connsiteY3073" fmla="*/ 808334 h 4424400"/>
              <a:gd name="connsiteX3074" fmla="*/ 8929616 w 9144000"/>
              <a:gd name="connsiteY3074" fmla="*/ 848260 h 4424400"/>
              <a:gd name="connsiteX3075" fmla="*/ 8802784 w 9144000"/>
              <a:gd name="connsiteY3075" fmla="*/ 1067421 h 4424400"/>
              <a:gd name="connsiteX3076" fmla="*/ 8766242 w 9144000"/>
              <a:gd name="connsiteY3076" fmla="*/ 1098881 h 4424400"/>
              <a:gd name="connsiteX3077" fmla="*/ 8760476 w 9144000"/>
              <a:gd name="connsiteY3077" fmla="*/ 1099146 h 4424400"/>
              <a:gd name="connsiteX3078" fmla="*/ 8759129 w 9144000"/>
              <a:gd name="connsiteY3078" fmla="*/ 1099146 h 4424400"/>
              <a:gd name="connsiteX3079" fmla="*/ 8724771 w 9144000"/>
              <a:gd name="connsiteY3079" fmla="*/ 1099146 h 4424400"/>
              <a:gd name="connsiteX3080" fmla="*/ 8580241 w 9144000"/>
              <a:gd name="connsiteY3080" fmla="*/ 1099146 h 4424400"/>
              <a:gd name="connsiteX3081" fmla="*/ 8545884 w 9144000"/>
              <a:gd name="connsiteY3081" fmla="*/ 1099146 h 4424400"/>
              <a:gd name="connsiteX3082" fmla="*/ 8544536 w 9144000"/>
              <a:gd name="connsiteY3082" fmla="*/ 1099146 h 4424400"/>
              <a:gd name="connsiteX3083" fmla="*/ 8538191 w 9144000"/>
              <a:gd name="connsiteY3083" fmla="*/ 1098705 h 4424400"/>
              <a:gd name="connsiteX3084" fmla="*/ 8514353 w 9144000"/>
              <a:gd name="connsiteY3084" fmla="*/ 1045105 h 4424400"/>
              <a:gd name="connsiteX3085" fmla="*/ 8639488 w 9144000"/>
              <a:gd name="connsiteY3085" fmla="*/ 828925 h 4424400"/>
              <a:gd name="connsiteX3086" fmla="*/ 8513337 w 9144000"/>
              <a:gd name="connsiteY3086" fmla="*/ 655437 h 4424400"/>
              <a:gd name="connsiteX3087" fmla="*/ 8538155 w 9144000"/>
              <a:gd name="connsiteY3087" fmla="*/ 603957 h 4424400"/>
              <a:gd name="connsiteX3088" fmla="*/ 8544500 w 9144000"/>
              <a:gd name="connsiteY3088" fmla="*/ 603593 h 4424400"/>
              <a:gd name="connsiteX3089" fmla="*/ 426143 w 9144000"/>
              <a:gd name="connsiteY3089" fmla="*/ 417810 h 4424400"/>
              <a:gd name="connsiteX3090" fmla="*/ 427491 w 9144000"/>
              <a:gd name="connsiteY3090" fmla="*/ 417810 h 4424400"/>
              <a:gd name="connsiteX3091" fmla="*/ 461848 w 9144000"/>
              <a:gd name="connsiteY3091" fmla="*/ 417810 h 4424400"/>
              <a:gd name="connsiteX3092" fmla="*/ 606378 w 9144000"/>
              <a:gd name="connsiteY3092" fmla="*/ 417810 h 4424400"/>
              <a:gd name="connsiteX3093" fmla="*/ 640736 w 9144000"/>
              <a:gd name="connsiteY3093" fmla="*/ 417810 h 4424400"/>
              <a:gd name="connsiteX3094" fmla="*/ 642083 w 9144000"/>
              <a:gd name="connsiteY3094" fmla="*/ 417810 h 4424400"/>
              <a:gd name="connsiteX3095" fmla="*/ 647848 w 9144000"/>
              <a:gd name="connsiteY3095" fmla="*/ 418030 h 4424400"/>
              <a:gd name="connsiteX3096" fmla="*/ 683232 w 9144000"/>
              <a:gd name="connsiteY3096" fmla="*/ 444469 h 4424400"/>
              <a:gd name="connsiteX3097" fmla="*/ 812737 w 9144000"/>
              <a:gd name="connsiteY3097" fmla="*/ 622565 h 4424400"/>
              <a:gd name="connsiteX3098" fmla="*/ 811258 w 9144000"/>
              <a:gd name="connsiteY3098" fmla="*/ 662466 h 4424400"/>
              <a:gd name="connsiteX3099" fmla="*/ 684427 w 9144000"/>
              <a:gd name="connsiteY3099" fmla="*/ 881638 h 4424400"/>
              <a:gd name="connsiteX3100" fmla="*/ 647885 w 9144000"/>
              <a:gd name="connsiteY3100" fmla="*/ 913100 h 4424400"/>
              <a:gd name="connsiteX3101" fmla="*/ 642119 w 9144000"/>
              <a:gd name="connsiteY3101" fmla="*/ 913363 h 4424400"/>
              <a:gd name="connsiteX3102" fmla="*/ 640771 w 9144000"/>
              <a:gd name="connsiteY3102" fmla="*/ 913363 h 4424400"/>
              <a:gd name="connsiteX3103" fmla="*/ 606414 w 9144000"/>
              <a:gd name="connsiteY3103" fmla="*/ 913363 h 4424400"/>
              <a:gd name="connsiteX3104" fmla="*/ 461884 w 9144000"/>
              <a:gd name="connsiteY3104" fmla="*/ 913363 h 4424400"/>
              <a:gd name="connsiteX3105" fmla="*/ 427527 w 9144000"/>
              <a:gd name="connsiteY3105" fmla="*/ 913363 h 4424400"/>
              <a:gd name="connsiteX3106" fmla="*/ 426179 w 9144000"/>
              <a:gd name="connsiteY3106" fmla="*/ 913363 h 4424400"/>
              <a:gd name="connsiteX3107" fmla="*/ 419834 w 9144000"/>
              <a:gd name="connsiteY3107" fmla="*/ 912921 h 4424400"/>
              <a:gd name="connsiteX3108" fmla="*/ 395997 w 9144000"/>
              <a:gd name="connsiteY3108" fmla="*/ 859322 h 4424400"/>
              <a:gd name="connsiteX3109" fmla="*/ 521131 w 9144000"/>
              <a:gd name="connsiteY3109" fmla="*/ 643134 h 4424400"/>
              <a:gd name="connsiteX3110" fmla="*/ 394980 w 9144000"/>
              <a:gd name="connsiteY3110" fmla="*/ 469676 h 4424400"/>
              <a:gd name="connsiteX3111" fmla="*/ 419798 w 9144000"/>
              <a:gd name="connsiteY3111" fmla="*/ 418174 h 4424400"/>
              <a:gd name="connsiteX3112" fmla="*/ 426143 w 9144000"/>
              <a:gd name="connsiteY3112" fmla="*/ 417810 h 4424400"/>
              <a:gd name="connsiteX3113" fmla="*/ 1381247 w 9144000"/>
              <a:gd name="connsiteY3113" fmla="*/ 417808 h 4424400"/>
              <a:gd name="connsiteX3114" fmla="*/ 1382594 w 9144000"/>
              <a:gd name="connsiteY3114" fmla="*/ 417808 h 4424400"/>
              <a:gd name="connsiteX3115" fmla="*/ 1416953 w 9144000"/>
              <a:gd name="connsiteY3115" fmla="*/ 417808 h 4424400"/>
              <a:gd name="connsiteX3116" fmla="*/ 1561482 w 9144000"/>
              <a:gd name="connsiteY3116" fmla="*/ 417808 h 4424400"/>
              <a:gd name="connsiteX3117" fmla="*/ 1595839 w 9144000"/>
              <a:gd name="connsiteY3117" fmla="*/ 417808 h 4424400"/>
              <a:gd name="connsiteX3118" fmla="*/ 1597187 w 9144000"/>
              <a:gd name="connsiteY3118" fmla="*/ 417808 h 4424400"/>
              <a:gd name="connsiteX3119" fmla="*/ 1602952 w 9144000"/>
              <a:gd name="connsiteY3119" fmla="*/ 418029 h 4424400"/>
              <a:gd name="connsiteX3120" fmla="*/ 1638336 w 9144000"/>
              <a:gd name="connsiteY3120" fmla="*/ 444466 h 4424400"/>
              <a:gd name="connsiteX3121" fmla="*/ 1767842 w 9144000"/>
              <a:gd name="connsiteY3121" fmla="*/ 622562 h 4424400"/>
              <a:gd name="connsiteX3122" fmla="*/ 1766363 w 9144000"/>
              <a:gd name="connsiteY3122" fmla="*/ 662466 h 4424400"/>
              <a:gd name="connsiteX3123" fmla="*/ 1639530 w 9144000"/>
              <a:gd name="connsiteY3123" fmla="*/ 881637 h 4424400"/>
              <a:gd name="connsiteX3124" fmla="*/ 1602988 w 9144000"/>
              <a:gd name="connsiteY3124" fmla="*/ 913098 h 4424400"/>
              <a:gd name="connsiteX3125" fmla="*/ 1597222 w 9144000"/>
              <a:gd name="connsiteY3125" fmla="*/ 913361 h 4424400"/>
              <a:gd name="connsiteX3126" fmla="*/ 1595876 w 9144000"/>
              <a:gd name="connsiteY3126" fmla="*/ 913361 h 4424400"/>
              <a:gd name="connsiteX3127" fmla="*/ 1561518 w 9144000"/>
              <a:gd name="connsiteY3127" fmla="*/ 913361 h 4424400"/>
              <a:gd name="connsiteX3128" fmla="*/ 1416988 w 9144000"/>
              <a:gd name="connsiteY3128" fmla="*/ 913361 h 4424400"/>
              <a:gd name="connsiteX3129" fmla="*/ 1382630 w 9144000"/>
              <a:gd name="connsiteY3129" fmla="*/ 913361 h 4424400"/>
              <a:gd name="connsiteX3130" fmla="*/ 1381282 w 9144000"/>
              <a:gd name="connsiteY3130" fmla="*/ 913361 h 4424400"/>
              <a:gd name="connsiteX3131" fmla="*/ 1374938 w 9144000"/>
              <a:gd name="connsiteY3131" fmla="*/ 912920 h 4424400"/>
              <a:gd name="connsiteX3132" fmla="*/ 1351101 w 9144000"/>
              <a:gd name="connsiteY3132" fmla="*/ 859321 h 4424400"/>
              <a:gd name="connsiteX3133" fmla="*/ 1476236 w 9144000"/>
              <a:gd name="connsiteY3133" fmla="*/ 643134 h 4424400"/>
              <a:gd name="connsiteX3134" fmla="*/ 1350085 w 9144000"/>
              <a:gd name="connsiteY3134" fmla="*/ 469673 h 4424400"/>
              <a:gd name="connsiteX3135" fmla="*/ 1374902 w 9144000"/>
              <a:gd name="connsiteY3135" fmla="*/ 418173 h 4424400"/>
              <a:gd name="connsiteX3136" fmla="*/ 1381247 w 9144000"/>
              <a:gd name="connsiteY3136" fmla="*/ 417808 h 4424400"/>
              <a:gd name="connsiteX3137" fmla="*/ 2336347 w 9144000"/>
              <a:gd name="connsiteY3137" fmla="*/ 417806 h 4424400"/>
              <a:gd name="connsiteX3138" fmla="*/ 2337695 w 9144000"/>
              <a:gd name="connsiteY3138" fmla="*/ 417806 h 4424400"/>
              <a:gd name="connsiteX3139" fmla="*/ 2372052 w 9144000"/>
              <a:gd name="connsiteY3139" fmla="*/ 417806 h 4424400"/>
              <a:gd name="connsiteX3140" fmla="*/ 2516583 w 9144000"/>
              <a:gd name="connsiteY3140" fmla="*/ 417806 h 4424400"/>
              <a:gd name="connsiteX3141" fmla="*/ 2550941 w 9144000"/>
              <a:gd name="connsiteY3141" fmla="*/ 417806 h 4424400"/>
              <a:gd name="connsiteX3142" fmla="*/ 2552289 w 9144000"/>
              <a:gd name="connsiteY3142" fmla="*/ 417806 h 4424400"/>
              <a:gd name="connsiteX3143" fmla="*/ 2558055 w 9144000"/>
              <a:gd name="connsiteY3143" fmla="*/ 418027 h 4424400"/>
              <a:gd name="connsiteX3144" fmla="*/ 2593438 w 9144000"/>
              <a:gd name="connsiteY3144" fmla="*/ 444463 h 4424400"/>
              <a:gd name="connsiteX3145" fmla="*/ 2722943 w 9144000"/>
              <a:gd name="connsiteY3145" fmla="*/ 622561 h 4424400"/>
              <a:gd name="connsiteX3146" fmla="*/ 2721465 w 9144000"/>
              <a:gd name="connsiteY3146" fmla="*/ 662466 h 4424400"/>
              <a:gd name="connsiteX3147" fmla="*/ 2594634 w 9144000"/>
              <a:gd name="connsiteY3147" fmla="*/ 881635 h 4424400"/>
              <a:gd name="connsiteX3148" fmla="*/ 2558090 w 9144000"/>
              <a:gd name="connsiteY3148" fmla="*/ 913097 h 4424400"/>
              <a:gd name="connsiteX3149" fmla="*/ 2552324 w 9144000"/>
              <a:gd name="connsiteY3149" fmla="*/ 913360 h 4424400"/>
              <a:gd name="connsiteX3150" fmla="*/ 2550977 w 9144000"/>
              <a:gd name="connsiteY3150" fmla="*/ 913360 h 4424400"/>
              <a:gd name="connsiteX3151" fmla="*/ 2516620 w 9144000"/>
              <a:gd name="connsiteY3151" fmla="*/ 913360 h 4424400"/>
              <a:gd name="connsiteX3152" fmla="*/ 2372088 w 9144000"/>
              <a:gd name="connsiteY3152" fmla="*/ 913360 h 4424400"/>
              <a:gd name="connsiteX3153" fmla="*/ 2337731 w 9144000"/>
              <a:gd name="connsiteY3153" fmla="*/ 913360 h 4424400"/>
              <a:gd name="connsiteX3154" fmla="*/ 2336384 w 9144000"/>
              <a:gd name="connsiteY3154" fmla="*/ 913360 h 4424400"/>
              <a:gd name="connsiteX3155" fmla="*/ 2330039 w 9144000"/>
              <a:gd name="connsiteY3155" fmla="*/ 912918 h 4424400"/>
              <a:gd name="connsiteX3156" fmla="*/ 2306201 w 9144000"/>
              <a:gd name="connsiteY3156" fmla="*/ 859319 h 4424400"/>
              <a:gd name="connsiteX3157" fmla="*/ 2431337 w 9144000"/>
              <a:gd name="connsiteY3157" fmla="*/ 643134 h 4424400"/>
              <a:gd name="connsiteX3158" fmla="*/ 2305184 w 9144000"/>
              <a:gd name="connsiteY3158" fmla="*/ 469671 h 4424400"/>
              <a:gd name="connsiteX3159" fmla="*/ 2330002 w 9144000"/>
              <a:gd name="connsiteY3159" fmla="*/ 418171 h 4424400"/>
              <a:gd name="connsiteX3160" fmla="*/ 2336347 w 9144000"/>
              <a:gd name="connsiteY3160" fmla="*/ 417806 h 4424400"/>
              <a:gd name="connsiteX3161" fmla="*/ 3291449 w 9144000"/>
              <a:gd name="connsiteY3161" fmla="*/ 417804 h 4424400"/>
              <a:gd name="connsiteX3162" fmla="*/ 3292798 w 9144000"/>
              <a:gd name="connsiteY3162" fmla="*/ 417804 h 4424400"/>
              <a:gd name="connsiteX3163" fmla="*/ 3327154 w 9144000"/>
              <a:gd name="connsiteY3163" fmla="*/ 417804 h 4424400"/>
              <a:gd name="connsiteX3164" fmla="*/ 3471684 w 9144000"/>
              <a:gd name="connsiteY3164" fmla="*/ 417804 h 4424400"/>
              <a:gd name="connsiteX3165" fmla="*/ 3506041 w 9144000"/>
              <a:gd name="connsiteY3165" fmla="*/ 417804 h 4424400"/>
              <a:gd name="connsiteX3166" fmla="*/ 3507390 w 9144000"/>
              <a:gd name="connsiteY3166" fmla="*/ 417804 h 4424400"/>
              <a:gd name="connsiteX3167" fmla="*/ 3513155 w 9144000"/>
              <a:gd name="connsiteY3167" fmla="*/ 418025 h 4424400"/>
              <a:gd name="connsiteX3168" fmla="*/ 3548540 w 9144000"/>
              <a:gd name="connsiteY3168" fmla="*/ 444461 h 4424400"/>
              <a:gd name="connsiteX3169" fmla="*/ 3678044 w 9144000"/>
              <a:gd name="connsiteY3169" fmla="*/ 622558 h 4424400"/>
              <a:gd name="connsiteX3170" fmla="*/ 3676567 w 9144000"/>
              <a:gd name="connsiteY3170" fmla="*/ 662466 h 4424400"/>
              <a:gd name="connsiteX3171" fmla="*/ 3549734 w 9144000"/>
              <a:gd name="connsiteY3171" fmla="*/ 881634 h 4424400"/>
              <a:gd name="connsiteX3172" fmla="*/ 3513191 w 9144000"/>
              <a:gd name="connsiteY3172" fmla="*/ 913096 h 4424400"/>
              <a:gd name="connsiteX3173" fmla="*/ 3507427 w 9144000"/>
              <a:gd name="connsiteY3173" fmla="*/ 913360 h 4424400"/>
              <a:gd name="connsiteX3174" fmla="*/ 3506077 w 9144000"/>
              <a:gd name="connsiteY3174" fmla="*/ 913360 h 4424400"/>
              <a:gd name="connsiteX3175" fmla="*/ 3471721 w 9144000"/>
              <a:gd name="connsiteY3175" fmla="*/ 913360 h 4424400"/>
              <a:gd name="connsiteX3176" fmla="*/ 3327191 w 9144000"/>
              <a:gd name="connsiteY3176" fmla="*/ 913360 h 4424400"/>
              <a:gd name="connsiteX3177" fmla="*/ 3292835 w 9144000"/>
              <a:gd name="connsiteY3177" fmla="*/ 913360 h 4424400"/>
              <a:gd name="connsiteX3178" fmla="*/ 3291486 w 9144000"/>
              <a:gd name="connsiteY3178" fmla="*/ 913360 h 4424400"/>
              <a:gd name="connsiteX3179" fmla="*/ 3285142 w 9144000"/>
              <a:gd name="connsiteY3179" fmla="*/ 912918 h 4424400"/>
              <a:gd name="connsiteX3180" fmla="*/ 3261304 w 9144000"/>
              <a:gd name="connsiteY3180" fmla="*/ 859318 h 4424400"/>
              <a:gd name="connsiteX3181" fmla="*/ 3386438 w 9144000"/>
              <a:gd name="connsiteY3181" fmla="*/ 643134 h 4424400"/>
              <a:gd name="connsiteX3182" fmla="*/ 3260288 w 9144000"/>
              <a:gd name="connsiteY3182" fmla="*/ 469668 h 4424400"/>
              <a:gd name="connsiteX3183" fmla="*/ 3285106 w 9144000"/>
              <a:gd name="connsiteY3183" fmla="*/ 418169 h 4424400"/>
              <a:gd name="connsiteX3184" fmla="*/ 3291449 w 9144000"/>
              <a:gd name="connsiteY3184" fmla="*/ 417804 h 4424400"/>
              <a:gd name="connsiteX3185" fmla="*/ 4246535 w 9144000"/>
              <a:gd name="connsiteY3185" fmla="*/ 417803 h 4424400"/>
              <a:gd name="connsiteX3186" fmla="*/ 4247882 w 9144000"/>
              <a:gd name="connsiteY3186" fmla="*/ 417803 h 4424400"/>
              <a:gd name="connsiteX3187" fmla="*/ 4282239 w 9144000"/>
              <a:gd name="connsiteY3187" fmla="*/ 417803 h 4424400"/>
              <a:gd name="connsiteX3188" fmla="*/ 4426770 w 9144000"/>
              <a:gd name="connsiteY3188" fmla="*/ 417803 h 4424400"/>
              <a:gd name="connsiteX3189" fmla="*/ 4461128 w 9144000"/>
              <a:gd name="connsiteY3189" fmla="*/ 417803 h 4424400"/>
              <a:gd name="connsiteX3190" fmla="*/ 4462477 w 9144000"/>
              <a:gd name="connsiteY3190" fmla="*/ 417803 h 4424400"/>
              <a:gd name="connsiteX3191" fmla="*/ 4468241 w 9144000"/>
              <a:gd name="connsiteY3191" fmla="*/ 418023 h 4424400"/>
              <a:gd name="connsiteX3192" fmla="*/ 4503624 w 9144000"/>
              <a:gd name="connsiteY3192" fmla="*/ 444458 h 4424400"/>
              <a:gd name="connsiteX3193" fmla="*/ 4633130 w 9144000"/>
              <a:gd name="connsiteY3193" fmla="*/ 622558 h 4424400"/>
              <a:gd name="connsiteX3194" fmla="*/ 4631652 w 9144000"/>
              <a:gd name="connsiteY3194" fmla="*/ 662466 h 4424400"/>
              <a:gd name="connsiteX3195" fmla="*/ 4504818 w 9144000"/>
              <a:gd name="connsiteY3195" fmla="*/ 881633 h 4424400"/>
              <a:gd name="connsiteX3196" fmla="*/ 4468276 w 9144000"/>
              <a:gd name="connsiteY3196" fmla="*/ 913094 h 4424400"/>
              <a:gd name="connsiteX3197" fmla="*/ 4462511 w 9144000"/>
              <a:gd name="connsiteY3197" fmla="*/ 913359 h 4424400"/>
              <a:gd name="connsiteX3198" fmla="*/ 4461163 w 9144000"/>
              <a:gd name="connsiteY3198" fmla="*/ 913359 h 4424400"/>
              <a:gd name="connsiteX3199" fmla="*/ 4426806 w 9144000"/>
              <a:gd name="connsiteY3199" fmla="*/ 913359 h 4424400"/>
              <a:gd name="connsiteX3200" fmla="*/ 4282276 w 9144000"/>
              <a:gd name="connsiteY3200" fmla="*/ 913359 h 4424400"/>
              <a:gd name="connsiteX3201" fmla="*/ 4247918 w 9144000"/>
              <a:gd name="connsiteY3201" fmla="*/ 913359 h 4424400"/>
              <a:gd name="connsiteX3202" fmla="*/ 4246571 w 9144000"/>
              <a:gd name="connsiteY3202" fmla="*/ 913359 h 4424400"/>
              <a:gd name="connsiteX3203" fmla="*/ 4240226 w 9144000"/>
              <a:gd name="connsiteY3203" fmla="*/ 912917 h 4424400"/>
              <a:gd name="connsiteX3204" fmla="*/ 4216387 w 9144000"/>
              <a:gd name="connsiteY3204" fmla="*/ 859317 h 4424400"/>
              <a:gd name="connsiteX3205" fmla="*/ 4341522 w 9144000"/>
              <a:gd name="connsiteY3205" fmla="*/ 643134 h 4424400"/>
              <a:gd name="connsiteX3206" fmla="*/ 4215370 w 9144000"/>
              <a:gd name="connsiteY3206" fmla="*/ 469665 h 4424400"/>
              <a:gd name="connsiteX3207" fmla="*/ 4240189 w 9144000"/>
              <a:gd name="connsiteY3207" fmla="*/ 418167 h 4424400"/>
              <a:gd name="connsiteX3208" fmla="*/ 4246535 w 9144000"/>
              <a:gd name="connsiteY3208" fmla="*/ 417803 h 4424400"/>
              <a:gd name="connsiteX3209" fmla="*/ 5201639 w 9144000"/>
              <a:gd name="connsiteY3209" fmla="*/ 417801 h 4424400"/>
              <a:gd name="connsiteX3210" fmla="*/ 5202987 w 9144000"/>
              <a:gd name="connsiteY3210" fmla="*/ 417801 h 4424400"/>
              <a:gd name="connsiteX3211" fmla="*/ 5237344 w 9144000"/>
              <a:gd name="connsiteY3211" fmla="*/ 417801 h 4424400"/>
              <a:gd name="connsiteX3212" fmla="*/ 5381874 w 9144000"/>
              <a:gd name="connsiteY3212" fmla="*/ 417801 h 4424400"/>
              <a:gd name="connsiteX3213" fmla="*/ 5416232 w 9144000"/>
              <a:gd name="connsiteY3213" fmla="*/ 417801 h 4424400"/>
              <a:gd name="connsiteX3214" fmla="*/ 5417579 w 9144000"/>
              <a:gd name="connsiteY3214" fmla="*/ 417801 h 4424400"/>
              <a:gd name="connsiteX3215" fmla="*/ 5423345 w 9144000"/>
              <a:gd name="connsiteY3215" fmla="*/ 418021 h 4424400"/>
              <a:gd name="connsiteX3216" fmla="*/ 5458728 w 9144000"/>
              <a:gd name="connsiteY3216" fmla="*/ 444455 h 4424400"/>
              <a:gd name="connsiteX3217" fmla="*/ 5588233 w 9144000"/>
              <a:gd name="connsiteY3217" fmla="*/ 622554 h 4424400"/>
              <a:gd name="connsiteX3218" fmla="*/ 5586753 w 9144000"/>
              <a:gd name="connsiteY3218" fmla="*/ 662466 h 4424400"/>
              <a:gd name="connsiteX3219" fmla="*/ 5459923 w 9144000"/>
              <a:gd name="connsiteY3219" fmla="*/ 881632 h 4424400"/>
              <a:gd name="connsiteX3220" fmla="*/ 5423381 w 9144000"/>
              <a:gd name="connsiteY3220" fmla="*/ 913093 h 4424400"/>
              <a:gd name="connsiteX3221" fmla="*/ 5417615 w 9144000"/>
              <a:gd name="connsiteY3221" fmla="*/ 913357 h 4424400"/>
              <a:gd name="connsiteX3222" fmla="*/ 5416267 w 9144000"/>
              <a:gd name="connsiteY3222" fmla="*/ 913357 h 4424400"/>
              <a:gd name="connsiteX3223" fmla="*/ 5381911 w 9144000"/>
              <a:gd name="connsiteY3223" fmla="*/ 913357 h 4424400"/>
              <a:gd name="connsiteX3224" fmla="*/ 5237379 w 9144000"/>
              <a:gd name="connsiteY3224" fmla="*/ 913357 h 4424400"/>
              <a:gd name="connsiteX3225" fmla="*/ 5203022 w 9144000"/>
              <a:gd name="connsiteY3225" fmla="*/ 913357 h 4424400"/>
              <a:gd name="connsiteX3226" fmla="*/ 5201674 w 9144000"/>
              <a:gd name="connsiteY3226" fmla="*/ 913357 h 4424400"/>
              <a:gd name="connsiteX3227" fmla="*/ 5195331 w 9144000"/>
              <a:gd name="connsiteY3227" fmla="*/ 912916 h 4424400"/>
              <a:gd name="connsiteX3228" fmla="*/ 5171492 w 9144000"/>
              <a:gd name="connsiteY3228" fmla="*/ 859316 h 4424400"/>
              <a:gd name="connsiteX3229" fmla="*/ 5296628 w 9144000"/>
              <a:gd name="connsiteY3229" fmla="*/ 643134 h 4424400"/>
              <a:gd name="connsiteX3230" fmla="*/ 5170476 w 9144000"/>
              <a:gd name="connsiteY3230" fmla="*/ 469663 h 4424400"/>
              <a:gd name="connsiteX3231" fmla="*/ 5195293 w 9144000"/>
              <a:gd name="connsiteY3231" fmla="*/ 418165 h 4424400"/>
              <a:gd name="connsiteX3232" fmla="*/ 5201639 w 9144000"/>
              <a:gd name="connsiteY3232" fmla="*/ 417801 h 4424400"/>
              <a:gd name="connsiteX3233" fmla="*/ 6156740 w 9144000"/>
              <a:gd name="connsiteY3233" fmla="*/ 417799 h 4424400"/>
              <a:gd name="connsiteX3234" fmla="*/ 6158088 w 9144000"/>
              <a:gd name="connsiteY3234" fmla="*/ 417799 h 4424400"/>
              <a:gd name="connsiteX3235" fmla="*/ 6192445 w 9144000"/>
              <a:gd name="connsiteY3235" fmla="*/ 417799 h 4424400"/>
              <a:gd name="connsiteX3236" fmla="*/ 6336976 w 9144000"/>
              <a:gd name="connsiteY3236" fmla="*/ 417799 h 4424400"/>
              <a:gd name="connsiteX3237" fmla="*/ 6371333 w 9144000"/>
              <a:gd name="connsiteY3237" fmla="*/ 417799 h 4424400"/>
              <a:gd name="connsiteX3238" fmla="*/ 6372681 w 9144000"/>
              <a:gd name="connsiteY3238" fmla="*/ 417799 h 4424400"/>
              <a:gd name="connsiteX3239" fmla="*/ 6378446 w 9144000"/>
              <a:gd name="connsiteY3239" fmla="*/ 418019 h 4424400"/>
              <a:gd name="connsiteX3240" fmla="*/ 6413830 w 9144000"/>
              <a:gd name="connsiteY3240" fmla="*/ 444454 h 4424400"/>
              <a:gd name="connsiteX3241" fmla="*/ 6543335 w 9144000"/>
              <a:gd name="connsiteY3241" fmla="*/ 622554 h 4424400"/>
              <a:gd name="connsiteX3242" fmla="*/ 6541856 w 9144000"/>
              <a:gd name="connsiteY3242" fmla="*/ 662466 h 4424400"/>
              <a:gd name="connsiteX3243" fmla="*/ 6415024 w 9144000"/>
              <a:gd name="connsiteY3243" fmla="*/ 881631 h 4424400"/>
              <a:gd name="connsiteX3244" fmla="*/ 6378482 w 9144000"/>
              <a:gd name="connsiteY3244" fmla="*/ 913092 h 4424400"/>
              <a:gd name="connsiteX3245" fmla="*/ 6372717 w 9144000"/>
              <a:gd name="connsiteY3245" fmla="*/ 913356 h 4424400"/>
              <a:gd name="connsiteX3246" fmla="*/ 6371369 w 9144000"/>
              <a:gd name="connsiteY3246" fmla="*/ 913356 h 4424400"/>
              <a:gd name="connsiteX3247" fmla="*/ 6337012 w 9144000"/>
              <a:gd name="connsiteY3247" fmla="*/ 913356 h 4424400"/>
              <a:gd name="connsiteX3248" fmla="*/ 6192481 w 9144000"/>
              <a:gd name="connsiteY3248" fmla="*/ 913356 h 4424400"/>
              <a:gd name="connsiteX3249" fmla="*/ 6158124 w 9144000"/>
              <a:gd name="connsiteY3249" fmla="*/ 913356 h 4424400"/>
              <a:gd name="connsiteX3250" fmla="*/ 6156776 w 9144000"/>
              <a:gd name="connsiteY3250" fmla="*/ 913356 h 4424400"/>
              <a:gd name="connsiteX3251" fmla="*/ 6150431 w 9144000"/>
              <a:gd name="connsiteY3251" fmla="*/ 912915 h 4424400"/>
              <a:gd name="connsiteX3252" fmla="*/ 6126594 w 9144000"/>
              <a:gd name="connsiteY3252" fmla="*/ 859315 h 4424400"/>
              <a:gd name="connsiteX3253" fmla="*/ 6251728 w 9144000"/>
              <a:gd name="connsiteY3253" fmla="*/ 643134 h 4424400"/>
              <a:gd name="connsiteX3254" fmla="*/ 6125577 w 9144000"/>
              <a:gd name="connsiteY3254" fmla="*/ 469661 h 4424400"/>
              <a:gd name="connsiteX3255" fmla="*/ 6150395 w 9144000"/>
              <a:gd name="connsiteY3255" fmla="*/ 418163 h 4424400"/>
              <a:gd name="connsiteX3256" fmla="*/ 6156740 w 9144000"/>
              <a:gd name="connsiteY3256" fmla="*/ 417799 h 4424400"/>
              <a:gd name="connsiteX3257" fmla="*/ 7111844 w 9144000"/>
              <a:gd name="connsiteY3257" fmla="*/ 417797 h 4424400"/>
              <a:gd name="connsiteX3258" fmla="*/ 7113192 w 9144000"/>
              <a:gd name="connsiteY3258" fmla="*/ 417797 h 4424400"/>
              <a:gd name="connsiteX3259" fmla="*/ 7147549 w 9144000"/>
              <a:gd name="connsiteY3259" fmla="*/ 417797 h 4424400"/>
              <a:gd name="connsiteX3260" fmla="*/ 7292080 w 9144000"/>
              <a:gd name="connsiteY3260" fmla="*/ 417797 h 4424400"/>
              <a:gd name="connsiteX3261" fmla="*/ 7326437 w 9144000"/>
              <a:gd name="connsiteY3261" fmla="*/ 417797 h 4424400"/>
              <a:gd name="connsiteX3262" fmla="*/ 7327785 w 9144000"/>
              <a:gd name="connsiteY3262" fmla="*/ 417797 h 4424400"/>
              <a:gd name="connsiteX3263" fmla="*/ 7333550 w 9144000"/>
              <a:gd name="connsiteY3263" fmla="*/ 418017 h 4424400"/>
              <a:gd name="connsiteX3264" fmla="*/ 7368934 w 9144000"/>
              <a:gd name="connsiteY3264" fmla="*/ 444451 h 4424400"/>
              <a:gd name="connsiteX3265" fmla="*/ 7498439 w 9144000"/>
              <a:gd name="connsiteY3265" fmla="*/ 622551 h 4424400"/>
              <a:gd name="connsiteX3266" fmla="*/ 7496960 w 9144000"/>
              <a:gd name="connsiteY3266" fmla="*/ 662466 h 4424400"/>
              <a:gd name="connsiteX3267" fmla="*/ 7370128 w 9144000"/>
              <a:gd name="connsiteY3267" fmla="*/ 881630 h 4424400"/>
              <a:gd name="connsiteX3268" fmla="*/ 7333586 w 9144000"/>
              <a:gd name="connsiteY3268" fmla="*/ 913091 h 4424400"/>
              <a:gd name="connsiteX3269" fmla="*/ 7327821 w 9144000"/>
              <a:gd name="connsiteY3269" fmla="*/ 913356 h 4424400"/>
              <a:gd name="connsiteX3270" fmla="*/ 7326473 w 9144000"/>
              <a:gd name="connsiteY3270" fmla="*/ 913356 h 4424400"/>
              <a:gd name="connsiteX3271" fmla="*/ 7292116 w 9144000"/>
              <a:gd name="connsiteY3271" fmla="*/ 913356 h 4424400"/>
              <a:gd name="connsiteX3272" fmla="*/ 7147585 w 9144000"/>
              <a:gd name="connsiteY3272" fmla="*/ 913356 h 4424400"/>
              <a:gd name="connsiteX3273" fmla="*/ 7113228 w 9144000"/>
              <a:gd name="connsiteY3273" fmla="*/ 913356 h 4424400"/>
              <a:gd name="connsiteX3274" fmla="*/ 7111880 w 9144000"/>
              <a:gd name="connsiteY3274" fmla="*/ 913356 h 4424400"/>
              <a:gd name="connsiteX3275" fmla="*/ 7105535 w 9144000"/>
              <a:gd name="connsiteY3275" fmla="*/ 912914 h 4424400"/>
              <a:gd name="connsiteX3276" fmla="*/ 7081698 w 9144000"/>
              <a:gd name="connsiteY3276" fmla="*/ 859314 h 4424400"/>
              <a:gd name="connsiteX3277" fmla="*/ 7206832 w 9144000"/>
              <a:gd name="connsiteY3277" fmla="*/ 643134 h 4424400"/>
              <a:gd name="connsiteX3278" fmla="*/ 7080681 w 9144000"/>
              <a:gd name="connsiteY3278" fmla="*/ 469658 h 4424400"/>
              <a:gd name="connsiteX3279" fmla="*/ 7105499 w 9144000"/>
              <a:gd name="connsiteY3279" fmla="*/ 418161 h 4424400"/>
              <a:gd name="connsiteX3280" fmla="*/ 7111844 w 9144000"/>
              <a:gd name="connsiteY3280" fmla="*/ 417797 h 4424400"/>
              <a:gd name="connsiteX3281" fmla="*/ 8066948 w 9144000"/>
              <a:gd name="connsiteY3281" fmla="*/ 417795 h 4424400"/>
              <a:gd name="connsiteX3282" fmla="*/ 8068296 w 9144000"/>
              <a:gd name="connsiteY3282" fmla="*/ 417795 h 4424400"/>
              <a:gd name="connsiteX3283" fmla="*/ 8102653 w 9144000"/>
              <a:gd name="connsiteY3283" fmla="*/ 417795 h 4424400"/>
              <a:gd name="connsiteX3284" fmla="*/ 8247184 w 9144000"/>
              <a:gd name="connsiteY3284" fmla="*/ 417795 h 4424400"/>
              <a:gd name="connsiteX3285" fmla="*/ 8281541 w 9144000"/>
              <a:gd name="connsiteY3285" fmla="*/ 417795 h 4424400"/>
              <a:gd name="connsiteX3286" fmla="*/ 8282889 w 9144000"/>
              <a:gd name="connsiteY3286" fmla="*/ 417795 h 4424400"/>
              <a:gd name="connsiteX3287" fmla="*/ 8288654 w 9144000"/>
              <a:gd name="connsiteY3287" fmla="*/ 418015 h 4424400"/>
              <a:gd name="connsiteX3288" fmla="*/ 8324038 w 9144000"/>
              <a:gd name="connsiteY3288" fmla="*/ 444448 h 4424400"/>
              <a:gd name="connsiteX3289" fmla="*/ 8453543 w 9144000"/>
              <a:gd name="connsiteY3289" fmla="*/ 622550 h 4424400"/>
              <a:gd name="connsiteX3290" fmla="*/ 8452064 w 9144000"/>
              <a:gd name="connsiteY3290" fmla="*/ 662466 h 4424400"/>
              <a:gd name="connsiteX3291" fmla="*/ 8325232 w 9144000"/>
              <a:gd name="connsiteY3291" fmla="*/ 881629 h 4424400"/>
              <a:gd name="connsiteX3292" fmla="*/ 8288690 w 9144000"/>
              <a:gd name="connsiteY3292" fmla="*/ 913090 h 4424400"/>
              <a:gd name="connsiteX3293" fmla="*/ 8282925 w 9144000"/>
              <a:gd name="connsiteY3293" fmla="*/ 913354 h 4424400"/>
              <a:gd name="connsiteX3294" fmla="*/ 8281577 w 9144000"/>
              <a:gd name="connsiteY3294" fmla="*/ 913354 h 4424400"/>
              <a:gd name="connsiteX3295" fmla="*/ 8247220 w 9144000"/>
              <a:gd name="connsiteY3295" fmla="*/ 913354 h 4424400"/>
              <a:gd name="connsiteX3296" fmla="*/ 8102689 w 9144000"/>
              <a:gd name="connsiteY3296" fmla="*/ 913354 h 4424400"/>
              <a:gd name="connsiteX3297" fmla="*/ 8068332 w 9144000"/>
              <a:gd name="connsiteY3297" fmla="*/ 913354 h 4424400"/>
              <a:gd name="connsiteX3298" fmla="*/ 8066984 w 9144000"/>
              <a:gd name="connsiteY3298" fmla="*/ 913354 h 4424400"/>
              <a:gd name="connsiteX3299" fmla="*/ 8060639 w 9144000"/>
              <a:gd name="connsiteY3299" fmla="*/ 912913 h 4424400"/>
              <a:gd name="connsiteX3300" fmla="*/ 8036802 w 9144000"/>
              <a:gd name="connsiteY3300" fmla="*/ 859313 h 4424400"/>
              <a:gd name="connsiteX3301" fmla="*/ 8161936 w 9144000"/>
              <a:gd name="connsiteY3301" fmla="*/ 643134 h 4424400"/>
              <a:gd name="connsiteX3302" fmla="*/ 8035785 w 9144000"/>
              <a:gd name="connsiteY3302" fmla="*/ 469656 h 4424400"/>
              <a:gd name="connsiteX3303" fmla="*/ 8060603 w 9144000"/>
              <a:gd name="connsiteY3303" fmla="*/ 418159 h 4424400"/>
              <a:gd name="connsiteX3304" fmla="*/ 8066948 w 9144000"/>
              <a:gd name="connsiteY3304" fmla="*/ 417795 h 4424400"/>
              <a:gd name="connsiteX3305" fmla="*/ 9022052 w 9144000"/>
              <a:gd name="connsiteY3305" fmla="*/ 417793 h 4424400"/>
              <a:gd name="connsiteX3306" fmla="*/ 9023400 w 9144000"/>
              <a:gd name="connsiteY3306" fmla="*/ 417793 h 4424400"/>
              <a:gd name="connsiteX3307" fmla="*/ 9057757 w 9144000"/>
              <a:gd name="connsiteY3307" fmla="*/ 417793 h 4424400"/>
              <a:gd name="connsiteX3308" fmla="*/ 9144000 w 9144000"/>
              <a:gd name="connsiteY3308" fmla="*/ 417793 h 4424400"/>
              <a:gd name="connsiteX3309" fmla="*/ 9144000 w 9144000"/>
              <a:gd name="connsiteY3309" fmla="*/ 913353 h 4424400"/>
              <a:gd name="connsiteX3310" fmla="*/ 9057793 w 9144000"/>
              <a:gd name="connsiteY3310" fmla="*/ 913353 h 4424400"/>
              <a:gd name="connsiteX3311" fmla="*/ 9023436 w 9144000"/>
              <a:gd name="connsiteY3311" fmla="*/ 913353 h 4424400"/>
              <a:gd name="connsiteX3312" fmla="*/ 9022088 w 9144000"/>
              <a:gd name="connsiteY3312" fmla="*/ 913353 h 4424400"/>
              <a:gd name="connsiteX3313" fmla="*/ 9015743 w 9144000"/>
              <a:gd name="connsiteY3313" fmla="*/ 912912 h 4424400"/>
              <a:gd name="connsiteX3314" fmla="*/ 8991905 w 9144000"/>
              <a:gd name="connsiteY3314" fmla="*/ 859312 h 4424400"/>
              <a:gd name="connsiteX3315" fmla="*/ 9117040 w 9144000"/>
              <a:gd name="connsiteY3315" fmla="*/ 643134 h 4424400"/>
              <a:gd name="connsiteX3316" fmla="*/ 8990889 w 9144000"/>
              <a:gd name="connsiteY3316" fmla="*/ 469653 h 4424400"/>
              <a:gd name="connsiteX3317" fmla="*/ 9015707 w 9144000"/>
              <a:gd name="connsiteY3317" fmla="*/ 418158 h 4424400"/>
              <a:gd name="connsiteX3318" fmla="*/ 9022052 w 9144000"/>
              <a:gd name="connsiteY3318" fmla="*/ 417793 h 4424400"/>
              <a:gd name="connsiteX3319" fmla="*/ 0 w 9144000"/>
              <a:gd name="connsiteY3319" fmla="*/ 46594 h 4424400"/>
              <a:gd name="connsiteX3320" fmla="*/ 128828 w 9144000"/>
              <a:gd name="connsiteY3320" fmla="*/ 46594 h 4424400"/>
              <a:gd name="connsiteX3321" fmla="*/ 163184 w 9144000"/>
              <a:gd name="connsiteY3321" fmla="*/ 46594 h 4424400"/>
              <a:gd name="connsiteX3322" fmla="*/ 164532 w 9144000"/>
              <a:gd name="connsiteY3322" fmla="*/ 46594 h 4424400"/>
              <a:gd name="connsiteX3323" fmla="*/ 170297 w 9144000"/>
              <a:gd name="connsiteY3323" fmla="*/ 46813 h 4424400"/>
              <a:gd name="connsiteX3324" fmla="*/ 205682 w 9144000"/>
              <a:gd name="connsiteY3324" fmla="*/ 73244 h 4424400"/>
              <a:gd name="connsiteX3325" fmla="*/ 335186 w 9144000"/>
              <a:gd name="connsiteY3325" fmla="*/ 251348 h 4424400"/>
              <a:gd name="connsiteX3326" fmla="*/ 333707 w 9144000"/>
              <a:gd name="connsiteY3326" fmla="*/ 291273 h 4424400"/>
              <a:gd name="connsiteX3327" fmla="*/ 206876 w 9144000"/>
              <a:gd name="connsiteY3327" fmla="*/ 510456 h 4424400"/>
              <a:gd name="connsiteX3328" fmla="*/ 170334 w 9144000"/>
              <a:gd name="connsiteY3328" fmla="*/ 541916 h 4424400"/>
              <a:gd name="connsiteX3329" fmla="*/ 164568 w 9144000"/>
              <a:gd name="connsiteY3329" fmla="*/ 542181 h 4424400"/>
              <a:gd name="connsiteX3330" fmla="*/ 163220 w 9144000"/>
              <a:gd name="connsiteY3330" fmla="*/ 542181 h 4424400"/>
              <a:gd name="connsiteX3331" fmla="*/ 128864 w 9144000"/>
              <a:gd name="connsiteY3331" fmla="*/ 542181 h 4424400"/>
              <a:gd name="connsiteX3332" fmla="*/ 0 w 9144000"/>
              <a:gd name="connsiteY3332" fmla="*/ 542181 h 4424400"/>
              <a:gd name="connsiteX3333" fmla="*/ 0 w 9144000"/>
              <a:gd name="connsiteY3333" fmla="*/ 347231 h 4424400"/>
              <a:gd name="connsiteX3334" fmla="*/ 43581 w 9144000"/>
              <a:gd name="connsiteY3334" fmla="*/ 271940 h 4424400"/>
              <a:gd name="connsiteX3335" fmla="*/ 0 w 9144000"/>
              <a:gd name="connsiteY3335" fmla="*/ 212005 h 4424400"/>
              <a:gd name="connsiteX3336" fmla="*/ 903694 w 9144000"/>
              <a:gd name="connsiteY3336" fmla="*/ 46592 h 4424400"/>
              <a:gd name="connsiteX3337" fmla="*/ 905042 w 9144000"/>
              <a:gd name="connsiteY3337" fmla="*/ 46592 h 4424400"/>
              <a:gd name="connsiteX3338" fmla="*/ 939399 w 9144000"/>
              <a:gd name="connsiteY3338" fmla="*/ 46592 h 4424400"/>
              <a:gd name="connsiteX3339" fmla="*/ 1083930 w 9144000"/>
              <a:gd name="connsiteY3339" fmla="*/ 46592 h 4424400"/>
              <a:gd name="connsiteX3340" fmla="*/ 1118287 w 9144000"/>
              <a:gd name="connsiteY3340" fmla="*/ 46592 h 4424400"/>
              <a:gd name="connsiteX3341" fmla="*/ 1119635 w 9144000"/>
              <a:gd name="connsiteY3341" fmla="*/ 46592 h 4424400"/>
              <a:gd name="connsiteX3342" fmla="*/ 1125400 w 9144000"/>
              <a:gd name="connsiteY3342" fmla="*/ 46811 h 4424400"/>
              <a:gd name="connsiteX3343" fmla="*/ 1160786 w 9144000"/>
              <a:gd name="connsiteY3343" fmla="*/ 73242 h 4424400"/>
              <a:gd name="connsiteX3344" fmla="*/ 1290290 w 9144000"/>
              <a:gd name="connsiteY3344" fmla="*/ 251347 h 4424400"/>
              <a:gd name="connsiteX3345" fmla="*/ 1288812 w 9144000"/>
              <a:gd name="connsiteY3345" fmla="*/ 291271 h 4424400"/>
              <a:gd name="connsiteX3346" fmla="*/ 1161979 w 9144000"/>
              <a:gd name="connsiteY3346" fmla="*/ 510452 h 4424400"/>
              <a:gd name="connsiteX3347" fmla="*/ 1125437 w 9144000"/>
              <a:gd name="connsiteY3347" fmla="*/ 541912 h 4424400"/>
              <a:gd name="connsiteX3348" fmla="*/ 1119671 w 9144000"/>
              <a:gd name="connsiteY3348" fmla="*/ 542178 h 4424400"/>
              <a:gd name="connsiteX3349" fmla="*/ 1118324 w 9144000"/>
              <a:gd name="connsiteY3349" fmla="*/ 542178 h 4424400"/>
              <a:gd name="connsiteX3350" fmla="*/ 1083967 w 9144000"/>
              <a:gd name="connsiteY3350" fmla="*/ 542178 h 4424400"/>
              <a:gd name="connsiteX3351" fmla="*/ 939435 w 9144000"/>
              <a:gd name="connsiteY3351" fmla="*/ 542178 h 4424400"/>
              <a:gd name="connsiteX3352" fmla="*/ 905078 w 9144000"/>
              <a:gd name="connsiteY3352" fmla="*/ 542178 h 4424400"/>
              <a:gd name="connsiteX3353" fmla="*/ 903730 w 9144000"/>
              <a:gd name="connsiteY3353" fmla="*/ 542178 h 4424400"/>
              <a:gd name="connsiteX3354" fmla="*/ 897385 w 9144000"/>
              <a:gd name="connsiteY3354" fmla="*/ 541736 h 4424400"/>
              <a:gd name="connsiteX3355" fmla="*/ 873547 w 9144000"/>
              <a:gd name="connsiteY3355" fmla="*/ 488122 h 4424400"/>
              <a:gd name="connsiteX3356" fmla="*/ 998682 w 9144000"/>
              <a:gd name="connsiteY3356" fmla="*/ 271938 h 4424400"/>
              <a:gd name="connsiteX3357" fmla="*/ 872531 w 9144000"/>
              <a:gd name="connsiteY3357" fmla="*/ 98450 h 4424400"/>
              <a:gd name="connsiteX3358" fmla="*/ 897349 w 9144000"/>
              <a:gd name="connsiteY3358" fmla="*/ 46956 h 4424400"/>
              <a:gd name="connsiteX3359" fmla="*/ 903694 w 9144000"/>
              <a:gd name="connsiteY3359" fmla="*/ 46592 h 4424400"/>
              <a:gd name="connsiteX3360" fmla="*/ 1858797 w 9144000"/>
              <a:gd name="connsiteY3360" fmla="*/ 46590 h 4424400"/>
              <a:gd name="connsiteX3361" fmla="*/ 1860146 w 9144000"/>
              <a:gd name="connsiteY3361" fmla="*/ 46590 h 4424400"/>
              <a:gd name="connsiteX3362" fmla="*/ 1894503 w 9144000"/>
              <a:gd name="connsiteY3362" fmla="*/ 46590 h 4424400"/>
              <a:gd name="connsiteX3363" fmla="*/ 2039033 w 9144000"/>
              <a:gd name="connsiteY3363" fmla="*/ 46590 h 4424400"/>
              <a:gd name="connsiteX3364" fmla="*/ 2073390 w 9144000"/>
              <a:gd name="connsiteY3364" fmla="*/ 46590 h 4424400"/>
              <a:gd name="connsiteX3365" fmla="*/ 2074737 w 9144000"/>
              <a:gd name="connsiteY3365" fmla="*/ 46590 h 4424400"/>
              <a:gd name="connsiteX3366" fmla="*/ 2080503 w 9144000"/>
              <a:gd name="connsiteY3366" fmla="*/ 46810 h 4424400"/>
              <a:gd name="connsiteX3367" fmla="*/ 2115886 w 9144000"/>
              <a:gd name="connsiteY3367" fmla="*/ 73240 h 4424400"/>
              <a:gd name="connsiteX3368" fmla="*/ 2245389 w 9144000"/>
              <a:gd name="connsiteY3368" fmla="*/ 251344 h 4424400"/>
              <a:gd name="connsiteX3369" fmla="*/ 2243912 w 9144000"/>
              <a:gd name="connsiteY3369" fmla="*/ 291269 h 4424400"/>
              <a:gd name="connsiteX3370" fmla="*/ 2117080 w 9144000"/>
              <a:gd name="connsiteY3370" fmla="*/ 510448 h 4424400"/>
              <a:gd name="connsiteX3371" fmla="*/ 2080539 w 9144000"/>
              <a:gd name="connsiteY3371" fmla="*/ 541908 h 4424400"/>
              <a:gd name="connsiteX3372" fmla="*/ 2074774 w 9144000"/>
              <a:gd name="connsiteY3372" fmla="*/ 542174 h 4424400"/>
              <a:gd name="connsiteX3373" fmla="*/ 2073426 w 9144000"/>
              <a:gd name="connsiteY3373" fmla="*/ 542174 h 4424400"/>
              <a:gd name="connsiteX3374" fmla="*/ 2039069 w 9144000"/>
              <a:gd name="connsiteY3374" fmla="*/ 542174 h 4424400"/>
              <a:gd name="connsiteX3375" fmla="*/ 1894538 w 9144000"/>
              <a:gd name="connsiteY3375" fmla="*/ 542174 h 4424400"/>
              <a:gd name="connsiteX3376" fmla="*/ 1860181 w 9144000"/>
              <a:gd name="connsiteY3376" fmla="*/ 542174 h 4424400"/>
              <a:gd name="connsiteX3377" fmla="*/ 1858834 w 9144000"/>
              <a:gd name="connsiteY3377" fmla="*/ 542174 h 4424400"/>
              <a:gd name="connsiteX3378" fmla="*/ 1852489 w 9144000"/>
              <a:gd name="connsiteY3378" fmla="*/ 541732 h 4424400"/>
              <a:gd name="connsiteX3379" fmla="*/ 1828651 w 9144000"/>
              <a:gd name="connsiteY3379" fmla="*/ 488119 h 4424400"/>
              <a:gd name="connsiteX3380" fmla="*/ 1953786 w 9144000"/>
              <a:gd name="connsiteY3380" fmla="*/ 271936 h 4424400"/>
              <a:gd name="connsiteX3381" fmla="*/ 1827635 w 9144000"/>
              <a:gd name="connsiteY3381" fmla="*/ 98448 h 4424400"/>
              <a:gd name="connsiteX3382" fmla="*/ 1852453 w 9144000"/>
              <a:gd name="connsiteY3382" fmla="*/ 46954 h 4424400"/>
              <a:gd name="connsiteX3383" fmla="*/ 1858797 w 9144000"/>
              <a:gd name="connsiteY3383" fmla="*/ 46590 h 4424400"/>
              <a:gd name="connsiteX3384" fmla="*/ 2813898 w 9144000"/>
              <a:gd name="connsiteY3384" fmla="*/ 46588 h 4424400"/>
              <a:gd name="connsiteX3385" fmla="*/ 2815247 w 9144000"/>
              <a:gd name="connsiteY3385" fmla="*/ 46588 h 4424400"/>
              <a:gd name="connsiteX3386" fmla="*/ 2849605 w 9144000"/>
              <a:gd name="connsiteY3386" fmla="*/ 46588 h 4424400"/>
              <a:gd name="connsiteX3387" fmla="*/ 2994136 w 9144000"/>
              <a:gd name="connsiteY3387" fmla="*/ 46588 h 4424400"/>
              <a:gd name="connsiteX3388" fmla="*/ 3028494 w 9144000"/>
              <a:gd name="connsiteY3388" fmla="*/ 46588 h 4424400"/>
              <a:gd name="connsiteX3389" fmla="*/ 3029842 w 9144000"/>
              <a:gd name="connsiteY3389" fmla="*/ 46588 h 4424400"/>
              <a:gd name="connsiteX3390" fmla="*/ 3035607 w 9144000"/>
              <a:gd name="connsiteY3390" fmla="*/ 46808 h 4424400"/>
              <a:gd name="connsiteX3391" fmla="*/ 3070994 w 9144000"/>
              <a:gd name="connsiteY3391" fmla="*/ 73238 h 4424400"/>
              <a:gd name="connsiteX3392" fmla="*/ 3200497 w 9144000"/>
              <a:gd name="connsiteY3392" fmla="*/ 251343 h 4424400"/>
              <a:gd name="connsiteX3393" fmla="*/ 3199016 w 9144000"/>
              <a:gd name="connsiteY3393" fmla="*/ 291267 h 4424400"/>
              <a:gd name="connsiteX3394" fmla="*/ 3072186 w 9144000"/>
              <a:gd name="connsiteY3394" fmla="*/ 510444 h 4424400"/>
              <a:gd name="connsiteX3395" fmla="*/ 3035642 w 9144000"/>
              <a:gd name="connsiteY3395" fmla="*/ 541904 h 4424400"/>
              <a:gd name="connsiteX3396" fmla="*/ 3029878 w 9144000"/>
              <a:gd name="connsiteY3396" fmla="*/ 542171 h 4424400"/>
              <a:gd name="connsiteX3397" fmla="*/ 3028531 w 9144000"/>
              <a:gd name="connsiteY3397" fmla="*/ 542171 h 4424400"/>
              <a:gd name="connsiteX3398" fmla="*/ 2994171 w 9144000"/>
              <a:gd name="connsiteY3398" fmla="*/ 542171 h 4424400"/>
              <a:gd name="connsiteX3399" fmla="*/ 2849642 w 9144000"/>
              <a:gd name="connsiteY3399" fmla="*/ 542171 h 4424400"/>
              <a:gd name="connsiteX3400" fmla="*/ 2815283 w 9144000"/>
              <a:gd name="connsiteY3400" fmla="*/ 542171 h 4424400"/>
              <a:gd name="connsiteX3401" fmla="*/ 2813936 w 9144000"/>
              <a:gd name="connsiteY3401" fmla="*/ 542171 h 4424400"/>
              <a:gd name="connsiteX3402" fmla="*/ 2807590 w 9144000"/>
              <a:gd name="connsiteY3402" fmla="*/ 541728 h 4424400"/>
              <a:gd name="connsiteX3403" fmla="*/ 2783753 w 9144000"/>
              <a:gd name="connsiteY3403" fmla="*/ 488116 h 4424400"/>
              <a:gd name="connsiteX3404" fmla="*/ 2908887 w 9144000"/>
              <a:gd name="connsiteY3404" fmla="*/ 271934 h 4424400"/>
              <a:gd name="connsiteX3405" fmla="*/ 2782736 w 9144000"/>
              <a:gd name="connsiteY3405" fmla="*/ 98446 h 4424400"/>
              <a:gd name="connsiteX3406" fmla="*/ 2807556 w 9144000"/>
              <a:gd name="connsiteY3406" fmla="*/ 46952 h 4424400"/>
              <a:gd name="connsiteX3407" fmla="*/ 2813898 w 9144000"/>
              <a:gd name="connsiteY3407" fmla="*/ 46588 h 4424400"/>
              <a:gd name="connsiteX3408" fmla="*/ 3769001 w 9144000"/>
              <a:gd name="connsiteY3408" fmla="*/ 46586 h 4424400"/>
              <a:gd name="connsiteX3409" fmla="*/ 3770348 w 9144000"/>
              <a:gd name="connsiteY3409" fmla="*/ 46586 h 4424400"/>
              <a:gd name="connsiteX3410" fmla="*/ 3804707 w 9144000"/>
              <a:gd name="connsiteY3410" fmla="*/ 46586 h 4424400"/>
              <a:gd name="connsiteX3411" fmla="*/ 3949235 w 9144000"/>
              <a:gd name="connsiteY3411" fmla="*/ 46586 h 4424400"/>
              <a:gd name="connsiteX3412" fmla="*/ 3983594 w 9144000"/>
              <a:gd name="connsiteY3412" fmla="*/ 46586 h 4424400"/>
              <a:gd name="connsiteX3413" fmla="*/ 3984940 w 9144000"/>
              <a:gd name="connsiteY3413" fmla="*/ 46586 h 4424400"/>
              <a:gd name="connsiteX3414" fmla="*/ 3990704 w 9144000"/>
              <a:gd name="connsiteY3414" fmla="*/ 46806 h 4424400"/>
              <a:gd name="connsiteX3415" fmla="*/ 4026089 w 9144000"/>
              <a:gd name="connsiteY3415" fmla="*/ 73236 h 4424400"/>
              <a:gd name="connsiteX3416" fmla="*/ 4155595 w 9144000"/>
              <a:gd name="connsiteY3416" fmla="*/ 251341 h 4424400"/>
              <a:gd name="connsiteX3417" fmla="*/ 4154115 w 9144000"/>
              <a:gd name="connsiteY3417" fmla="*/ 291266 h 4424400"/>
              <a:gd name="connsiteX3418" fmla="*/ 4027283 w 9144000"/>
              <a:gd name="connsiteY3418" fmla="*/ 510441 h 4424400"/>
              <a:gd name="connsiteX3419" fmla="*/ 3990741 w 9144000"/>
              <a:gd name="connsiteY3419" fmla="*/ 541901 h 4424400"/>
              <a:gd name="connsiteX3420" fmla="*/ 3984976 w 9144000"/>
              <a:gd name="connsiteY3420" fmla="*/ 542167 h 4424400"/>
              <a:gd name="connsiteX3421" fmla="*/ 3983627 w 9144000"/>
              <a:gd name="connsiteY3421" fmla="*/ 542167 h 4424400"/>
              <a:gd name="connsiteX3422" fmla="*/ 3949271 w 9144000"/>
              <a:gd name="connsiteY3422" fmla="*/ 542167 h 4424400"/>
              <a:gd name="connsiteX3423" fmla="*/ 3804743 w 9144000"/>
              <a:gd name="connsiteY3423" fmla="*/ 542167 h 4424400"/>
              <a:gd name="connsiteX3424" fmla="*/ 3770384 w 9144000"/>
              <a:gd name="connsiteY3424" fmla="*/ 542167 h 4424400"/>
              <a:gd name="connsiteX3425" fmla="*/ 3769036 w 9144000"/>
              <a:gd name="connsiteY3425" fmla="*/ 542167 h 4424400"/>
              <a:gd name="connsiteX3426" fmla="*/ 3762692 w 9144000"/>
              <a:gd name="connsiteY3426" fmla="*/ 541724 h 4424400"/>
              <a:gd name="connsiteX3427" fmla="*/ 3738855 w 9144000"/>
              <a:gd name="connsiteY3427" fmla="*/ 488114 h 4424400"/>
              <a:gd name="connsiteX3428" fmla="*/ 3863989 w 9144000"/>
              <a:gd name="connsiteY3428" fmla="*/ 271932 h 4424400"/>
              <a:gd name="connsiteX3429" fmla="*/ 3737838 w 9144000"/>
              <a:gd name="connsiteY3429" fmla="*/ 98445 h 4424400"/>
              <a:gd name="connsiteX3430" fmla="*/ 3762656 w 9144000"/>
              <a:gd name="connsiteY3430" fmla="*/ 46950 h 4424400"/>
              <a:gd name="connsiteX3431" fmla="*/ 3769001 w 9144000"/>
              <a:gd name="connsiteY3431" fmla="*/ 46586 h 4424400"/>
              <a:gd name="connsiteX3432" fmla="*/ 4724086 w 9144000"/>
              <a:gd name="connsiteY3432" fmla="*/ 46585 h 4424400"/>
              <a:gd name="connsiteX3433" fmla="*/ 4725437 w 9144000"/>
              <a:gd name="connsiteY3433" fmla="*/ 46585 h 4424400"/>
              <a:gd name="connsiteX3434" fmla="*/ 4759792 w 9144000"/>
              <a:gd name="connsiteY3434" fmla="*/ 46585 h 4424400"/>
              <a:gd name="connsiteX3435" fmla="*/ 4904320 w 9144000"/>
              <a:gd name="connsiteY3435" fmla="*/ 46585 h 4424400"/>
              <a:gd name="connsiteX3436" fmla="*/ 4938679 w 9144000"/>
              <a:gd name="connsiteY3436" fmla="*/ 46585 h 4424400"/>
              <a:gd name="connsiteX3437" fmla="*/ 4940026 w 9144000"/>
              <a:gd name="connsiteY3437" fmla="*/ 46585 h 4424400"/>
              <a:gd name="connsiteX3438" fmla="*/ 4945794 w 9144000"/>
              <a:gd name="connsiteY3438" fmla="*/ 46804 h 4424400"/>
              <a:gd name="connsiteX3439" fmla="*/ 4981175 w 9144000"/>
              <a:gd name="connsiteY3439" fmla="*/ 73234 h 4424400"/>
              <a:gd name="connsiteX3440" fmla="*/ 5110683 w 9144000"/>
              <a:gd name="connsiteY3440" fmla="*/ 251339 h 4424400"/>
              <a:gd name="connsiteX3441" fmla="*/ 5109202 w 9144000"/>
              <a:gd name="connsiteY3441" fmla="*/ 291263 h 4424400"/>
              <a:gd name="connsiteX3442" fmla="*/ 4982371 w 9144000"/>
              <a:gd name="connsiteY3442" fmla="*/ 510437 h 4424400"/>
              <a:gd name="connsiteX3443" fmla="*/ 4945827 w 9144000"/>
              <a:gd name="connsiteY3443" fmla="*/ 541897 h 4424400"/>
              <a:gd name="connsiteX3444" fmla="*/ 4940062 w 9144000"/>
              <a:gd name="connsiteY3444" fmla="*/ 542163 h 4424400"/>
              <a:gd name="connsiteX3445" fmla="*/ 4938714 w 9144000"/>
              <a:gd name="connsiteY3445" fmla="*/ 542163 h 4424400"/>
              <a:gd name="connsiteX3446" fmla="*/ 4904357 w 9144000"/>
              <a:gd name="connsiteY3446" fmla="*/ 542163 h 4424400"/>
              <a:gd name="connsiteX3447" fmla="*/ 4759827 w 9144000"/>
              <a:gd name="connsiteY3447" fmla="*/ 542163 h 4424400"/>
              <a:gd name="connsiteX3448" fmla="*/ 4725471 w 9144000"/>
              <a:gd name="connsiteY3448" fmla="*/ 542163 h 4424400"/>
              <a:gd name="connsiteX3449" fmla="*/ 4724123 w 9144000"/>
              <a:gd name="connsiteY3449" fmla="*/ 542163 h 4424400"/>
              <a:gd name="connsiteX3450" fmla="*/ 4717779 w 9144000"/>
              <a:gd name="connsiteY3450" fmla="*/ 541721 h 4424400"/>
              <a:gd name="connsiteX3451" fmla="*/ 4693939 w 9144000"/>
              <a:gd name="connsiteY3451" fmla="*/ 488112 h 4424400"/>
              <a:gd name="connsiteX3452" fmla="*/ 4819075 w 9144000"/>
              <a:gd name="connsiteY3452" fmla="*/ 271930 h 4424400"/>
              <a:gd name="connsiteX3453" fmla="*/ 4692923 w 9144000"/>
              <a:gd name="connsiteY3453" fmla="*/ 98443 h 4424400"/>
              <a:gd name="connsiteX3454" fmla="*/ 4717742 w 9144000"/>
              <a:gd name="connsiteY3454" fmla="*/ 46948 h 4424400"/>
              <a:gd name="connsiteX3455" fmla="*/ 4724086 w 9144000"/>
              <a:gd name="connsiteY3455" fmla="*/ 46585 h 4424400"/>
              <a:gd name="connsiteX3456" fmla="*/ 5679190 w 9144000"/>
              <a:gd name="connsiteY3456" fmla="*/ 46583 h 4424400"/>
              <a:gd name="connsiteX3457" fmla="*/ 5680538 w 9144000"/>
              <a:gd name="connsiteY3457" fmla="*/ 46583 h 4424400"/>
              <a:gd name="connsiteX3458" fmla="*/ 5714894 w 9144000"/>
              <a:gd name="connsiteY3458" fmla="*/ 46583 h 4424400"/>
              <a:gd name="connsiteX3459" fmla="*/ 5859424 w 9144000"/>
              <a:gd name="connsiteY3459" fmla="*/ 46583 h 4424400"/>
              <a:gd name="connsiteX3460" fmla="*/ 5893783 w 9144000"/>
              <a:gd name="connsiteY3460" fmla="*/ 46583 h 4424400"/>
              <a:gd name="connsiteX3461" fmla="*/ 5895129 w 9144000"/>
              <a:gd name="connsiteY3461" fmla="*/ 46583 h 4424400"/>
              <a:gd name="connsiteX3462" fmla="*/ 5900894 w 9144000"/>
              <a:gd name="connsiteY3462" fmla="*/ 46802 h 4424400"/>
              <a:gd name="connsiteX3463" fmla="*/ 5936279 w 9144000"/>
              <a:gd name="connsiteY3463" fmla="*/ 73232 h 4424400"/>
              <a:gd name="connsiteX3464" fmla="*/ 6065783 w 9144000"/>
              <a:gd name="connsiteY3464" fmla="*/ 251337 h 4424400"/>
              <a:gd name="connsiteX3465" fmla="*/ 6064305 w 9144000"/>
              <a:gd name="connsiteY3465" fmla="*/ 291262 h 4424400"/>
              <a:gd name="connsiteX3466" fmla="*/ 5937473 w 9144000"/>
              <a:gd name="connsiteY3466" fmla="*/ 510433 h 4424400"/>
              <a:gd name="connsiteX3467" fmla="*/ 5900931 w 9144000"/>
              <a:gd name="connsiteY3467" fmla="*/ 541893 h 4424400"/>
              <a:gd name="connsiteX3468" fmla="*/ 5895165 w 9144000"/>
              <a:gd name="connsiteY3468" fmla="*/ 542159 h 4424400"/>
              <a:gd name="connsiteX3469" fmla="*/ 5893817 w 9144000"/>
              <a:gd name="connsiteY3469" fmla="*/ 542159 h 4424400"/>
              <a:gd name="connsiteX3470" fmla="*/ 5859463 w 9144000"/>
              <a:gd name="connsiteY3470" fmla="*/ 542159 h 4424400"/>
              <a:gd name="connsiteX3471" fmla="*/ 5714930 w 9144000"/>
              <a:gd name="connsiteY3471" fmla="*/ 542159 h 4424400"/>
              <a:gd name="connsiteX3472" fmla="*/ 5680574 w 9144000"/>
              <a:gd name="connsiteY3472" fmla="*/ 542159 h 4424400"/>
              <a:gd name="connsiteX3473" fmla="*/ 5679225 w 9144000"/>
              <a:gd name="connsiteY3473" fmla="*/ 542159 h 4424400"/>
              <a:gd name="connsiteX3474" fmla="*/ 5672881 w 9144000"/>
              <a:gd name="connsiteY3474" fmla="*/ 541717 h 4424400"/>
              <a:gd name="connsiteX3475" fmla="*/ 5649042 w 9144000"/>
              <a:gd name="connsiteY3475" fmla="*/ 488109 h 4424400"/>
              <a:gd name="connsiteX3476" fmla="*/ 5774176 w 9144000"/>
              <a:gd name="connsiteY3476" fmla="*/ 271928 h 4424400"/>
              <a:gd name="connsiteX3477" fmla="*/ 5648026 w 9144000"/>
              <a:gd name="connsiteY3477" fmla="*/ 98441 h 4424400"/>
              <a:gd name="connsiteX3478" fmla="*/ 5672845 w 9144000"/>
              <a:gd name="connsiteY3478" fmla="*/ 46946 h 4424400"/>
              <a:gd name="connsiteX3479" fmla="*/ 5679190 w 9144000"/>
              <a:gd name="connsiteY3479" fmla="*/ 46583 h 4424400"/>
              <a:gd name="connsiteX3480" fmla="*/ 6634292 w 9144000"/>
              <a:gd name="connsiteY3480" fmla="*/ 46581 h 4424400"/>
              <a:gd name="connsiteX3481" fmla="*/ 6635640 w 9144000"/>
              <a:gd name="connsiteY3481" fmla="*/ 46581 h 4424400"/>
              <a:gd name="connsiteX3482" fmla="*/ 6669997 w 9144000"/>
              <a:gd name="connsiteY3482" fmla="*/ 46581 h 4424400"/>
              <a:gd name="connsiteX3483" fmla="*/ 6814528 w 9144000"/>
              <a:gd name="connsiteY3483" fmla="*/ 46581 h 4424400"/>
              <a:gd name="connsiteX3484" fmla="*/ 6848885 w 9144000"/>
              <a:gd name="connsiteY3484" fmla="*/ 46581 h 4424400"/>
              <a:gd name="connsiteX3485" fmla="*/ 6850233 w 9144000"/>
              <a:gd name="connsiteY3485" fmla="*/ 46581 h 4424400"/>
              <a:gd name="connsiteX3486" fmla="*/ 6855998 w 9144000"/>
              <a:gd name="connsiteY3486" fmla="*/ 46800 h 4424400"/>
              <a:gd name="connsiteX3487" fmla="*/ 6891382 w 9144000"/>
              <a:gd name="connsiteY3487" fmla="*/ 73230 h 4424400"/>
              <a:gd name="connsiteX3488" fmla="*/ 7020887 w 9144000"/>
              <a:gd name="connsiteY3488" fmla="*/ 251335 h 4424400"/>
              <a:gd name="connsiteX3489" fmla="*/ 7019408 w 9144000"/>
              <a:gd name="connsiteY3489" fmla="*/ 291260 h 4424400"/>
              <a:gd name="connsiteX3490" fmla="*/ 6892576 w 9144000"/>
              <a:gd name="connsiteY3490" fmla="*/ 510429 h 4424400"/>
              <a:gd name="connsiteX3491" fmla="*/ 6856034 w 9144000"/>
              <a:gd name="connsiteY3491" fmla="*/ 541889 h 4424400"/>
              <a:gd name="connsiteX3492" fmla="*/ 6850269 w 9144000"/>
              <a:gd name="connsiteY3492" fmla="*/ 542156 h 4424400"/>
              <a:gd name="connsiteX3493" fmla="*/ 6848921 w 9144000"/>
              <a:gd name="connsiteY3493" fmla="*/ 542156 h 4424400"/>
              <a:gd name="connsiteX3494" fmla="*/ 6814564 w 9144000"/>
              <a:gd name="connsiteY3494" fmla="*/ 542156 h 4424400"/>
              <a:gd name="connsiteX3495" fmla="*/ 6670033 w 9144000"/>
              <a:gd name="connsiteY3495" fmla="*/ 542156 h 4424400"/>
              <a:gd name="connsiteX3496" fmla="*/ 6635676 w 9144000"/>
              <a:gd name="connsiteY3496" fmla="*/ 542156 h 4424400"/>
              <a:gd name="connsiteX3497" fmla="*/ 6634328 w 9144000"/>
              <a:gd name="connsiteY3497" fmla="*/ 542156 h 4424400"/>
              <a:gd name="connsiteX3498" fmla="*/ 6627983 w 9144000"/>
              <a:gd name="connsiteY3498" fmla="*/ 541713 h 4424400"/>
              <a:gd name="connsiteX3499" fmla="*/ 6604146 w 9144000"/>
              <a:gd name="connsiteY3499" fmla="*/ 488107 h 4424400"/>
              <a:gd name="connsiteX3500" fmla="*/ 6729280 w 9144000"/>
              <a:gd name="connsiteY3500" fmla="*/ 271926 h 4424400"/>
              <a:gd name="connsiteX3501" fmla="*/ 6603129 w 9144000"/>
              <a:gd name="connsiteY3501" fmla="*/ 98439 h 4424400"/>
              <a:gd name="connsiteX3502" fmla="*/ 6627947 w 9144000"/>
              <a:gd name="connsiteY3502" fmla="*/ 46945 h 4424400"/>
              <a:gd name="connsiteX3503" fmla="*/ 6634292 w 9144000"/>
              <a:gd name="connsiteY3503" fmla="*/ 46581 h 4424400"/>
              <a:gd name="connsiteX3504" fmla="*/ 7589396 w 9144000"/>
              <a:gd name="connsiteY3504" fmla="*/ 46579 h 4424400"/>
              <a:gd name="connsiteX3505" fmla="*/ 7590744 w 9144000"/>
              <a:gd name="connsiteY3505" fmla="*/ 46579 h 4424400"/>
              <a:gd name="connsiteX3506" fmla="*/ 7625101 w 9144000"/>
              <a:gd name="connsiteY3506" fmla="*/ 46579 h 4424400"/>
              <a:gd name="connsiteX3507" fmla="*/ 7769632 w 9144000"/>
              <a:gd name="connsiteY3507" fmla="*/ 46579 h 4424400"/>
              <a:gd name="connsiteX3508" fmla="*/ 7803989 w 9144000"/>
              <a:gd name="connsiteY3508" fmla="*/ 46579 h 4424400"/>
              <a:gd name="connsiteX3509" fmla="*/ 7805337 w 9144000"/>
              <a:gd name="connsiteY3509" fmla="*/ 46579 h 4424400"/>
              <a:gd name="connsiteX3510" fmla="*/ 7811102 w 9144000"/>
              <a:gd name="connsiteY3510" fmla="*/ 46798 h 4424400"/>
              <a:gd name="connsiteX3511" fmla="*/ 7846486 w 9144000"/>
              <a:gd name="connsiteY3511" fmla="*/ 73228 h 4424400"/>
              <a:gd name="connsiteX3512" fmla="*/ 7975991 w 9144000"/>
              <a:gd name="connsiteY3512" fmla="*/ 251333 h 4424400"/>
              <a:gd name="connsiteX3513" fmla="*/ 7974512 w 9144000"/>
              <a:gd name="connsiteY3513" fmla="*/ 291258 h 4424400"/>
              <a:gd name="connsiteX3514" fmla="*/ 7847680 w 9144000"/>
              <a:gd name="connsiteY3514" fmla="*/ 510426 h 4424400"/>
              <a:gd name="connsiteX3515" fmla="*/ 7811138 w 9144000"/>
              <a:gd name="connsiteY3515" fmla="*/ 541886 h 4424400"/>
              <a:gd name="connsiteX3516" fmla="*/ 7805373 w 9144000"/>
              <a:gd name="connsiteY3516" fmla="*/ 542152 h 4424400"/>
              <a:gd name="connsiteX3517" fmla="*/ 7804025 w 9144000"/>
              <a:gd name="connsiteY3517" fmla="*/ 542152 h 4424400"/>
              <a:gd name="connsiteX3518" fmla="*/ 7769668 w 9144000"/>
              <a:gd name="connsiteY3518" fmla="*/ 542152 h 4424400"/>
              <a:gd name="connsiteX3519" fmla="*/ 7625137 w 9144000"/>
              <a:gd name="connsiteY3519" fmla="*/ 542152 h 4424400"/>
              <a:gd name="connsiteX3520" fmla="*/ 7590780 w 9144000"/>
              <a:gd name="connsiteY3520" fmla="*/ 542152 h 4424400"/>
              <a:gd name="connsiteX3521" fmla="*/ 7589432 w 9144000"/>
              <a:gd name="connsiteY3521" fmla="*/ 542152 h 4424400"/>
              <a:gd name="connsiteX3522" fmla="*/ 7583087 w 9144000"/>
              <a:gd name="connsiteY3522" fmla="*/ 541709 h 4424400"/>
              <a:gd name="connsiteX3523" fmla="*/ 7559250 w 9144000"/>
              <a:gd name="connsiteY3523" fmla="*/ 488104 h 4424400"/>
              <a:gd name="connsiteX3524" fmla="*/ 7684384 w 9144000"/>
              <a:gd name="connsiteY3524" fmla="*/ 271925 h 4424400"/>
              <a:gd name="connsiteX3525" fmla="*/ 7558233 w 9144000"/>
              <a:gd name="connsiteY3525" fmla="*/ 98437 h 4424400"/>
              <a:gd name="connsiteX3526" fmla="*/ 7583051 w 9144000"/>
              <a:gd name="connsiteY3526" fmla="*/ 46943 h 4424400"/>
              <a:gd name="connsiteX3527" fmla="*/ 7589396 w 9144000"/>
              <a:gd name="connsiteY3527" fmla="*/ 46579 h 4424400"/>
              <a:gd name="connsiteX3528" fmla="*/ 8544500 w 9144000"/>
              <a:gd name="connsiteY3528" fmla="*/ 46577 h 4424400"/>
              <a:gd name="connsiteX3529" fmla="*/ 8545848 w 9144000"/>
              <a:gd name="connsiteY3529" fmla="*/ 46577 h 4424400"/>
              <a:gd name="connsiteX3530" fmla="*/ 8580205 w 9144000"/>
              <a:gd name="connsiteY3530" fmla="*/ 46577 h 4424400"/>
              <a:gd name="connsiteX3531" fmla="*/ 8724736 w 9144000"/>
              <a:gd name="connsiteY3531" fmla="*/ 46577 h 4424400"/>
              <a:gd name="connsiteX3532" fmla="*/ 8759093 w 9144000"/>
              <a:gd name="connsiteY3532" fmla="*/ 46577 h 4424400"/>
              <a:gd name="connsiteX3533" fmla="*/ 8760440 w 9144000"/>
              <a:gd name="connsiteY3533" fmla="*/ 46577 h 4424400"/>
              <a:gd name="connsiteX3534" fmla="*/ 8766206 w 9144000"/>
              <a:gd name="connsiteY3534" fmla="*/ 46796 h 4424400"/>
              <a:gd name="connsiteX3535" fmla="*/ 8801590 w 9144000"/>
              <a:gd name="connsiteY3535" fmla="*/ 73226 h 4424400"/>
              <a:gd name="connsiteX3536" fmla="*/ 8931095 w 9144000"/>
              <a:gd name="connsiteY3536" fmla="*/ 251332 h 4424400"/>
              <a:gd name="connsiteX3537" fmla="*/ 8929616 w 9144000"/>
              <a:gd name="connsiteY3537" fmla="*/ 291256 h 4424400"/>
              <a:gd name="connsiteX3538" fmla="*/ 8802784 w 9144000"/>
              <a:gd name="connsiteY3538" fmla="*/ 510422 h 4424400"/>
              <a:gd name="connsiteX3539" fmla="*/ 8766242 w 9144000"/>
              <a:gd name="connsiteY3539" fmla="*/ 541882 h 4424400"/>
              <a:gd name="connsiteX3540" fmla="*/ 8760476 w 9144000"/>
              <a:gd name="connsiteY3540" fmla="*/ 542148 h 4424400"/>
              <a:gd name="connsiteX3541" fmla="*/ 8759129 w 9144000"/>
              <a:gd name="connsiteY3541" fmla="*/ 542148 h 4424400"/>
              <a:gd name="connsiteX3542" fmla="*/ 8724771 w 9144000"/>
              <a:gd name="connsiteY3542" fmla="*/ 542148 h 4424400"/>
              <a:gd name="connsiteX3543" fmla="*/ 8580241 w 9144000"/>
              <a:gd name="connsiteY3543" fmla="*/ 542148 h 4424400"/>
              <a:gd name="connsiteX3544" fmla="*/ 8545884 w 9144000"/>
              <a:gd name="connsiteY3544" fmla="*/ 542148 h 4424400"/>
              <a:gd name="connsiteX3545" fmla="*/ 8544536 w 9144000"/>
              <a:gd name="connsiteY3545" fmla="*/ 542148 h 4424400"/>
              <a:gd name="connsiteX3546" fmla="*/ 8538191 w 9144000"/>
              <a:gd name="connsiteY3546" fmla="*/ 541706 h 4424400"/>
              <a:gd name="connsiteX3547" fmla="*/ 8514353 w 9144000"/>
              <a:gd name="connsiteY3547" fmla="*/ 488101 h 4424400"/>
              <a:gd name="connsiteX3548" fmla="*/ 8639488 w 9144000"/>
              <a:gd name="connsiteY3548" fmla="*/ 271923 h 4424400"/>
              <a:gd name="connsiteX3549" fmla="*/ 8513337 w 9144000"/>
              <a:gd name="connsiteY3549" fmla="*/ 98435 h 4424400"/>
              <a:gd name="connsiteX3550" fmla="*/ 8538155 w 9144000"/>
              <a:gd name="connsiteY3550" fmla="*/ 46941 h 4424400"/>
              <a:gd name="connsiteX3551" fmla="*/ 8544500 w 9144000"/>
              <a:gd name="connsiteY3551" fmla="*/ 46577 h 4424400"/>
              <a:gd name="connsiteX3552" fmla="*/ 9054414 w 9144000"/>
              <a:gd name="connsiteY3552" fmla="*/ 0 h 4424400"/>
              <a:gd name="connsiteX3553" fmla="*/ 9144000 w 9144000"/>
              <a:gd name="connsiteY3553" fmla="*/ 0 h 4424400"/>
              <a:gd name="connsiteX3554" fmla="*/ 9144000 w 9144000"/>
              <a:gd name="connsiteY3554" fmla="*/ 356343 h 4424400"/>
              <a:gd name="connsiteX3555" fmla="*/ 9057793 w 9144000"/>
              <a:gd name="connsiteY3555" fmla="*/ 356343 h 4424400"/>
              <a:gd name="connsiteX3556" fmla="*/ 9023436 w 9144000"/>
              <a:gd name="connsiteY3556" fmla="*/ 356343 h 4424400"/>
              <a:gd name="connsiteX3557" fmla="*/ 9022088 w 9144000"/>
              <a:gd name="connsiteY3557" fmla="*/ 356343 h 4424400"/>
              <a:gd name="connsiteX3558" fmla="*/ 9015743 w 9144000"/>
              <a:gd name="connsiteY3558" fmla="*/ 355902 h 4424400"/>
              <a:gd name="connsiteX3559" fmla="*/ 8991905 w 9144000"/>
              <a:gd name="connsiteY3559" fmla="*/ 302304 h 4424400"/>
              <a:gd name="connsiteX3560" fmla="*/ 9117040 w 9144000"/>
              <a:gd name="connsiteY3560" fmla="*/ 86125 h 4424400"/>
              <a:gd name="connsiteX3561" fmla="*/ 8099309 w 9144000"/>
              <a:gd name="connsiteY3561" fmla="*/ 0 h 4424400"/>
              <a:gd name="connsiteX3562" fmla="*/ 8405889 w 9144000"/>
              <a:gd name="connsiteY3562" fmla="*/ 0 h 4424400"/>
              <a:gd name="connsiteX3563" fmla="*/ 8453543 w 9144000"/>
              <a:gd name="connsiteY3563" fmla="*/ 65536 h 4424400"/>
              <a:gd name="connsiteX3564" fmla="*/ 8452064 w 9144000"/>
              <a:gd name="connsiteY3564" fmla="*/ 105461 h 4424400"/>
              <a:gd name="connsiteX3565" fmla="*/ 8325232 w 9144000"/>
              <a:gd name="connsiteY3565" fmla="*/ 324619 h 4424400"/>
              <a:gd name="connsiteX3566" fmla="*/ 8288690 w 9144000"/>
              <a:gd name="connsiteY3566" fmla="*/ 356079 h 4424400"/>
              <a:gd name="connsiteX3567" fmla="*/ 8282925 w 9144000"/>
              <a:gd name="connsiteY3567" fmla="*/ 356344 h 4424400"/>
              <a:gd name="connsiteX3568" fmla="*/ 8281577 w 9144000"/>
              <a:gd name="connsiteY3568" fmla="*/ 356344 h 4424400"/>
              <a:gd name="connsiteX3569" fmla="*/ 8247220 w 9144000"/>
              <a:gd name="connsiteY3569" fmla="*/ 356344 h 4424400"/>
              <a:gd name="connsiteX3570" fmla="*/ 8102689 w 9144000"/>
              <a:gd name="connsiteY3570" fmla="*/ 356344 h 4424400"/>
              <a:gd name="connsiteX3571" fmla="*/ 8068332 w 9144000"/>
              <a:gd name="connsiteY3571" fmla="*/ 356344 h 4424400"/>
              <a:gd name="connsiteX3572" fmla="*/ 8066984 w 9144000"/>
              <a:gd name="connsiteY3572" fmla="*/ 356344 h 4424400"/>
              <a:gd name="connsiteX3573" fmla="*/ 8060639 w 9144000"/>
              <a:gd name="connsiteY3573" fmla="*/ 355904 h 4424400"/>
              <a:gd name="connsiteX3574" fmla="*/ 8036802 w 9144000"/>
              <a:gd name="connsiteY3574" fmla="*/ 302306 h 4424400"/>
              <a:gd name="connsiteX3575" fmla="*/ 8161936 w 9144000"/>
              <a:gd name="connsiteY3575" fmla="*/ 86127 h 4424400"/>
              <a:gd name="connsiteX3576" fmla="*/ 7144203 w 9144000"/>
              <a:gd name="connsiteY3576" fmla="*/ 0 h 4424400"/>
              <a:gd name="connsiteX3577" fmla="*/ 7450785 w 9144000"/>
              <a:gd name="connsiteY3577" fmla="*/ 0 h 4424400"/>
              <a:gd name="connsiteX3578" fmla="*/ 7498439 w 9144000"/>
              <a:gd name="connsiteY3578" fmla="*/ 65538 h 4424400"/>
              <a:gd name="connsiteX3579" fmla="*/ 7496960 w 9144000"/>
              <a:gd name="connsiteY3579" fmla="*/ 105463 h 4424400"/>
              <a:gd name="connsiteX3580" fmla="*/ 7370128 w 9144000"/>
              <a:gd name="connsiteY3580" fmla="*/ 324621 h 4424400"/>
              <a:gd name="connsiteX3581" fmla="*/ 7333586 w 9144000"/>
              <a:gd name="connsiteY3581" fmla="*/ 356080 h 4424400"/>
              <a:gd name="connsiteX3582" fmla="*/ 7327821 w 9144000"/>
              <a:gd name="connsiteY3582" fmla="*/ 356346 h 4424400"/>
              <a:gd name="connsiteX3583" fmla="*/ 7326473 w 9144000"/>
              <a:gd name="connsiteY3583" fmla="*/ 356346 h 4424400"/>
              <a:gd name="connsiteX3584" fmla="*/ 7292116 w 9144000"/>
              <a:gd name="connsiteY3584" fmla="*/ 356346 h 4424400"/>
              <a:gd name="connsiteX3585" fmla="*/ 7147585 w 9144000"/>
              <a:gd name="connsiteY3585" fmla="*/ 356346 h 4424400"/>
              <a:gd name="connsiteX3586" fmla="*/ 7113228 w 9144000"/>
              <a:gd name="connsiteY3586" fmla="*/ 356346 h 4424400"/>
              <a:gd name="connsiteX3587" fmla="*/ 7111880 w 9144000"/>
              <a:gd name="connsiteY3587" fmla="*/ 356346 h 4424400"/>
              <a:gd name="connsiteX3588" fmla="*/ 7105535 w 9144000"/>
              <a:gd name="connsiteY3588" fmla="*/ 355905 h 4424400"/>
              <a:gd name="connsiteX3589" fmla="*/ 7081698 w 9144000"/>
              <a:gd name="connsiteY3589" fmla="*/ 302308 h 4424400"/>
              <a:gd name="connsiteX3590" fmla="*/ 7206832 w 9144000"/>
              <a:gd name="connsiteY3590" fmla="*/ 86129 h 4424400"/>
              <a:gd name="connsiteX3591" fmla="*/ 6189098 w 9144000"/>
              <a:gd name="connsiteY3591" fmla="*/ 0 h 4424400"/>
              <a:gd name="connsiteX3592" fmla="*/ 6495679 w 9144000"/>
              <a:gd name="connsiteY3592" fmla="*/ 0 h 4424400"/>
              <a:gd name="connsiteX3593" fmla="*/ 6543335 w 9144000"/>
              <a:gd name="connsiteY3593" fmla="*/ 65540 h 4424400"/>
              <a:gd name="connsiteX3594" fmla="*/ 6541856 w 9144000"/>
              <a:gd name="connsiteY3594" fmla="*/ 105465 h 4424400"/>
              <a:gd name="connsiteX3595" fmla="*/ 6415024 w 9144000"/>
              <a:gd name="connsiteY3595" fmla="*/ 324622 h 4424400"/>
              <a:gd name="connsiteX3596" fmla="*/ 6378482 w 9144000"/>
              <a:gd name="connsiteY3596" fmla="*/ 356081 h 4424400"/>
              <a:gd name="connsiteX3597" fmla="*/ 6372717 w 9144000"/>
              <a:gd name="connsiteY3597" fmla="*/ 356347 h 4424400"/>
              <a:gd name="connsiteX3598" fmla="*/ 6371369 w 9144000"/>
              <a:gd name="connsiteY3598" fmla="*/ 356347 h 4424400"/>
              <a:gd name="connsiteX3599" fmla="*/ 6337012 w 9144000"/>
              <a:gd name="connsiteY3599" fmla="*/ 356347 h 4424400"/>
              <a:gd name="connsiteX3600" fmla="*/ 6192481 w 9144000"/>
              <a:gd name="connsiteY3600" fmla="*/ 356347 h 4424400"/>
              <a:gd name="connsiteX3601" fmla="*/ 6158124 w 9144000"/>
              <a:gd name="connsiteY3601" fmla="*/ 356347 h 4424400"/>
              <a:gd name="connsiteX3602" fmla="*/ 6156776 w 9144000"/>
              <a:gd name="connsiteY3602" fmla="*/ 356347 h 4424400"/>
              <a:gd name="connsiteX3603" fmla="*/ 6150431 w 9144000"/>
              <a:gd name="connsiteY3603" fmla="*/ 355907 h 4424400"/>
              <a:gd name="connsiteX3604" fmla="*/ 6126594 w 9144000"/>
              <a:gd name="connsiteY3604" fmla="*/ 302310 h 4424400"/>
              <a:gd name="connsiteX3605" fmla="*/ 6251728 w 9144000"/>
              <a:gd name="connsiteY3605" fmla="*/ 86130 h 4424400"/>
              <a:gd name="connsiteX3606" fmla="*/ 5233996 w 9144000"/>
              <a:gd name="connsiteY3606" fmla="*/ 0 h 4424400"/>
              <a:gd name="connsiteX3607" fmla="*/ 5540576 w 9144000"/>
              <a:gd name="connsiteY3607" fmla="*/ 0 h 4424400"/>
              <a:gd name="connsiteX3608" fmla="*/ 5588233 w 9144000"/>
              <a:gd name="connsiteY3608" fmla="*/ 65542 h 4424400"/>
              <a:gd name="connsiteX3609" fmla="*/ 5586753 w 9144000"/>
              <a:gd name="connsiteY3609" fmla="*/ 105467 h 4424400"/>
              <a:gd name="connsiteX3610" fmla="*/ 5459923 w 9144000"/>
              <a:gd name="connsiteY3610" fmla="*/ 324624 h 4424400"/>
              <a:gd name="connsiteX3611" fmla="*/ 5423381 w 9144000"/>
              <a:gd name="connsiteY3611" fmla="*/ 356083 h 4424400"/>
              <a:gd name="connsiteX3612" fmla="*/ 5417615 w 9144000"/>
              <a:gd name="connsiteY3612" fmla="*/ 356348 h 4424400"/>
              <a:gd name="connsiteX3613" fmla="*/ 5416267 w 9144000"/>
              <a:gd name="connsiteY3613" fmla="*/ 356348 h 4424400"/>
              <a:gd name="connsiteX3614" fmla="*/ 5381911 w 9144000"/>
              <a:gd name="connsiteY3614" fmla="*/ 356348 h 4424400"/>
              <a:gd name="connsiteX3615" fmla="*/ 5237379 w 9144000"/>
              <a:gd name="connsiteY3615" fmla="*/ 356348 h 4424400"/>
              <a:gd name="connsiteX3616" fmla="*/ 5203022 w 9144000"/>
              <a:gd name="connsiteY3616" fmla="*/ 356348 h 4424400"/>
              <a:gd name="connsiteX3617" fmla="*/ 5201674 w 9144000"/>
              <a:gd name="connsiteY3617" fmla="*/ 356348 h 4424400"/>
              <a:gd name="connsiteX3618" fmla="*/ 5195331 w 9144000"/>
              <a:gd name="connsiteY3618" fmla="*/ 355908 h 4424400"/>
              <a:gd name="connsiteX3619" fmla="*/ 5171492 w 9144000"/>
              <a:gd name="connsiteY3619" fmla="*/ 302312 h 4424400"/>
              <a:gd name="connsiteX3620" fmla="*/ 5296628 w 9144000"/>
              <a:gd name="connsiteY3620" fmla="*/ 86132 h 4424400"/>
              <a:gd name="connsiteX3621" fmla="*/ 4278889 w 9144000"/>
              <a:gd name="connsiteY3621" fmla="*/ 0 h 4424400"/>
              <a:gd name="connsiteX3622" fmla="*/ 4585471 w 9144000"/>
              <a:gd name="connsiteY3622" fmla="*/ 0 h 4424400"/>
              <a:gd name="connsiteX3623" fmla="*/ 4633130 w 9144000"/>
              <a:gd name="connsiteY3623" fmla="*/ 65544 h 4424400"/>
              <a:gd name="connsiteX3624" fmla="*/ 4631652 w 9144000"/>
              <a:gd name="connsiteY3624" fmla="*/ 105469 h 4424400"/>
              <a:gd name="connsiteX3625" fmla="*/ 4504818 w 9144000"/>
              <a:gd name="connsiteY3625" fmla="*/ 324625 h 4424400"/>
              <a:gd name="connsiteX3626" fmla="*/ 4468276 w 9144000"/>
              <a:gd name="connsiteY3626" fmla="*/ 356085 h 4424400"/>
              <a:gd name="connsiteX3627" fmla="*/ 4462511 w 9144000"/>
              <a:gd name="connsiteY3627" fmla="*/ 356350 h 4424400"/>
              <a:gd name="connsiteX3628" fmla="*/ 4461163 w 9144000"/>
              <a:gd name="connsiteY3628" fmla="*/ 356350 h 4424400"/>
              <a:gd name="connsiteX3629" fmla="*/ 4426806 w 9144000"/>
              <a:gd name="connsiteY3629" fmla="*/ 356350 h 4424400"/>
              <a:gd name="connsiteX3630" fmla="*/ 4282276 w 9144000"/>
              <a:gd name="connsiteY3630" fmla="*/ 356350 h 4424400"/>
              <a:gd name="connsiteX3631" fmla="*/ 4247918 w 9144000"/>
              <a:gd name="connsiteY3631" fmla="*/ 356350 h 4424400"/>
              <a:gd name="connsiteX3632" fmla="*/ 4246571 w 9144000"/>
              <a:gd name="connsiteY3632" fmla="*/ 356350 h 4424400"/>
              <a:gd name="connsiteX3633" fmla="*/ 4240226 w 9144000"/>
              <a:gd name="connsiteY3633" fmla="*/ 355910 h 4424400"/>
              <a:gd name="connsiteX3634" fmla="*/ 4216387 w 9144000"/>
              <a:gd name="connsiteY3634" fmla="*/ 302313 h 4424400"/>
              <a:gd name="connsiteX3635" fmla="*/ 4341522 w 9144000"/>
              <a:gd name="connsiteY3635" fmla="*/ 86134 h 4424400"/>
              <a:gd name="connsiteX3636" fmla="*/ 3323805 w 9144000"/>
              <a:gd name="connsiteY3636" fmla="*/ 0 h 4424400"/>
              <a:gd name="connsiteX3637" fmla="*/ 3630385 w 9144000"/>
              <a:gd name="connsiteY3637" fmla="*/ 0 h 4424400"/>
              <a:gd name="connsiteX3638" fmla="*/ 3678044 w 9144000"/>
              <a:gd name="connsiteY3638" fmla="*/ 65545 h 4424400"/>
              <a:gd name="connsiteX3639" fmla="*/ 3676567 w 9144000"/>
              <a:gd name="connsiteY3639" fmla="*/ 105471 h 4424400"/>
              <a:gd name="connsiteX3640" fmla="*/ 3549734 w 9144000"/>
              <a:gd name="connsiteY3640" fmla="*/ 324628 h 4424400"/>
              <a:gd name="connsiteX3641" fmla="*/ 3513191 w 9144000"/>
              <a:gd name="connsiteY3641" fmla="*/ 356087 h 4424400"/>
              <a:gd name="connsiteX3642" fmla="*/ 3507427 w 9144000"/>
              <a:gd name="connsiteY3642" fmla="*/ 356351 h 4424400"/>
              <a:gd name="connsiteX3643" fmla="*/ 3506077 w 9144000"/>
              <a:gd name="connsiteY3643" fmla="*/ 356351 h 4424400"/>
              <a:gd name="connsiteX3644" fmla="*/ 3471721 w 9144000"/>
              <a:gd name="connsiteY3644" fmla="*/ 356351 h 4424400"/>
              <a:gd name="connsiteX3645" fmla="*/ 3327191 w 9144000"/>
              <a:gd name="connsiteY3645" fmla="*/ 356351 h 4424400"/>
              <a:gd name="connsiteX3646" fmla="*/ 3292835 w 9144000"/>
              <a:gd name="connsiteY3646" fmla="*/ 356351 h 4424400"/>
              <a:gd name="connsiteX3647" fmla="*/ 3291486 w 9144000"/>
              <a:gd name="connsiteY3647" fmla="*/ 356351 h 4424400"/>
              <a:gd name="connsiteX3648" fmla="*/ 3285142 w 9144000"/>
              <a:gd name="connsiteY3648" fmla="*/ 355912 h 4424400"/>
              <a:gd name="connsiteX3649" fmla="*/ 3261304 w 9144000"/>
              <a:gd name="connsiteY3649" fmla="*/ 302316 h 4424400"/>
              <a:gd name="connsiteX3650" fmla="*/ 3386438 w 9144000"/>
              <a:gd name="connsiteY3650" fmla="*/ 86136 h 4424400"/>
              <a:gd name="connsiteX3651" fmla="*/ 2368701 w 9144000"/>
              <a:gd name="connsiteY3651" fmla="*/ 0 h 4424400"/>
              <a:gd name="connsiteX3652" fmla="*/ 2675282 w 9144000"/>
              <a:gd name="connsiteY3652" fmla="*/ 0 h 4424400"/>
              <a:gd name="connsiteX3653" fmla="*/ 2722943 w 9144000"/>
              <a:gd name="connsiteY3653" fmla="*/ 65547 h 4424400"/>
              <a:gd name="connsiteX3654" fmla="*/ 2721465 w 9144000"/>
              <a:gd name="connsiteY3654" fmla="*/ 105473 h 4424400"/>
              <a:gd name="connsiteX3655" fmla="*/ 2594634 w 9144000"/>
              <a:gd name="connsiteY3655" fmla="*/ 324628 h 4424400"/>
              <a:gd name="connsiteX3656" fmla="*/ 2558090 w 9144000"/>
              <a:gd name="connsiteY3656" fmla="*/ 356088 h 4424400"/>
              <a:gd name="connsiteX3657" fmla="*/ 2552324 w 9144000"/>
              <a:gd name="connsiteY3657" fmla="*/ 356353 h 4424400"/>
              <a:gd name="connsiteX3658" fmla="*/ 2550977 w 9144000"/>
              <a:gd name="connsiteY3658" fmla="*/ 356353 h 4424400"/>
              <a:gd name="connsiteX3659" fmla="*/ 2516620 w 9144000"/>
              <a:gd name="connsiteY3659" fmla="*/ 356353 h 4424400"/>
              <a:gd name="connsiteX3660" fmla="*/ 2372088 w 9144000"/>
              <a:gd name="connsiteY3660" fmla="*/ 356353 h 4424400"/>
              <a:gd name="connsiteX3661" fmla="*/ 2337731 w 9144000"/>
              <a:gd name="connsiteY3661" fmla="*/ 356353 h 4424400"/>
              <a:gd name="connsiteX3662" fmla="*/ 2336384 w 9144000"/>
              <a:gd name="connsiteY3662" fmla="*/ 356353 h 4424400"/>
              <a:gd name="connsiteX3663" fmla="*/ 2330039 w 9144000"/>
              <a:gd name="connsiteY3663" fmla="*/ 355913 h 4424400"/>
              <a:gd name="connsiteX3664" fmla="*/ 2306201 w 9144000"/>
              <a:gd name="connsiteY3664" fmla="*/ 302317 h 4424400"/>
              <a:gd name="connsiteX3665" fmla="*/ 2431337 w 9144000"/>
              <a:gd name="connsiteY3665" fmla="*/ 86138 h 4424400"/>
              <a:gd name="connsiteX3666" fmla="*/ 1413599 w 9144000"/>
              <a:gd name="connsiteY3666" fmla="*/ 0 h 4424400"/>
              <a:gd name="connsiteX3667" fmla="*/ 1720179 w 9144000"/>
              <a:gd name="connsiteY3667" fmla="*/ 0 h 4424400"/>
              <a:gd name="connsiteX3668" fmla="*/ 1767842 w 9144000"/>
              <a:gd name="connsiteY3668" fmla="*/ 65549 h 4424400"/>
              <a:gd name="connsiteX3669" fmla="*/ 1766363 w 9144000"/>
              <a:gd name="connsiteY3669" fmla="*/ 105475 h 4424400"/>
              <a:gd name="connsiteX3670" fmla="*/ 1639530 w 9144000"/>
              <a:gd name="connsiteY3670" fmla="*/ 324630 h 4424400"/>
              <a:gd name="connsiteX3671" fmla="*/ 1602988 w 9144000"/>
              <a:gd name="connsiteY3671" fmla="*/ 356089 h 4424400"/>
              <a:gd name="connsiteX3672" fmla="*/ 1597222 w 9144000"/>
              <a:gd name="connsiteY3672" fmla="*/ 356355 h 4424400"/>
              <a:gd name="connsiteX3673" fmla="*/ 1595876 w 9144000"/>
              <a:gd name="connsiteY3673" fmla="*/ 356355 h 4424400"/>
              <a:gd name="connsiteX3674" fmla="*/ 1561518 w 9144000"/>
              <a:gd name="connsiteY3674" fmla="*/ 356355 h 4424400"/>
              <a:gd name="connsiteX3675" fmla="*/ 1416988 w 9144000"/>
              <a:gd name="connsiteY3675" fmla="*/ 356355 h 4424400"/>
              <a:gd name="connsiteX3676" fmla="*/ 1382630 w 9144000"/>
              <a:gd name="connsiteY3676" fmla="*/ 356355 h 4424400"/>
              <a:gd name="connsiteX3677" fmla="*/ 1381282 w 9144000"/>
              <a:gd name="connsiteY3677" fmla="*/ 356355 h 4424400"/>
              <a:gd name="connsiteX3678" fmla="*/ 1374938 w 9144000"/>
              <a:gd name="connsiteY3678" fmla="*/ 355915 h 4424400"/>
              <a:gd name="connsiteX3679" fmla="*/ 1351101 w 9144000"/>
              <a:gd name="connsiteY3679" fmla="*/ 302319 h 4424400"/>
              <a:gd name="connsiteX3680" fmla="*/ 1476236 w 9144000"/>
              <a:gd name="connsiteY3680" fmla="*/ 86140 h 4424400"/>
              <a:gd name="connsiteX3681" fmla="*/ 458493 w 9144000"/>
              <a:gd name="connsiteY3681" fmla="*/ 0 h 4424400"/>
              <a:gd name="connsiteX3682" fmla="*/ 765073 w 9144000"/>
              <a:gd name="connsiteY3682" fmla="*/ 0 h 4424400"/>
              <a:gd name="connsiteX3683" fmla="*/ 812737 w 9144000"/>
              <a:gd name="connsiteY3683" fmla="*/ 65551 h 4424400"/>
              <a:gd name="connsiteX3684" fmla="*/ 811258 w 9144000"/>
              <a:gd name="connsiteY3684" fmla="*/ 105477 h 4424400"/>
              <a:gd name="connsiteX3685" fmla="*/ 684427 w 9144000"/>
              <a:gd name="connsiteY3685" fmla="*/ 324631 h 4424400"/>
              <a:gd name="connsiteX3686" fmla="*/ 647885 w 9144000"/>
              <a:gd name="connsiteY3686" fmla="*/ 356091 h 4424400"/>
              <a:gd name="connsiteX3687" fmla="*/ 642119 w 9144000"/>
              <a:gd name="connsiteY3687" fmla="*/ 356356 h 4424400"/>
              <a:gd name="connsiteX3688" fmla="*/ 640771 w 9144000"/>
              <a:gd name="connsiteY3688" fmla="*/ 356356 h 4424400"/>
              <a:gd name="connsiteX3689" fmla="*/ 606414 w 9144000"/>
              <a:gd name="connsiteY3689" fmla="*/ 356356 h 4424400"/>
              <a:gd name="connsiteX3690" fmla="*/ 461884 w 9144000"/>
              <a:gd name="connsiteY3690" fmla="*/ 356356 h 4424400"/>
              <a:gd name="connsiteX3691" fmla="*/ 427527 w 9144000"/>
              <a:gd name="connsiteY3691" fmla="*/ 356356 h 4424400"/>
              <a:gd name="connsiteX3692" fmla="*/ 426179 w 9144000"/>
              <a:gd name="connsiteY3692" fmla="*/ 356356 h 4424400"/>
              <a:gd name="connsiteX3693" fmla="*/ 419834 w 9144000"/>
              <a:gd name="connsiteY3693" fmla="*/ 355916 h 4424400"/>
              <a:gd name="connsiteX3694" fmla="*/ 395997 w 9144000"/>
              <a:gd name="connsiteY3694" fmla="*/ 302321 h 4424400"/>
              <a:gd name="connsiteX3695" fmla="*/ 521131 w 9144000"/>
              <a:gd name="connsiteY3695" fmla="*/ 86142 h 44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</a:cxnLst>
            <a:rect l="l" t="t" r="r" b="b"/>
            <a:pathLst>
              <a:path w="9144000" h="4424400">
                <a:moveTo>
                  <a:pt x="9022052" y="4316848"/>
                </a:moveTo>
                <a:lnTo>
                  <a:pt x="9023400" y="4316848"/>
                </a:lnTo>
                <a:lnTo>
                  <a:pt x="9057757" y="4316848"/>
                </a:lnTo>
                <a:lnTo>
                  <a:pt x="9144000" y="4316848"/>
                </a:lnTo>
                <a:lnTo>
                  <a:pt x="9144000" y="4424400"/>
                </a:lnTo>
                <a:lnTo>
                  <a:pt x="9031387" y="4424400"/>
                </a:lnTo>
                <a:lnTo>
                  <a:pt x="8990889" y="4368706"/>
                </a:lnTo>
                <a:cubicBezTo>
                  <a:pt x="8976990" y="4345432"/>
                  <a:pt x="8994630" y="4318999"/>
                  <a:pt x="9015707" y="4317212"/>
                </a:cubicBezTo>
                <a:cubicBezTo>
                  <a:pt x="9018290" y="4316868"/>
                  <a:pt x="9020872" y="4316925"/>
                  <a:pt x="9022052" y="4316848"/>
                </a:cubicBezTo>
                <a:close/>
                <a:moveTo>
                  <a:pt x="8066948" y="4316848"/>
                </a:moveTo>
                <a:lnTo>
                  <a:pt x="8068296" y="4316848"/>
                </a:lnTo>
                <a:lnTo>
                  <a:pt x="8102653" y="4316848"/>
                </a:lnTo>
                <a:lnTo>
                  <a:pt x="8247184" y="4316848"/>
                </a:lnTo>
                <a:lnTo>
                  <a:pt x="8281541" y="4316848"/>
                </a:lnTo>
                <a:lnTo>
                  <a:pt x="8282889" y="4316848"/>
                </a:lnTo>
                <a:lnTo>
                  <a:pt x="8288654" y="4317068"/>
                </a:lnTo>
                <a:cubicBezTo>
                  <a:pt x="8309203" y="4318482"/>
                  <a:pt x="8315029" y="4330529"/>
                  <a:pt x="8324038" y="4343498"/>
                </a:cubicBezTo>
                <a:lnTo>
                  <a:pt x="8382865" y="4424400"/>
                </a:lnTo>
                <a:lnTo>
                  <a:pt x="8076283" y="4424400"/>
                </a:lnTo>
                <a:lnTo>
                  <a:pt x="8035785" y="4368706"/>
                </a:lnTo>
                <a:cubicBezTo>
                  <a:pt x="8021887" y="4345432"/>
                  <a:pt x="8039526" y="4318999"/>
                  <a:pt x="8060603" y="4317212"/>
                </a:cubicBezTo>
                <a:cubicBezTo>
                  <a:pt x="8063186" y="4316868"/>
                  <a:pt x="8065769" y="4316925"/>
                  <a:pt x="8066948" y="4316848"/>
                </a:cubicBezTo>
                <a:close/>
                <a:moveTo>
                  <a:pt x="7111844" y="4316848"/>
                </a:moveTo>
                <a:lnTo>
                  <a:pt x="7113192" y="4316848"/>
                </a:lnTo>
                <a:lnTo>
                  <a:pt x="7147549" y="4316848"/>
                </a:lnTo>
                <a:lnTo>
                  <a:pt x="7292080" y="4316848"/>
                </a:lnTo>
                <a:lnTo>
                  <a:pt x="7326437" y="4316848"/>
                </a:lnTo>
                <a:lnTo>
                  <a:pt x="7327785" y="4316848"/>
                </a:lnTo>
                <a:lnTo>
                  <a:pt x="7333550" y="4317068"/>
                </a:lnTo>
                <a:cubicBezTo>
                  <a:pt x="7354100" y="4318482"/>
                  <a:pt x="7359926" y="4330529"/>
                  <a:pt x="7368934" y="4343498"/>
                </a:cubicBezTo>
                <a:lnTo>
                  <a:pt x="7427761" y="4424400"/>
                </a:lnTo>
                <a:lnTo>
                  <a:pt x="7121179" y="4424400"/>
                </a:lnTo>
                <a:lnTo>
                  <a:pt x="7080681" y="4368706"/>
                </a:lnTo>
                <a:cubicBezTo>
                  <a:pt x="7066783" y="4345432"/>
                  <a:pt x="7084422" y="4318999"/>
                  <a:pt x="7105499" y="4317212"/>
                </a:cubicBezTo>
                <a:cubicBezTo>
                  <a:pt x="7108082" y="4316868"/>
                  <a:pt x="7110665" y="4316925"/>
                  <a:pt x="7111844" y="4316848"/>
                </a:cubicBezTo>
                <a:close/>
                <a:moveTo>
                  <a:pt x="6156740" y="4316848"/>
                </a:moveTo>
                <a:lnTo>
                  <a:pt x="6158088" y="4316848"/>
                </a:lnTo>
                <a:lnTo>
                  <a:pt x="6192445" y="4316848"/>
                </a:lnTo>
                <a:lnTo>
                  <a:pt x="6336976" y="4316848"/>
                </a:lnTo>
                <a:lnTo>
                  <a:pt x="6371333" y="4316848"/>
                </a:lnTo>
                <a:lnTo>
                  <a:pt x="6372681" y="4316848"/>
                </a:lnTo>
                <a:lnTo>
                  <a:pt x="6378446" y="4317068"/>
                </a:lnTo>
                <a:cubicBezTo>
                  <a:pt x="6398996" y="4318482"/>
                  <a:pt x="6404822" y="4330529"/>
                  <a:pt x="6413830" y="4343498"/>
                </a:cubicBezTo>
                <a:lnTo>
                  <a:pt x="6472657" y="4424400"/>
                </a:lnTo>
                <a:lnTo>
                  <a:pt x="6166075" y="4424400"/>
                </a:lnTo>
                <a:lnTo>
                  <a:pt x="6125577" y="4368706"/>
                </a:lnTo>
                <a:cubicBezTo>
                  <a:pt x="6111679" y="4345432"/>
                  <a:pt x="6129318" y="4318999"/>
                  <a:pt x="6150395" y="4317212"/>
                </a:cubicBezTo>
                <a:cubicBezTo>
                  <a:pt x="6152978" y="4316868"/>
                  <a:pt x="6155561" y="4316925"/>
                  <a:pt x="6156740" y="4316848"/>
                </a:cubicBezTo>
                <a:close/>
                <a:moveTo>
                  <a:pt x="5201639" y="4316848"/>
                </a:moveTo>
                <a:lnTo>
                  <a:pt x="5202987" y="4316848"/>
                </a:lnTo>
                <a:lnTo>
                  <a:pt x="5237344" y="4316848"/>
                </a:lnTo>
                <a:lnTo>
                  <a:pt x="5381874" y="4316848"/>
                </a:lnTo>
                <a:lnTo>
                  <a:pt x="5416232" y="4316848"/>
                </a:lnTo>
                <a:lnTo>
                  <a:pt x="5417579" y="4316848"/>
                </a:lnTo>
                <a:lnTo>
                  <a:pt x="5423345" y="4317068"/>
                </a:lnTo>
                <a:cubicBezTo>
                  <a:pt x="5443894" y="4318482"/>
                  <a:pt x="5449720" y="4330529"/>
                  <a:pt x="5458728" y="4343498"/>
                </a:cubicBezTo>
                <a:lnTo>
                  <a:pt x="5517555" y="4424400"/>
                </a:lnTo>
                <a:lnTo>
                  <a:pt x="5210974" y="4424400"/>
                </a:lnTo>
                <a:lnTo>
                  <a:pt x="5170476" y="4368706"/>
                </a:lnTo>
                <a:cubicBezTo>
                  <a:pt x="5156577" y="4345432"/>
                  <a:pt x="5174218" y="4318999"/>
                  <a:pt x="5195293" y="4317212"/>
                </a:cubicBezTo>
                <a:cubicBezTo>
                  <a:pt x="5197877" y="4316868"/>
                  <a:pt x="5200458" y="4316925"/>
                  <a:pt x="5201639" y="4316848"/>
                </a:cubicBezTo>
                <a:close/>
                <a:moveTo>
                  <a:pt x="4246535" y="4316848"/>
                </a:moveTo>
                <a:lnTo>
                  <a:pt x="4247882" y="4316848"/>
                </a:lnTo>
                <a:lnTo>
                  <a:pt x="4282239" y="4316848"/>
                </a:lnTo>
                <a:lnTo>
                  <a:pt x="4426770" y="4316848"/>
                </a:lnTo>
                <a:lnTo>
                  <a:pt x="4461128" y="4316848"/>
                </a:lnTo>
                <a:lnTo>
                  <a:pt x="4462477" y="4316848"/>
                </a:lnTo>
                <a:lnTo>
                  <a:pt x="4468241" y="4317068"/>
                </a:lnTo>
                <a:cubicBezTo>
                  <a:pt x="4488791" y="4318482"/>
                  <a:pt x="4494617" y="4330529"/>
                  <a:pt x="4503624" y="4343498"/>
                </a:cubicBezTo>
                <a:lnTo>
                  <a:pt x="4562451" y="4424400"/>
                </a:lnTo>
                <a:lnTo>
                  <a:pt x="4255869" y="4424400"/>
                </a:lnTo>
                <a:lnTo>
                  <a:pt x="4215370" y="4368706"/>
                </a:lnTo>
                <a:cubicBezTo>
                  <a:pt x="4201472" y="4345432"/>
                  <a:pt x="4219113" y="4318999"/>
                  <a:pt x="4240189" y="4317212"/>
                </a:cubicBezTo>
                <a:cubicBezTo>
                  <a:pt x="4242772" y="4316868"/>
                  <a:pt x="4245354" y="4316925"/>
                  <a:pt x="4246535" y="4316848"/>
                </a:cubicBezTo>
                <a:close/>
                <a:moveTo>
                  <a:pt x="3291449" y="4316848"/>
                </a:moveTo>
                <a:lnTo>
                  <a:pt x="3292798" y="4316848"/>
                </a:lnTo>
                <a:lnTo>
                  <a:pt x="3327154" y="4316848"/>
                </a:lnTo>
                <a:lnTo>
                  <a:pt x="3471684" y="4316848"/>
                </a:lnTo>
                <a:lnTo>
                  <a:pt x="3506041" y="4316848"/>
                </a:lnTo>
                <a:lnTo>
                  <a:pt x="3507390" y="4316848"/>
                </a:lnTo>
                <a:lnTo>
                  <a:pt x="3513155" y="4317068"/>
                </a:lnTo>
                <a:cubicBezTo>
                  <a:pt x="3533705" y="4318482"/>
                  <a:pt x="3539531" y="4330529"/>
                  <a:pt x="3548540" y="4343498"/>
                </a:cubicBezTo>
                <a:lnTo>
                  <a:pt x="3607366" y="4424400"/>
                </a:lnTo>
                <a:lnTo>
                  <a:pt x="3300786" y="4424400"/>
                </a:lnTo>
                <a:lnTo>
                  <a:pt x="3260288" y="4368706"/>
                </a:lnTo>
                <a:cubicBezTo>
                  <a:pt x="3246388" y="4345432"/>
                  <a:pt x="3264029" y="4318999"/>
                  <a:pt x="3285106" y="4317212"/>
                </a:cubicBezTo>
                <a:cubicBezTo>
                  <a:pt x="3287689" y="4316868"/>
                  <a:pt x="3290270" y="4316925"/>
                  <a:pt x="3291449" y="4316848"/>
                </a:cubicBezTo>
                <a:close/>
                <a:moveTo>
                  <a:pt x="2336347" y="4316848"/>
                </a:moveTo>
                <a:lnTo>
                  <a:pt x="2337695" y="4316848"/>
                </a:lnTo>
                <a:lnTo>
                  <a:pt x="2372052" y="4316848"/>
                </a:lnTo>
                <a:lnTo>
                  <a:pt x="2516583" y="4316848"/>
                </a:lnTo>
                <a:lnTo>
                  <a:pt x="2550941" y="4316848"/>
                </a:lnTo>
                <a:lnTo>
                  <a:pt x="2552289" y="4316848"/>
                </a:lnTo>
                <a:lnTo>
                  <a:pt x="2558055" y="4317068"/>
                </a:lnTo>
                <a:cubicBezTo>
                  <a:pt x="2578604" y="4318482"/>
                  <a:pt x="2584430" y="4330529"/>
                  <a:pt x="2593438" y="4343498"/>
                </a:cubicBezTo>
                <a:lnTo>
                  <a:pt x="2652265" y="4424400"/>
                </a:lnTo>
                <a:lnTo>
                  <a:pt x="2345683" y="4424400"/>
                </a:lnTo>
                <a:lnTo>
                  <a:pt x="2305184" y="4368706"/>
                </a:lnTo>
                <a:cubicBezTo>
                  <a:pt x="2291287" y="4345432"/>
                  <a:pt x="2308924" y="4318999"/>
                  <a:pt x="2330002" y="4317212"/>
                </a:cubicBezTo>
                <a:cubicBezTo>
                  <a:pt x="2332584" y="4316868"/>
                  <a:pt x="2335169" y="4316925"/>
                  <a:pt x="2336347" y="4316848"/>
                </a:cubicBezTo>
                <a:close/>
                <a:moveTo>
                  <a:pt x="1381247" y="4316848"/>
                </a:moveTo>
                <a:lnTo>
                  <a:pt x="1382594" y="4316848"/>
                </a:lnTo>
                <a:lnTo>
                  <a:pt x="1416953" y="4316848"/>
                </a:lnTo>
                <a:lnTo>
                  <a:pt x="1561482" y="4316848"/>
                </a:lnTo>
                <a:lnTo>
                  <a:pt x="1595839" y="4316848"/>
                </a:lnTo>
                <a:lnTo>
                  <a:pt x="1597187" y="4316848"/>
                </a:lnTo>
                <a:lnTo>
                  <a:pt x="1602952" y="4317068"/>
                </a:lnTo>
                <a:cubicBezTo>
                  <a:pt x="1623502" y="4318482"/>
                  <a:pt x="1629329" y="4330529"/>
                  <a:pt x="1638336" y="4343498"/>
                </a:cubicBezTo>
                <a:lnTo>
                  <a:pt x="1697163" y="4424400"/>
                </a:lnTo>
                <a:lnTo>
                  <a:pt x="1390583" y="4424400"/>
                </a:lnTo>
                <a:lnTo>
                  <a:pt x="1350085" y="4368706"/>
                </a:lnTo>
                <a:cubicBezTo>
                  <a:pt x="1336185" y="4345432"/>
                  <a:pt x="1353825" y="4318999"/>
                  <a:pt x="1374902" y="4317212"/>
                </a:cubicBezTo>
                <a:cubicBezTo>
                  <a:pt x="1377485" y="4316868"/>
                  <a:pt x="1380067" y="4316925"/>
                  <a:pt x="1381247" y="4316848"/>
                </a:cubicBezTo>
                <a:close/>
                <a:moveTo>
                  <a:pt x="426143" y="4316848"/>
                </a:moveTo>
                <a:lnTo>
                  <a:pt x="427491" y="4316848"/>
                </a:lnTo>
                <a:lnTo>
                  <a:pt x="461848" y="4316848"/>
                </a:lnTo>
                <a:lnTo>
                  <a:pt x="606378" y="4316848"/>
                </a:lnTo>
                <a:lnTo>
                  <a:pt x="640736" y="4316848"/>
                </a:lnTo>
                <a:lnTo>
                  <a:pt x="642083" y="4316848"/>
                </a:lnTo>
                <a:lnTo>
                  <a:pt x="647848" y="4317068"/>
                </a:lnTo>
                <a:cubicBezTo>
                  <a:pt x="668398" y="4318482"/>
                  <a:pt x="674224" y="4330529"/>
                  <a:pt x="683232" y="4343498"/>
                </a:cubicBezTo>
                <a:lnTo>
                  <a:pt x="742059" y="4424400"/>
                </a:lnTo>
                <a:lnTo>
                  <a:pt x="435478" y="4424400"/>
                </a:lnTo>
                <a:lnTo>
                  <a:pt x="394980" y="4368706"/>
                </a:lnTo>
                <a:cubicBezTo>
                  <a:pt x="381082" y="4345432"/>
                  <a:pt x="398721" y="4318999"/>
                  <a:pt x="419798" y="4317212"/>
                </a:cubicBezTo>
                <a:cubicBezTo>
                  <a:pt x="422381" y="4316868"/>
                  <a:pt x="424963" y="4316925"/>
                  <a:pt x="426143" y="4316848"/>
                </a:cubicBezTo>
                <a:close/>
                <a:moveTo>
                  <a:pt x="8544500" y="3945632"/>
                </a:moveTo>
                <a:lnTo>
                  <a:pt x="8545848" y="3945632"/>
                </a:lnTo>
                <a:lnTo>
                  <a:pt x="8580205" y="3945632"/>
                </a:lnTo>
                <a:lnTo>
                  <a:pt x="8724736" y="3945632"/>
                </a:lnTo>
                <a:lnTo>
                  <a:pt x="8759093" y="3945632"/>
                </a:lnTo>
                <a:lnTo>
                  <a:pt x="8760440" y="3945632"/>
                </a:lnTo>
                <a:lnTo>
                  <a:pt x="8766206" y="3945852"/>
                </a:lnTo>
                <a:cubicBezTo>
                  <a:pt x="8786755" y="3947266"/>
                  <a:pt x="8792582" y="3959313"/>
                  <a:pt x="8801590" y="3972282"/>
                </a:cubicBezTo>
                <a:lnTo>
                  <a:pt x="8931095" y="4150386"/>
                </a:lnTo>
                <a:cubicBezTo>
                  <a:pt x="8939066" y="4162330"/>
                  <a:pt x="8938437" y="4174398"/>
                  <a:pt x="8929616" y="4190310"/>
                </a:cubicBezTo>
                <a:lnTo>
                  <a:pt x="8802784" y="4409470"/>
                </a:lnTo>
                <a:lnTo>
                  <a:pt x="8792859" y="4424400"/>
                </a:lnTo>
                <a:lnTo>
                  <a:pt x="8513464" y="4424400"/>
                </a:lnTo>
                <a:lnTo>
                  <a:pt x="8512622" y="4423475"/>
                </a:lnTo>
                <a:cubicBezTo>
                  <a:pt x="8507381" y="4413789"/>
                  <a:pt x="8506691" y="4400929"/>
                  <a:pt x="8514353" y="4387154"/>
                </a:cubicBezTo>
                <a:lnTo>
                  <a:pt x="8639488" y="4170977"/>
                </a:lnTo>
                <a:lnTo>
                  <a:pt x="8513337" y="3997490"/>
                </a:lnTo>
                <a:cubicBezTo>
                  <a:pt x="8499438" y="3974216"/>
                  <a:pt x="8517078" y="3947783"/>
                  <a:pt x="8538155" y="3945996"/>
                </a:cubicBezTo>
                <a:cubicBezTo>
                  <a:pt x="8540738" y="3945652"/>
                  <a:pt x="8543320" y="3945709"/>
                  <a:pt x="8544500" y="3945632"/>
                </a:cubicBezTo>
                <a:close/>
                <a:moveTo>
                  <a:pt x="7589396" y="3945632"/>
                </a:moveTo>
                <a:lnTo>
                  <a:pt x="7590744" y="3945632"/>
                </a:lnTo>
                <a:lnTo>
                  <a:pt x="7625101" y="3945632"/>
                </a:lnTo>
                <a:lnTo>
                  <a:pt x="7769632" y="3945632"/>
                </a:lnTo>
                <a:lnTo>
                  <a:pt x="7803989" y="3945632"/>
                </a:lnTo>
                <a:lnTo>
                  <a:pt x="7805337" y="3945632"/>
                </a:lnTo>
                <a:lnTo>
                  <a:pt x="7811102" y="3945852"/>
                </a:lnTo>
                <a:cubicBezTo>
                  <a:pt x="7831652" y="3947266"/>
                  <a:pt x="7837478" y="3959313"/>
                  <a:pt x="7846486" y="3972282"/>
                </a:cubicBezTo>
                <a:lnTo>
                  <a:pt x="7975991" y="4150386"/>
                </a:lnTo>
                <a:cubicBezTo>
                  <a:pt x="7983962" y="4162330"/>
                  <a:pt x="7983333" y="4174398"/>
                  <a:pt x="7974512" y="4190310"/>
                </a:cubicBezTo>
                <a:lnTo>
                  <a:pt x="7847680" y="4409470"/>
                </a:lnTo>
                <a:lnTo>
                  <a:pt x="7837756" y="4424400"/>
                </a:lnTo>
                <a:lnTo>
                  <a:pt x="7558360" y="4424400"/>
                </a:lnTo>
                <a:lnTo>
                  <a:pt x="7557518" y="4423475"/>
                </a:lnTo>
                <a:cubicBezTo>
                  <a:pt x="7552278" y="4413789"/>
                  <a:pt x="7551588" y="4400929"/>
                  <a:pt x="7559250" y="4387154"/>
                </a:cubicBezTo>
                <a:lnTo>
                  <a:pt x="7684384" y="4170977"/>
                </a:lnTo>
                <a:lnTo>
                  <a:pt x="7558233" y="3997490"/>
                </a:lnTo>
                <a:cubicBezTo>
                  <a:pt x="7544335" y="3974216"/>
                  <a:pt x="7561974" y="3947783"/>
                  <a:pt x="7583051" y="3945996"/>
                </a:cubicBezTo>
                <a:cubicBezTo>
                  <a:pt x="7585634" y="3945652"/>
                  <a:pt x="7588217" y="3945709"/>
                  <a:pt x="7589396" y="3945632"/>
                </a:cubicBezTo>
                <a:close/>
                <a:moveTo>
                  <a:pt x="6634292" y="3945632"/>
                </a:moveTo>
                <a:lnTo>
                  <a:pt x="6635640" y="3945632"/>
                </a:lnTo>
                <a:lnTo>
                  <a:pt x="6669997" y="3945632"/>
                </a:lnTo>
                <a:lnTo>
                  <a:pt x="6814528" y="3945632"/>
                </a:lnTo>
                <a:lnTo>
                  <a:pt x="6848885" y="3945632"/>
                </a:lnTo>
                <a:lnTo>
                  <a:pt x="6850233" y="3945632"/>
                </a:lnTo>
                <a:lnTo>
                  <a:pt x="6855998" y="3945852"/>
                </a:lnTo>
                <a:cubicBezTo>
                  <a:pt x="6876548" y="3947266"/>
                  <a:pt x="6882374" y="3959313"/>
                  <a:pt x="6891382" y="3972282"/>
                </a:cubicBezTo>
                <a:lnTo>
                  <a:pt x="7020887" y="4150386"/>
                </a:lnTo>
                <a:cubicBezTo>
                  <a:pt x="7028858" y="4162330"/>
                  <a:pt x="7028229" y="4174398"/>
                  <a:pt x="7019408" y="4190310"/>
                </a:cubicBezTo>
                <a:lnTo>
                  <a:pt x="6892576" y="4409470"/>
                </a:lnTo>
                <a:lnTo>
                  <a:pt x="6882652" y="4424400"/>
                </a:lnTo>
                <a:lnTo>
                  <a:pt x="6603256" y="4424400"/>
                </a:lnTo>
                <a:lnTo>
                  <a:pt x="6602414" y="4423475"/>
                </a:lnTo>
                <a:cubicBezTo>
                  <a:pt x="6597174" y="4413789"/>
                  <a:pt x="6596484" y="4400929"/>
                  <a:pt x="6604146" y="4387154"/>
                </a:cubicBezTo>
                <a:lnTo>
                  <a:pt x="6729280" y="4170977"/>
                </a:lnTo>
                <a:lnTo>
                  <a:pt x="6603129" y="3997490"/>
                </a:lnTo>
                <a:cubicBezTo>
                  <a:pt x="6589231" y="3974216"/>
                  <a:pt x="6606870" y="3947783"/>
                  <a:pt x="6627947" y="3945996"/>
                </a:cubicBezTo>
                <a:cubicBezTo>
                  <a:pt x="6630530" y="3945652"/>
                  <a:pt x="6633113" y="3945709"/>
                  <a:pt x="6634292" y="3945632"/>
                </a:cubicBezTo>
                <a:close/>
                <a:moveTo>
                  <a:pt x="5679190" y="3945632"/>
                </a:moveTo>
                <a:lnTo>
                  <a:pt x="5680538" y="3945632"/>
                </a:lnTo>
                <a:lnTo>
                  <a:pt x="5714894" y="3945632"/>
                </a:lnTo>
                <a:lnTo>
                  <a:pt x="5859424" y="3945632"/>
                </a:lnTo>
                <a:lnTo>
                  <a:pt x="5893783" y="3945632"/>
                </a:lnTo>
                <a:lnTo>
                  <a:pt x="5895129" y="3945632"/>
                </a:lnTo>
                <a:lnTo>
                  <a:pt x="5900894" y="3945852"/>
                </a:lnTo>
                <a:cubicBezTo>
                  <a:pt x="5921444" y="3947266"/>
                  <a:pt x="5927271" y="3959313"/>
                  <a:pt x="5936279" y="3972282"/>
                </a:cubicBezTo>
                <a:lnTo>
                  <a:pt x="6065783" y="4150386"/>
                </a:lnTo>
                <a:cubicBezTo>
                  <a:pt x="6073755" y="4162330"/>
                  <a:pt x="6073125" y="4174398"/>
                  <a:pt x="6064305" y="4190310"/>
                </a:cubicBezTo>
                <a:lnTo>
                  <a:pt x="5937473" y="4409470"/>
                </a:lnTo>
                <a:lnTo>
                  <a:pt x="5927549" y="4424400"/>
                </a:lnTo>
                <a:lnTo>
                  <a:pt x="5648155" y="4424400"/>
                </a:lnTo>
                <a:lnTo>
                  <a:pt x="5647312" y="4423475"/>
                </a:lnTo>
                <a:cubicBezTo>
                  <a:pt x="5642071" y="4413789"/>
                  <a:pt x="5641380" y="4400929"/>
                  <a:pt x="5649042" y="4387154"/>
                </a:cubicBezTo>
                <a:lnTo>
                  <a:pt x="5774176" y="4170977"/>
                </a:lnTo>
                <a:lnTo>
                  <a:pt x="5648026" y="3997490"/>
                </a:lnTo>
                <a:cubicBezTo>
                  <a:pt x="5634127" y="3974216"/>
                  <a:pt x="5651768" y="3947783"/>
                  <a:pt x="5672845" y="3945996"/>
                </a:cubicBezTo>
                <a:cubicBezTo>
                  <a:pt x="5675428" y="3945652"/>
                  <a:pt x="5678010" y="3945709"/>
                  <a:pt x="5679190" y="3945632"/>
                </a:cubicBezTo>
                <a:close/>
                <a:moveTo>
                  <a:pt x="4724086" y="3945632"/>
                </a:moveTo>
                <a:lnTo>
                  <a:pt x="4725437" y="3945632"/>
                </a:lnTo>
                <a:lnTo>
                  <a:pt x="4759792" y="3945632"/>
                </a:lnTo>
                <a:lnTo>
                  <a:pt x="4904320" y="3945632"/>
                </a:lnTo>
                <a:lnTo>
                  <a:pt x="4938679" y="3945632"/>
                </a:lnTo>
                <a:lnTo>
                  <a:pt x="4940026" y="3945632"/>
                </a:lnTo>
                <a:lnTo>
                  <a:pt x="4945794" y="3945852"/>
                </a:lnTo>
                <a:cubicBezTo>
                  <a:pt x="4966342" y="3947266"/>
                  <a:pt x="4972168" y="3959313"/>
                  <a:pt x="4981175" y="3972282"/>
                </a:cubicBezTo>
                <a:lnTo>
                  <a:pt x="5110683" y="4150386"/>
                </a:lnTo>
                <a:cubicBezTo>
                  <a:pt x="5118652" y="4162330"/>
                  <a:pt x="5118023" y="4174398"/>
                  <a:pt x="5109202" y="4190310"/>
                </a:cubicBezTo>
                <a:lnTo>
                  <a:pt x="4982371" y="4409470"/>
                </a:lnTo>
                <a:lnTo>
                  <a:pt x="4972446" y="4424400"/>
                </a:lnTo>
                <a:lnTo>
                  <a:pt x="4693051" y="4424400"/>
                </a:lnTo>
                <a:lnTo>
                  <a:pt x="4692209" y="4423475"/>
                </a:lnTo>
                <a:cubicBezTo>
                  <a:pt x="4686968" y="4413789"/>
                  <a:pt x="4686278" y="4400929"/>
                  <a:pt x="4693939" y="4387154"/>
                </a:cubicBezTo>
                <a:lnTo>
                  <a:pt x="4819075" y="4170977"/>
                </a:lnTo>
                <a:lnTo>
                  <a:pt x="4692923" y="3997490"/>
                </a:lnTo>
                <a:cubicBezTo>
                  <a:pt x="4679026" y="3974216"/>
                  <a:pt x="4696664" y="3947783"/>
                  <a:pt x="4717742" y="3945996"/>
                </a:cubicBezTo>
                <a:cubicBezTo>
                  <a:pt x="4720324" y="3945652"/>
                  <a:pt x="4722907" y="3945709"/>
                  <a:pt x="4724086" y="3945632"/>
                </a:cubicBezTo>
                <a:close/>
                <a:moveTo>
                  <a:pt x="3769001" y="3945632"/>
                </a:moveTo>
                <a:lnTo>
                  <a:pt x="3770348" y="3945632"/>
                </a:lnTo>
                <a:lnTo>
                  <a:pt x="3804707" y="3945632"/>
                </a:lnTo>
                <a:lnTo>
                  <a:pt x="3949235" y="3945632"/>
                </a:lnTo>
                <a:lnTo>
                  <a:pt x="3983594" y="3945632"/>
                </a:lnTo>
                <a:lnTo>
                  <a:pt x="3984940" y="3945632"/>
                </a:lnTo>
                <a:lnTo>
                  <a:pt x="3990704" y="3945852"/>
                </a:lnTo>
                <a:cubicBezTo>
                  <a:pt x="4011255" y="3947266"/>
                  <a:pt x="4017081" y="3959313"/>
                  <a:pt x="4026089" y="3972282"/>
                </a:cubicBezTo>
                <a:lnTo>
                  <a:pt x="4155595" y="4150386"/>
                </a:lnTo>
                <a:cubicBezTo>
                  <a:pt x="4163566" y="4162330"/>
                  <a:pt x="4162936" y="4174398"/>
                  <a:pt x="4154115" y="4190310"/>
                </a:cubicBezTo>
                <a:lnTo>
                  <a:pt x="4027283" y="4409470"/>
                </a:lnTo>
                <a:lnTo>
                  <a:pt x="4017360" y="4424400"/>
                </a:lnTo>
                <a:lnTo>
                  <a:pt x="3737965" y="4424400"/>
                </a:lnTo>
                <a:lnTo>
                  <a:pt x="3737123" y="4423475"/>
                </a:lnTo>
                <a:cubicBezTo>
                  <a:pt x="3731883" y="4413789"/>
                  <a:pt x="3731193" y="4400929"/>
                  <a:pt x="3738855" y="4387154"/>
                </a:cubicBezTo>
                <a:lnTo>
                  <a:pt x="3863989" y="4170977"/>
                </a:lnTo>
                <a:lnTo>
                  <a:pt x="3737838" y="3997490"/>
                </a:lnTo>
                <a:cubicBezTo>
                  <a:pt x="3723939" y="3974216"/>
                  <a:pt x="3741578" y="3947783"/>
                  <a:pt x="3762656" y="3945996"/>
                </a:cubicBezTo>
                <a:cubicBezTo>
                  <a:pt x="3765237" y="3945652"/>
                  <a:pt x="3767822" y="3945709"/>
                  <a:pt x="3769001" y="3945632"/>
                </a:cubicBezTo>
                <a:close/>
                <a:moveTo>
                  <a:pt x="2813898" y="3945632"/>
                </a:moveTo>
                <a:lnTo>
                  <a:pt x="2815247" y="3945632"/>
                </a:lnTo>
                <a:lnTo>
                  <a:pt x="2849605" y="3945632"/>
                </a:lnTo>
                <a:lnTo>
                  <a:pt x="2994136" y="3945632"/>
                </a:lnTo>
                <a:lnTo>
                  <a:pt x="3028494" y="3945632"/>
                </a:lnTo>
                <a:lnTo>
                  <a:pt x="3029842" y="3945632"/>
                </a:lnTo>
                <a:lnTo>
                  <a:pt x="3035607" y="3945852"/>
                </a:lnTo>
                <a:cubicBezTo>
                  <a:pt x="3056157" y="3947266"/>
                  <a:pt x="3061984" y="3959313"/>
                  <a:pt x="3070994" y="3972282"/>
                </a:cubicBezTo>
                <a:lnTo>
                  <a:pt x="3200497" y="4150386"/>
                </a:lnTo>
                <a:cubicBezTo>
                  <a:pt x="3208467" y="4162330"/>
                  <a:pt x="3207835" y="4174398"/>
                  <a:pt x="3199016" y="4190310"/>
                </a:cubicBezTo>
                <a:lnTo>
                  <a:pt x="3072186" y="4409470"/>
                </a:lnTo>
                <a:lnTo>
                  <a:pt x="3062261" y="4424400"/>
                </a:lnTo>
                <a:lnTo>
                  <a:pt x="2782864" y="4424400"/>
                </a:lnTo>
                <a:lnTo>
                  <a:pt x="2782023" y="4423475"/>
                </a:lnTo>
                <a:cubicBezTo>
                  <a:pt x="2776782" y="4413789"/>
                  <a:pt x="2776092" y="4400929"/>
                  <a:pt x="2783753" y="4387154"/>
                </a:cubicBezTo>
                <a:lnTo>
                  <a:pt x="2908887" y="4170977"/>
                </a:lnTo>
                <a:lnTo>
                  <a:pt x="2782736" y="3997490"/>
                </a:lnTo>
                <a:cubicBezTo>
                  <a:pt x="2768838" y="3974216"/>
                  <a:pt x="2786477" y="3947783"/>
                  <a:pt x="2807556" y="3945996"/>
                </a:cubicBezTo>
                <a:cubicBezTo>
                  <a:pt x="2810139" y="3945652"/>
                  <a:pt x="2812722" y="3945709"/>
                  <a:pt x="2813898" y="3945632"/>
                </a:cubicBezTo>
                <a:close/>
                <a:moveTo>
                  <a:pt x="1858797" y="3945632"/>
                </a:moveTo>
                <a:lnTo>
                  <a:pt x="1860146" y="3945632"/>
                </a:lnTo>
                <a:lnTo>
                  <a:pt x="1894503" y="3945632"/>
                </a:lnTo>
                <a:lnTo>
                  <a:pt x="2039033" y="3945632"/>
                </a:lnTo>
                <a:lnTo>
                  <a:pt x="2073390" y="3945632"/>
                </a:lnTo>
                <a:lnTo>
                  <a:pt x="2074737" y="3945632"/>
                </a:lnTo>
                <a:lnTo>
                  <a:pt x="2080503" y="3945852"/>
                </a:lnTo>
                <a:cubicBezTo>
                  <a:pt x="2101050" y="3947266"/>
                  <a:pt x="2106878" y="3959313"/>
                  <a:pt x="2115886" y="3972282"/>
                </a:cubicBezTo>
                <a:lnTo>
                  <a:pt x="2245389" y="4150386"/>
                </a:lnTo>
                <a:cubicBezTo>
                  <a:pt x="2253363" y="4162330"/>
                  <a:pt x="2252735" y="4174398"/>
                  <a:pt x="2243912" y="4190310"/>
                </a:cubicBezTo>
                <a:lnTo>
                  <a:pt x="2117080" y="4409470"/>
                </a:lnTo>
                <a:lnTo>
                  <a:pt x="2107156" y="4424400"/>
                </a:lnTo>
                <a:lnTo>
                  <a:pt x="1827762" y="4424400"/>
                </a:lnTo>
                <a:lnTo>
                  <a:pt x="1826920" y="4423475"/>
                </a:lnTo>
                <a:cubicBezTo>
                  <a:pt x="1821680" y="4413789"/>
                  <a:pt x="1820989" y="4400929"/>
                  <a:pt x="1828651" y="4387154"/>
                </a:cubicBezTo>
                <a:lnTo>
                  <a:pt x="1953786" y="4170977"/>
                </a:lnTo>
                <a:lnTo>
                  <a:pt x="1827635" y="3997490"/>
                </a:lnTo>
                <a:cubicBezTo>
                  <a:pt x="1813736" y="3974216"/>
                  <a:pt x="1831376" y="3947783"/>
                  <a:pt x="1852453" y="3945996"/>
                </a:cubicBezTo>
                <a:cubicBezTo>
                  <a:pt x="1855035" y="3945652"/>
                  <a:pt x="1857618" y="3945709"/>
                  <a:pt x="1858797" y="3945632"/>
                </a:cubicBezTo>
                <a:close/>
                <a:moveTo>
                  <a:pt x="903694" y="3945632"/>
                </a:moveTo>
                <a:lnTo>
                  <a:pt x="905042" y="3945632"/>
                </a:lnTo>
                <a:lnTo>
                  <a:pt x="939399" y="3945632"/>
                </a:lnTo>
                <a:lnTo>
                  <a:pt x="1083930" y="3945632"/>
                </a:lnTo>
                <a:lnTo>
                  <a:pt x="1118287" y="3945632"/>
                </a:lnTo>
                <a:lnTo>
                  <a:pt x="1119635" y="3945632"/>
                </a:lnTo>
                <a:lnTo>
                  <a:pt x="1125400" y="3945852"/>
                </a:lnTo>
                <a:cubicBezTo>
                  <a:pt x="1145950" y="3947266"/>
                  <a:pt x="1151776" y="3959313"/>
                  <a:pt x="1160786" y="3972282"/>
                </a:cubicBezTo>
                <a:lnTo>
                  <a:pt x="1290290" y="4150386"/>
                </a:lnTo>
                <a:cubicBezTo>
                  <a:pt x="1298261" y="4162330"/>
                  <a:pt x="1297631" y="4174398"/>
                  <a:pt x="1288812" y="4190310"/>
                </a:cubicBezTo>
                <a:lnTo>
                  <a:pt x="1161979" y="4409470"/>
                </a:lnTo>
                <a:lnTo>
                  <a:pt x="1152055" y="4424400"/>
                </a:lnTo>
                <a:lnTo>
                  <a:pt x="872658" y="4424400"/>
                </a:lnTo>
                <a:lnTo>
                  <a:pt x="871816" y="4423475"/>
                </a:lnTo>
                <a:cubicBezTo>
                  <a:pt x="866575" y="4413789"/>
                  <a:pt x="865885" y="4400929"/>
                  <a:pt x="873547" y="4387154"/>
                </a:cubicBezTo>
                <a:lnTo>
                  <a:pt x="998682" y="4170977"/>
                </a:lnTo>
                <a:lnTo>
                  <a:pt x="872531" y="3997490"/>
                </a:lnTo>
                <a:cubicBezTo>
                  <a:pt x="858632" y="3974216"/>
                  <a:pt x="876272" y="3947783"/>
                  <a:pt x="897349" y="3945996"/>
                </a:cubicBezTo>
                <a:cubicBezTo>
                  <a:pt x="899931" y="3945652"/>
                  <a:pt x="902514" y="3945709"/>
                  <a:pt x="903694" y="3945632"/>
                </a:cubicBezTo>
                <a:close/>
                <a:moveTo>
                  <a:pt x="0" y="3945632"/>
                </a:moveTo>
                <a:lnTo>
                  <a:pt x="128828" y="3945632"/>
                </a:lnTo>
                <a:lnTo>
                  <a:pt x="163184" y="3945632"/>
                </a:lnTo>
                <a:lnTo>
                  <a:pt x="164532" y="3945632"/>
                </a:lnTo>
                <a:lnTo>
                  <a:pt x="170297" y="3945852"/>
                </a:lnTo>
                <a:cubicBezTo>
                  <a:pt x="190847" y="3947266"/>
                  <a:pt x="196674" y="3959313"/>
                  <a:pt x="205682" y="3972282"/>
                </a:cubicBezTo>
                <a:lnTo>
                  <a:pt x="335186" y="4150386"/>
                </a:lnTo>
                <a:cubicBezTo>
                  <a:pt x="343157" y="4162330"/>
                  <a:pt x="342528" y="4174398"/>
                  <a:pt x="333707" y="4190310"/>
                </a:cubicBezTo>
                <a:lnTo>
                  <a:pt x="206876" y="4409470"/>
                </a:lnTo>
                <a:lnTo>
                  <a:pt x="196951" y="4424400"/>
                </a:lnTo>
                <a:lnTo>
                  <a:pt x="0" y="4424400"/>
                </a:lnTo>
                <a:lnTo>
                  <a:pt x="0" y="4246266"/>
                </a:lnTo>
                <a:lnTo>
                  <a:pt x="43581" y="4170977"/>
                </a:lnTo>
                <a:lnTo>
                  <a:pt x="0" y="4111043"/>
                </a:lnTo>
                <a:close/>
                <a:moveTo>
                  <a:pt x="9022052" y="3759838"/>
                </a:moveTo>
                <a:lnTo>
                  <a:pt x="9023400" y="3759838"/>
                </a:lnTo>
                <a:lnTo>
                  <a:pt x="9057757" y="3759838"/>
                </a:lnTo>
                <a:lnTo>
                  <a:pt x="9144000" y="3759838"/>
                </a:lnTo>
                <a:lnTo>
                  <a:pt x="9144000" y="4255401"/>
                </a:lnTo>
                <a:lnTo>
                  <a:pt x="9057793" y="4255401"/>
                </a:lnTo>
                <a:lnTo>
                  <a:pt x="9023436" y="4255401"/>
                </a:lnTo>
                <a:lnTo>
                  <a:pt x="9022088" y="4255401"/>
                </a:lnTo>
                <a:cubicBezTo>
                  <a:pt x="9020908" y="4255308"/>
                  <a:pt x="9018326" y="4255377"/>
                  <a:pt x="9015743" y="4254961"/>
                </a:cubicBezTo>
                <a:cubicBezTo>
                  <a:pt x="8994666" y="4252798"/>
                  <a:pt x="8976581" y="4228910"/>
                  <a:pt x="8991905" y="4201360"/>
                </a:cubicBezTo>
                <a:lnTo>
                  <a:pt x="9117040" y="3985183"/>
                </a:lnTo>
                <a:lnTo>
                  <a:pt x="8990889" y="3811696"/>
                </a:lnTo>
                <a:cubicBezTo>
                  <a:pt x="8976990" y="3788422"/>
                  <a:pt x="8994630" y="3761989"/>
                  <a:pt x="9015707" y="3760202"/>
                </a:cubicBezTo>
                <a:cubicBezTo>
                  <a:pt x="9018290" y="3759858"/>
                  <a:pt x="9020872" y="3759915"/>
                  <a:pt x="9022052" y="3759838"/>
                </a:cubicBezTo>
                <a:close/>
                <a:moveTo>
                  <a:pt x="8066948" y="3759838"/>
                </a:moveTo>
                <a:lnTo>
                  <a:pt x="8068296" y="3759838"/>
                </a:lnTo>
                <a:lnTo>
                  <a:pt x="8102653" y="3759838"/>
                </a:lnTo>
                <a:lnTo>
                  <a:pt x="8247184" y="3759838"/>
                </a:lnTo>
                <a:lnTo>
                  <a:pt x="8281541" y="3759838"/>
                </a:lnTo>
                <a:lnTo>
                  <a:pt x="8282889" y="3759838"/>
                </a:lnTo>
                <a:lnTo>
                  <a:pt x="8288654" y="3760058"/>
                </a:lnTo>
                <a:cubicBezTo>
                  <a:pt x="8309203" y="3761472"/>
                  <a:pt x="8315029" y="3773519"/>
                  <a:pt x="8324038" y="3786488"/>
                </a:cubicBezTo>
                <a:lnTo>
                  <a:pt x="8453543" y="3964592"/>
                </a:lnTo>
                <a:cubicBezTo>
                  <a:pt x="8461514" y="3976536"/>
                  <a:pt x="8460885" y="3988604"/>
                  <a:pt x="8452064" y="4004516"/>
                </a:cubicBezTo>
                <a:lnTo>
                  <a:pt x="8325232" y="4223676"/>
                </a:lnTo>
                <a:cubicBezTo>
                  <a:pt x="8316224" y="4239376"/>
                  <a:pt x="8309239" y="4253423"/>
                  <a:pt x="8288690" y="4255136"/>
                </a:cubicBezTo>
                <a:lnTo>
                  <a:pt x="8282925" y="4255401"/>
                </a:lnTo>
                <a:lnTo>
                  <a:pt x="8281577" y="4255401"/>
                </a:lnTo>
                <a:lnTo>
                  <a:pt x="8247220" y="4255401"/>
                </a:lnTo>
                <a:lnTo>
                  <a:pt x="8102689" y="4255401"/>
                </a:lnTo>
                <a:lnTo>
                  <a:pt x="8068332" y="4255401"/>
                </a:lnTo>
                <a:lnTo>
                  <a:pt x="8066984" y="4255401"/>
                </a:lnTo>
                <a:cubicBezTo>
                  <a:pt x="8065805" y="4255308"/>
                  <a:pt x="8063222" y="4255377"/>
                  <a:pt x="8060639" y="4254961"/>
                </a:cubicBezTo>
                <a:cubicBezTo>
                  <a:pt x="8039562" y="4252798"/>
                  <a:pt x="8021477" y="4228910"/>
                  <a:pt x="8036802" y="4201360"/>
                </a:cubicBezTo>
                <a:lnTo>
                  <a:pt x="8161936" y="3985183"/>
                </a:lnTo>
                <a:lnTo>
                  <a:pt x="8035785" y="3811696"/>
                </a:lnTo>
                <a:cubicBezTo>
                  <a:pt x="8021887" y="3788422"/>
                  <a:pt x="8039526" y="3761989"/>
                  <a:pt x="8060603" y="3760202"/>
                </a:cubicBezTo>
                <a:cubicBezTo>
                  <a:pt x="8063186" y="3759858"/>
                  <a:pt x="8065769" y="3759915"/>
                  <a:pt x="8066948" y="3759838"/>
                </a:cubicBezTo>
                <a:close/>
                <a:moveTo>
                  <a:pt x="7111844" y="3759838"/>
                </a:moveTo>
                <a:lnTo>
                  <a:pt x="7113192" y="3759838"/>
                </a:lnTo>
                <a:lnTo>
                  <a:pt x="7147549" y="3759838"/>
                </a:lnTo>
                <a:lnTo>
                  <a:pt x="7292080" y="3759838"/>
                </a:lnTo>
                <a:lnTo>
                  <a:pt x="7326437" y="3759838"/>
                </a:lnTo>
                <a:lnTo>
                  <a:pt x="7327785" y="3759838"/>
                </a:lnTo>
                <a:lnTo>
                  <a:pt x="7333550" y="3760058"/>
                </a:lnTo>
                <a:cubicBezTo>
                  <a:pt x="7354100" y="3761472"/>
                  <a:pt x="7359926" y="3773519"/>
                  <a:pt x="7368934" y="3786488"/>
                </a:cubicBezTo>
                <a:lnTo>
                  <a:pt x="7498439" y="3964592"/>
                </a:lnTo>
                <a:cubicBezTo>
                  <a:pt x="7506410" y="3976536"/>
                  <a:pt x="7505781" y="3988604"/>
                  <a:pt x="7496960" y="4004516"/>
                </a:cubicBezTo>
                <a:lnTo>
                  <a:pt x="7370128" y="4223676"/>
                </a:lnTo>
                <a:cubicBezTo>
                  <a:pt x="7361120" y="4239376"/>
                  <a:pt x="7354136" y="4253423"/>
                  <a:pt x="7333586" y="4255136"/>
                </a:cubicBezTo>
                <a:lnTo>
                  <a:pt x="7327821" y="4255401"/>
                </a:lnTo>
                <a:lnTo>
                  <a:pt x="7326473" y="4255401"/>
                </a:lnTo>
                <a:lnTo>
                  <a:pt x="7292116" y="4255401"/>
                </a:lnTo>
                <a:lnTo>
                  <a:pt x="7147585" y="4255401"/>
                </a:lnTo>
                <a:lnTo>
                  <a:pt x="7113228" y="4255401"/>
                </a:lnTo>
                <a:lnTo>
                  <a:pt x="7111880" y="4255401"/>
                </a:lnTo>
                <a:cubicBezTo>
                  <a:pt x="7110701" y="4255308"/>
                  <a:pt x="7108118" y="4255377"/>
                  <a:pt x="7105535" y="4254961"/>
                </a:cubicBezTo>
                <a:cubicBezTo>
                  <a:pt x="7084458" y="4252798"/>
                  <a:pt x="7066373" y="4228910"/>
                  <a:pt x="7081698" y="4201360"/>
                </a:cubicBezTo>
                <a:lnTo>
                  <a:pt x="7206832" y="3985183"/>
                </a:lnTo>
                <a:lnTo>
                  <a:pt x="7080681" y="3811696"/>
                </a:lnTo>
                <a:cubicBezTo>
                  <a:pt x="7066783" y="3788422"/>
                  <a:pt x="7084422" y="3761989"/>
                  <a:pt x="7105499" y="3760202"/>
                </a:cubicBezTo>
                <a:cubicBezTo>
                  <a:pt x="7108082" y="3759858"/>
                  <a:pt x="7110665" y="3759915"/>
                  <a:pt x="7111844" y="3759838"/>
                </a:cubicBezTo>
                <a:close/>
                <a:moveTo>
                  <a:pt x="6156740" y="3759838"/>
                </a:moveTo>
                <a:lnTo>
                  <a:pt x="6158088" y="3759838"/>
                </a:lnTo>
                <a:lnTo>
                  <a:pt x="6192445" y="3759838"/>
                </a:lnTo>
                <a:lnTo>
                  <a:pt x="6336976" y="3759838"/>
                </a:lnTo>
                <a:lnTo>
                  <a:pt x="6371333" y="3759838"/>
                </a:lnTo>
                <a:lnTo>
                  <a:pt x="6372681" y="3759838"/>
                </a:lnTo>
                <a:lnTo>
                  <a:pt x="6378446" y="3760058"/>
                </a:lnTo>
                <a:cubicBezTo>
                  <a:pt x="6398996" y="3761472"/>
                  <a:pt x="6404822" y="3773519"/>
                  <a:pt x="6413830" y="3786488"/>
                </a:cubicBezTo>
                <a:lnTo>
                  <a:pt x="6543335" y="3964592"/>
                </a:lnTo>
                <a:cubicBezTo>
                  <a:pt x="6551306" y="3976536"/>
                  <a:pt x="6550677" y="3988604"/>
                  <a:pt x="6541856" y="4004516"/>
                </a:cubicBezTo>
                <a:lnTo>
                  <a:pt x="6415024" y="4223676"/>
                </a:lnTo>
                <a:cubicBezTo>
                  <a:pt x="6406016" y="4239376"/>
                  <a:pt x="6399032" y="4253423"/>
                  <a:pt x="6378482" y="4255136"/>
                </a:cubicBezTo>
                <a:lnTo>
                  <a:pt x="6372717" y="4255401"/>
                </a:lnTo>
                <a:lnTo>
                  <a:pt x="6371369" y="4255401"/>
                </a:lnTo>
                <a:lnTo>
                  <a:pt x="6337012" y="4255401"/>
                </a:lnTo>
                <a:lnTo>
                  <a:pt x="6192481" y="4255401"/>
                </a:lnTo>
                <a:lnTo>
                  <a:pt x="6158124" y="4255401"/>
                </a:lnTo>
                <a:lnTo>
                  <a:pt x="6156776" y="4255401"/>
                </a:lnTo>
                <a:cubicBezTo>
                  <a:pt x="6155597" y="4255308"/>
                  <a:pt x="6153014" y="4255377"/>
                  <a:pt x="6150431" y="4254961"/>
                </a:cubicBezTo>
                <a:cubicBezTo>
                  <a:pt x="6129354" y="4252798"/>
                  <a:pt x="6111269" y="4228910"/>
                  <a:pt x="6126594" y="4201360"/>
                </a:cubicBezTo>
                <a:lnTo>
                  <a:pt x="6251728" y="3985183"/>
                </a:lnTo>
                <a:lnTo>
                  <a:pt x="6125577" y="3811696"/>
                </a:lnTo>
                <a:cubicBezTo>
                  <a:pt x="6111679" y="3788422"/>
                  <a:pt x="6129318" y="3761989"/>
                  <a:pt x="6150395" y="3760202"/>
                </a:cubicBezTo>
                <a:cubicBezTo>
                  <a:pt x="6152978" y="3759858"/>
                  <a:pt x="6155561" y="3759915"/>
                  <a:pt x="6156740" y="3759838"/>
                </a:cubicBezTo>
                <a:close/>
                <a:moveTo>
                  <a:pt x="5201639" y="3759838"/>
                </a:moveTo>
                <a:lnTo>
                  <a:pt x="5202987" y="3759838"/>
                </a:lnTo>
                <a:lnTo>
                  <a:pt x="5237344" y="3759838"/>
                </a:lnTo>
                <a:lnTo>
                  <a:pt x="5381874" y="3759838"/>
                </a:lnTo>
                <a:lnTo>
                  <a:pt x="5416232" y="3759838"/>
                </a:lnTo>
                <a:lnTo>
                  <a:pt x="5417579" y="3759838"/>
                </a:lnTo>
                <a:lnTo>
                  <a:pt x="5423345" y="3760058"/>
                </a:lnTo>
                <a:cubicBezTo>
                  <a:pt x="5443894" y="3761472"/>
                  <a:pt x="5449720" y="3773519"/>
                  <a:pt x="5458728" y="3786488"/>
                </a:cubicBezTo>
                <a:lnTo>
                  <a:pt x="5588233" y="3964592"/>
                </a:lnTo>
                <a:cubicBezTo>
                  <a:pt x="5596203" y="3976536"/>
                  <a:pt x="5595576" y="3988604"/>
                  <a:pt x="5586753" y="4004516"/>
                </a:cubicBezTo>
                <a:lnTo>
                  <a:pt x="5459923" y="4223676"/>
                </a:lnTo>
                <a:cubicBezTo>
                  <a:pt x="5450915" y="4239376"/>
                  <a:pt x="5443930" y="4253423"/>
                  <a:pt x="5423381" y="4255136"/>
                </a:cubicBezTo>
                <a:lnTo>
                  <a:pt x="5417615" y="4255401"/>
                </a:lnTo>
                <a:lnTo>
                  <a:pt x="5416267" y="4255401"/>
                </a:lnTo>
                <a:lnTo>
                  <a:pt x="5381911" y="4255401"/>
                </a:lnTo>
                <a:lnTo>
                  <a:pt x="5237379" y="4255401"/>
                </a:lnTo>
                <a:lnTo>
                  <a:pt x="5203022" y="4255401"/>
                </a:lnTo>
                <a:lnTo>
                  <a:pt x="5201674" y="4255401"/>
                </a:lnTo>
                <a:cubicBezTo>
                  <a:pt x="5200496" y="4255308"/>
                  <a:pt x="5197913" y="4255377"/>
                  <a:pt x="5195331" y="4254961"/>
                </a:cubicBezTo>
                <a:cubicBezTo>
                  <a:pt x="5174253" y="4252798"/>
                  <a:pt x="5156169" y="4228910"/>
                  <a:pt x="5171492" y="4201360"/>
                </a:cubicBezTo>
                <a:lnTo>
                  <a:pt x="5296628" y="3985183"/>
                </a:lnTo>
                <a:lnTo>
                  <a:pt x="5170476" y="3811696"/>
                </a:lnTo>
                <a:cubicBezTo>
                  <a:pt x="5156577" y="3788422"/>
                  <a:pt x="5174218" y="3761989"/>
                  <a:pt x="5195293" y="3760202"/>
                </a:cubicBezTo>
                <a:cubicBezTo>
                  <a:pt x="5197877" y="3759858"/>
                  <a:pt x="5200458" y="3759915"/>
                  <a:pt x="5201639" y="3759838"/>
                </a:cubicBezTo>
                <a:close/>
                <a:moveTo>
                  <a:pt x="4246535" y="3759838"/>
                </a:moveTo>
                <a:lnTo>
                  <a:pt x="4247882" y="3759838"/>
                </a:lnTo>
                <a:lnTo>
                  <a:pt x="4282239" y="3759838"/>
                </a:lnTo>
                <a:lnTo>
                  <a:pt x="4426770" y="3759838"/>
                </a:lnTo>
                <a:lnTo>
                  <a:pt x="4461128" y="3759838"/>
                </a:lnTo>
                <a:lnTo>
                  <a:pt x="4462477" y="3759838"/>
                </a:lnTo>
                <a:lnTo>
                  <a:pt x="4468241" y="3760058"/>
                </a:lnTo>
                <a:cubicBezTo>
                  <a:pt x="4488791" y="3761472"/>
                  <a:pt x="4494617" y="3773519"/>
                  <a:pt x="4503624" y="3786488"/>
                </a:cubicBezTo>
                <a:lnTo>
                  <a:pt x="4633130" y="3964592"/>
                </a:lnTo>
                <a:cubicBezTo>
                  <a:pt x="4641100" y="3976536"/>
                  <a:pt x="4640472" y="3988604"/>
                  <a:pt x="4631652" y="4004516"/>
                </a:cubicBezTo>
                <a:lnTo>
                  <a:pt x="4504818" y="4223676"/>
                </a:lnTo>
                <a:cubicBezTo>
                  <a:pt x="4495810" y="4239376"/>
                  <a:pt x="4488827" y="4253423"/>
                  <a:pt x="4468276" y="4255136"/>
                </a:cubicBezTo>
                <a:lnTo>
                  <a:pt x="4462511" y="4255401"/>
                </a:lnTo>
                <a:lnTo>
                  <a:pt x="4461163" y="4255401"/>
                </a:lnTo>
                <a:lnTo>
                  <a:pt x="4426806" y="4255401"/>
                </a:lnTo>
                <a:lnTo>
                  <a:pt x="4282276" y="4255401"/>
                </a:lnTo>
                <a:lnTo>
                  <a:pt x="4247918" y="4255401"/>
                </a:lnTo>
                <a:lnTo>
                  <a:pt x="4246571" y="4255401"/>
                </a:lnTo>
                <a:cubicBezTo>
                  <a:pt x="4245390" y="4255308"/>
                  <a:pt x="4242808" y="4255377"/>
                  <a:pt x="4240226" y="4254961"/>
                </a:cubicBezTo>
                <a:cubicBezTo>
                  <a:pt x="4219148" y="4252798"/>
                  <a:pt x="4201063" y="4228910"/>
                  <a:pt x="4216387" y="4201360"/>
                </a:cubicBezTo>
                <a:lnTo>
                  <a:pt x="4341522" y="3985183"/>
                </a:lnTo>
                <a:lnTo>
                  <a:pt x="4215370" y="3811696"/>
                </a:lnTo>
                <a:cubicBezTo>
                  <a:pt x="4201472" y="3788422"/>
                  <a:pt x="4219113" y="3761989"/>
                  <a:pt x="4240189" y="3760202"/>
                </a:cubicBezTo>
                <a:cubicBezTo>
                  <a:pt x="4242772" y="3759858"/>
                  <a:pt x="4245354" y="3759915"/>
                  <a:pt x="4246535" y="3759838"/>
                </a:cubicBezTo>
                <a:close/>
                <a:moveTo>
                  <a:pt x="3291449" y="3759838"/>
                </a:moveTo>
                <a:lnTo>
                  <a:pt x="3292798" y="3759838"/>
                </a:lnTo>
                <a:lnTo>
                  <a:pt x="3327154" y="3759838"/>
                </a:lnTo>
                <a:lnTo>
                  <a:pt x="3471684" y="3759838"/>
                </a:lnTo>
                <a:lnTo>
                  <a:pt x="3506041" y="3759838"/>
                </a:lnTo>
                <a:lnTo>
                  <a:pt x="3507390" y="3759838"/>
                </a:lnTo>
                <a:lnTo>
                  <a:pt x="3513155" y="3760058"/>
                </a:lnTo>
                <a:cubicBezTo>
                  <a:pt x="3533705" y="3761472"/>
                  <a:pt x="3539531" y="3773519"/>
                  <a:pt x="3548540" y="3786488"/>
                </a:cubicBezTo>
                <a:lnTo>
                  <a:pt x="3678044" y="3964592"/>
                </a:lnTo>
                <a:cubicBezTo>
                  <a:pt x="3686015" y="3976536"/>
                  <a:pt x="3685386" y="3988604"/>
                  <a:pt x="3676567" y="4004516"/>
                </a:cubicBezTo>
                <a:lnTo>
                  <a:pt x="3549734" y="4223676"/>
                </a:lnTo>
                <a:cubicBezTo>
                  <a:pt x="3540727" y="4239376"/>
                  <a:pt x="3533741" y="4253423"/>
                  <a:pt x="3513191" y="4255136"/>
                </a:cubicBezTo>
                <a:lnTo>
                  <a:pt x="3507427" y="4255401"/>
                </a:lnTo>
                <a:lnTo>
                  <a:pt x="3506077" y="4255401"/>
                </a:lnTo>
                <a:lnTo>
                  <a:pt x="3471721" y="4255401"/>
                </a:lnTo>
                <a:lnTo>
                  <a:pt x="3327191" y="4255401"/>
                </a:lnTo>
                <a:lnTo>
                  <a:pt x="3292835" y="4255401"/>
                </a:lnTo>
                <a:lnTo>
                  <a:pt x="3291486" y="4255401"/>
                </a:lnTo>
                <a:cubicBezTo>
                  <a:pt x="3290307" y="4255308"/>
                  <a:pt x="3287724" y="4255377"/>
                  <a:pt x="3285142" y="4254961"/>
                </a:cubicBezTo>
                <a:cubicBezTo>
                  <a:pt x="3264064" y="4252798"/>
                  <a:pt x="3245980" y="4228910"/>
                  <a:pt x="3261304" y="4201360"/>
                </a:cubicBezTo>
                <a:lnTo>
                  <a:pt x="3386438" y="3985183"/>
                </a:lnTo>
                <a:lnTo>
                  <a:pt x="3260288" y="3811696"/>
                </a:lnTo>
                <a:cubicBezTo>
                  <a:pt x="3246388" y="3788422"/>
                  <a:pt x="3264029" y="3761989"/>
                  <a:pt x="3285106" y="3760202"/>
                </a:cubicBezTo>
                <a:cubicBezTo>
                  <a:pt x="3287689" y="3759858"/>
                  <a:pt x="3290270" y="3759915"/>
                  <a:pt x="3291449" y="3759838"/>
                </a:cubicBezTo>
                <a:close/>
                <a:moveTo>
                  <a:pt x="2336347" y="3759838"/>
                </a:moveTo>
                <a:lnTo>
                  <a:pt x="2337695" y="3759838"/>
                </a:lnTo>
                <a:lnTo>
                  <a:pt x="2372052" y="3759838"/>
                </a:lnTo>
                <a:lnTo>
                  <a:pt x="2516583" y="3759838"/>
                </a:lnTo>
                <a:lnTo>
                  <a:pt x="2550941" y="3759838"/>
                </a:lnTo>
                <a:lnTo>
                  <a:pt x="2552289" y="3759838"/>
                </a:lnTo>
                <a:lnTo>
                  <a:pt x="2558055" y="3760058"/>
                </a:lnTo>
                <a:cubicBezTo>
                  <a:pt x="2578604" y="3761472"/>
                  <a:pt x="2584430" y="3773519"/>
                  <a:pt x="2593438" y="3786488"/>
                </a:cubicBezTo>
                <a:lnTo>
                  <a:pt x="2722943" y="3964592"/>
                </a:lnTo>
                <a:cubicBezTo>
                  <a:pt x="2730916" y="3976536"/>
                  <a:pt x="2730285" y="3988604"/>
                  <a:pt x="2721465" y="4004516"/>
                </a:cubicBezTo>
                <a:lnTo>
                  <a:pt x="2594634" y="4223676"/>
                </a:lnTo>
                <a:cubicBezTo>
                  <a:pt x="2585624" y="4239376"/>
                  <a:pt x="2578640" y="4253423"/>
                  <a:pt x="2558090" y="4255136"/>
                </a:cubicBezTo>
                <a:lnTo>
                  <a:pt x="2552324" y="4255401"/>
                </a:lnTo>
                <a:lnTo>
                  <a:pt x="2550977" y="4255401"/>
                </a:lnTo>
                <a:lnTo>
                  <a:pt x="2516620" y="4255401"/>
                </a:lnTo>
                <a:lnTo>
                  <a:pt x="2372088" y="4255401"/>
                </a:lnTo>
                <a:lnTo>
                  <a:pt x="2337731" y="4255401"/>
                </a:lnTo>
                <a:lnTo>
                  <a:pt x="2336384" y="4255401"/>
                </a:lnTo>
                <a:cubicBezTo>
                  <a:pt x="2335203" y="4255308"/>
                  <a:pt x="2332621" y="4255377"/>
                  <a:pt x="2330039" y="4254961"/>
                </a:cubicBezTo>
                <a:cubicBezTo>
                  <a:pt x="2308962" y="4252798"/>
                  <a:pt x="2290876" y="4228910"/>
                  <a:pt x="2306201" y="4201360"/>
                </a:cubicBezTo>
                <a:lnTo>
                  <a:pt x="2431337" y="3985183"/>
                </a:lnTo>
                <a:lnTo>
                  <a:pt x="2305184" y="3811696"/>
                </a:lnTo>
                <a:cubicBezTo>
                  <a:pt x="2291287" y="3788422"/>
                  <a:pt x="2308924" y="3761989"/>
                  <a:pt x="2330002" y="3760202"/>
                </a:cubicBezTo>
                <a:cubicBezTo>
                  <a:pt x="2332584" y="3759858"/>
                  <a:pt x="2335169" y="3759915"/>
                  <a:pt x="2336347" y="3759838"/>
                </a:cubicBezTo>
                <a:close/>
                <a:moveTo>
                  <a:pt x="1381247" y="3759838"/>
                </a:moveTo>
                <a:lnTo>
                  <a:pt x="1382594" y="3759838"/>
                </a:lnTo>
                <a:lnTo>
                  <a:pt x="1416953" y="3759838"/>
                </a:lnTo>
                <a:lnTo>
                  <a:pt x="1561482" y="3759838"/>
                </a:lnTo>
                <a:lnTo>
                  <a:pt x="1595839" y="3759838"/>
                </a:lnTo>
                <a:lnTo>
                  <a:pt x="1597187" y="3759838"/>
                </a:lnTo>
                <a:lnTo>
                  <a:pt x="1602952" y="3760058"/>
                </a:lnTo>
                <a:cubicBezTo>
                  <a:pt x="1623502" y="3761472"/>
                  <a:pt x="1629329" y="3773519"/>
                  <a:pt x="1638336" y="3786488"/>
                </a:cubicBezTo>
                <a:lnTo>
                  <a:pt x="1767842" y="3964592"/>
                </a:lnTo>
                <a:cubicBezTo>
                  <a:pt x="1775813" y="3976536"/>
                  <a:pt x="1775183" y="3988604"/>
                  <a:pt x="1766363" y="4004516"/>
                </a:cubicBezTo>
                <a:lnTo>
                  <a:pt x="1639530" y="4223676"/>
                </a:lnTo>
                <a:cubicBezTo>
                  <a:pt x="1630522" y="4239376"/>
                  <a:pt x="1623538" y="4253423"/>
                  <a:pt x="1602988" y="4255136"/>
                </a:cubicBezTo>
                <a:lnTo>
                  <a:pt x="1597222" y="4255401"/>
                </a:lnTo>
                <a:lnTo>
                  <a:pt x="1595876" y="4255401"/>
                </a:lnTo>
                <a:lnTo>
                  <a:pt x="1561518" y="4255401"/>
                </a:lnTo>
                <a:lnTo>
                  <a:pt x="1416988" y="4255401"/>
                </a:lnTo>
                <a:lnTo>
                  <a:pt x="1382630" y="4255401"/>
                </a:lnTo>
                <a:lnTo>
                  <a:pt x="1381282" y="4255401"/>
                </a:lnTo>
                <a:cubicBezTo>
                  <a:pt x="1380104" y="4255308"/>
                  <a:pt x="1377520" y="4255377"/>
                  <a:pt x="1374938" y="4254961"/>
                </a:cubicBezTo>
                <a:cubicBezTo>
                  <a:pt x="1353861" y="4252798"/>
                  <a:pt x="1335776" y="4228910"/>
                  <a:pt x="1351101" y="4201360"/>
                </a:cubicBezTo>
                <a:lnTo>
                  <a:pt x="1476236" y="3985183"/>
                </a:lnTo>
                <a:lnTo>
                  <a:pt x="1350085" y="3811696"/>
                </a:lnTo>
                <a:cubicBezTo>
                  <a:pt x="1336185" y="3788422"/>
                  <a:pt x="1353825" y="3761989"/>
                  <a:pt x="1374902" y="3760202"/>
                </a:cubicBezTo>
                <a:cubicBezTo>
                  <a:pt x="1377485" y="3759858"/>
                  <a:pt x="1380067" y="3759915"/>
                  <a:pt x="1381247" y="3759838"/>
                </a:cubicBezTo>
                <a:close/>
                <a:moveTo>
                  <a:pt x="426143" y="3759838"/>
                </a:moveTo>
                <a:lnTo>
                  <a:pt x="427491" y="3759838"/>
                </a:lnTo>
                <a:lnTo>
                  <a:pt x="461848" y="3759838"/>
                </a:lnTo>
                <a:lnTo>
                  <a:pt x="606378" y="3759838"/>
                </a:lnTo>
                <a:lnTo>
                  <a:pt x="640736" y="3759838"/>
                </a:lnTo>
                <a:lnTo>
                  <a:pt x="642083" y="3759838"/>
                </a:lnTo>
                <a:lnTo>
                  <a:pt x="647848" y="3760058"/>
                </a:lnTo>
                <a:cubicBezTo>
                  <a:pt x="668398" y="3761472"/>
                  <a:pt x="674224" y="3773519"/>
                  <a:pt x="683232" y="3786488"/>
                </a:cubicBezTo>
                <a:lnTo>
                  <a:pt x="812737" y="3964592"/>
                </a:lnTo>
                <a:cubicBezTo>
                  <a:pt x="820708" y="3976536"/>
                  <a:pt x="820079" y="3988604"/>
                  <a:pt x="811258" y="4004516"/>
                </a:cubicBezTo>
                <a:lnTo>
                  <a:pt x="684427" y="4223676"/>
                </a:lnTo>
                <a:cubicBezTo>
                  <a:pt x="675419" y="4239376"/>
                  <a:pt x="668434" y="4253423"/>
                  <a:pt x="647885" y="4255136"/>
                </a:cubicBezTo>
                <a:lnTo>
                  <a:pt x="642119" y="4255401"/>
                </a:lnTo>
                <a:lnTo>
                  <a:pt x="640771" y="4255401"/>
                </a:lnTo>
                <a:lnTo>
                  <a:pt x="606414" y="4255401"/>
                </a:lnTo>
                <a:lnTo>
                  <a:pt x="461884" y="4255401"/>
                </a:lnTo>
                <a:lnTo>
                  <a:pt x="427527" y="4255401"/>
                </a:lnTo>
                <a:lnTo>
                  <a:pt x="426179" y="4255401"/>
                </a:lnTo>
                <a:cubicBezTo>
                  <a:pt x="424999" y="4255308"/>
                  <a:pt x="422417" y="4255377"/>
                  <a:pt x="419834" y="4254961"/>
                </a:cubicBezTo>
                <a:cubicBezTo>
                  <a:pt x="398757" y="4252798"/>
                  <a:pt x="380672" y="4228910"/>
                  <a:pt x="395997" y="4201360"/>
                </a:cubicBezTo>
                <a:lnTo>
                  <a:pt x="521131" y="3985183"/>
                </a:lnTo>
                <a:lnTo>
                  <a:pt x="394980" y="3811696"/>
                </a:lnTo>
                <a:cubicBezTo>
                  <a:pt x="381082" y="3788422"/>
                  <a:pt x="398721" y="3761989"/>
                  <a:pt x="419798" y="3760202"/>
                </a:cubicBezTo>
                <a:cubicBezTo>
                  <a:pt x="422381" y="3759858"/>
                  <a:pt x="424963" y="3759915"/>
                  <a:pt x="426143" y="3759838"/>
                </a:cubicBezTo>
                <a:close/>
                <a:moveTo>
                  <a:pt x="8544500" y="3388623"/>
                </a:moveTo>
                <a:lnTo>
                  <a:pt x="8545848" y="3388623"/>
                </a:lnTo>
                <a:lnTo>
                  <a:pt x="8580205" y="3388623"/>
                </a:lnTo>
                <a:lnTo>
                  <a:pt x="8724736" y="3388623"/>
                </a:lnTo>
                <a:lnTo>
                  <a:pt x="8759093" y="3388623"/>
                </a:lnTo>
                <a:lnTo>
                  <a:pt x="8760440" y="3388623"/>
                </a:lnTo>
                <a:lnTo>
                  <a:pt x="8766206" y="3388843"/>
                </a:lnTo>
                <a:cubicBezTo>
                  <a:pt x="8786755" y="3390257"/>
                  <a:pt x="8792582" y="3402304"/>
                  <a:pt x="8801590" y="3415273"/>
                </a:cubicBezTo>
                <a:lnTo>
                  <a:pt x="8931095" y="3593377"/>
                </a:lnTo>
                <a:cubicBezTo>
                  <a:pt x="8939066" y="3605321"/>
                  <a:pt x="8938437" y="3617389"/>
                  <a:pt x="8929616" y="3633301"/>
                </a:cubicBezTo>
                <a:lnTo>
                  <a:pt x="8802784" y="3852461"/>
                </a:lnTo>
                <a:cubicBezTo>
                  <a:pt x="8793776" y="3868161"/>
                  <a:pt x="8786791" y="3882208"/>
                  <a:pt x="8766242" y="3883921"/>
                </a:cubicBezTo>
                <a:lnTo>
                  <a:pt x="8760476" y="3884186"/>
                </a:lnTo>
                <a:lnTo>
                  <a:pt x="8759129" y="3884186"/>
                </a:lnTo>
                <a:lnTo>
                  <a:pt x="8724771" y="3884186"/>
                </a:lnTo>
                <a:lnTo>
                  <a:pt x="8580241" y="3884186"/>
                </a:lnTo>
                <a:lnTo>
                  <a:pt x="8545884" y="3884186"/>
                </a:lnTo>
                <a:lnTo>
                  <a:pt x="8544536" y="3884186"/>
                </a:lnTo>
                <a:cubicBezTo>
                  <a:pt x="8543356" y="3884093"/>
                  <a:pt x="8540774" y="3884162"/>
                  <a:pt x="8538191" y="3883746"/>
                </a:cubicBezTo>
                <a:cubicBezTo>
                  <a:pt x="8517114" y="3881583"/>
                  <a:pt x="8499029" y="3857695"/>
                  <a:pt x="8514353" y="3830145"/>
                </a:cubicBezTo>
                <a:lnTo>
                  <a:pt x="8639488" y="3613968"/>
                </a:lnTo>
                <a:lnTo>
                  <a:pt x="8513337" y="3440481"/>
                </a:lnTo>
                <a:cubicBezTo>
                  <a:pt x="8499438" y="3417207"/>
                  <a:pt x="8517078" y="3390774"/>
                  <a:pt x="8538155" y="3388987"/>
                </a:cubicBezTo>
                <a:cubicBezTo>
                  <a:pt x="8540738" y="3388643"/>
                  <a:pt x="8543320" y="3388700"/>
                  <a:pt x="8544500" y="3388623"/>
                </a:cubicBezTo>
                <a:close/>
                <a:moveTo>
                  <a:pt x="7589396" y="3388623"/>
                </a:moveTo>
                <a:lnTo>
                  <a:pt x="7590744" y="3388623"/>
                </a:lnTo>
                <a:lnTo>
                  <a:pt x="7625101" y="3388623"/>
                </a:lnTo>
                <a:lnTo>
                  <a:pt x="7769632" y="3388623"/>
                </a:lnTo>
                <a:lnTo>
                  <a:pt x="7803989" y="3388623"/>
                </a:lnTo>
                <a:lnTo>
                  <a:pt x="7805337" y="3388623"/>
                </a:lnTo>
                <a:lnTo>
                  <a:pt x="7811102" y="3388843"/>
                </a:lnTo>
                <a:cubicBezTo>
                  <a:pt x="7831652" y="3390257"/>
                  <a:pt x="7837478" y="3402304"/>
                  <a:pt x="7846486" y="3415273"/>
                </a:cubicBezTo>
                <a:lnTo>
                  <a:pt x="7975991" y="3593377"/>
                </a:lnTo>
                <a:cubicBezTo>
                  <a:pt x="7983962" y="3605321"/>
                  <a:pt x="7983333" y="3617389"/>
                  <a:pt x="7974512" y="3633301"/>
                </a:cubicBezTo>
                <a:lnTo>
                  <a:pt x="7847680" y="3852461"/>
                </a:lnTo>
                <a:cubicBezTo>
                  <a:pt x="7838672" y="3868161"/>
                  <a:pt x="7831688" y="3882208"/>
                  <a:pt x="7811138" y="3883921"/>
                </a:cubicBezTo>
                <a:lnTo>
                  <a:pt x="7805373" y="3884186"/>
                </a:lnTo>
                <a:lnTo>
                  <a:pt x="7804025" y="3884186"/>
                </a:lnTo>
                <a:lnTo>
                  <a:pt x="7769668" y="3884186"/>
                </a:lnTo>
                <a:lnTo>
                  <a:pt x="7625137" y="3884186"/>
                </a:lnTo>
                <a:lnTo>
                  <a:pt x="7590780" y="3884186"/>
                </a:lnTo>
                <a:lnTo>
                  <a:pt x="7589432" y="3884186"/>
                </a:lnTo>
                <a:cubicBezTo>
                  <a:pt x="7588253" y="3884093"/>
                  <a:pt x="7585670" y="3884162"/>
                  <a:pt x="7583087" y="3883746"/>
                </a:cubicBezTo>
                <a:cubicBezTo>
                  <a:pt x="7562010" y="3881583"/>
                  <a:pt x="7543925" y="3857695"/>
                  <a:pt x="7559250" y="3830145"/>
                </a:cubicBezTo>
                <a:lnTo>
                  <a:pt x="7684384" y="3613968"/>
                </a:lnTo>
                <a:lnTo>
                  <a:pt x="7558233" y="3440481"/>
                </a:lnTo>
                <a:cubicBezTo>
                  <a:pt x="7544335" y="3417207"/>
                  <a:pt x="7561974" y="3390774"/>
                  <a:pt x="7583051" y="3388987"/>
                </a:cubicBezTo>
                <a:cubicBezTo>
                  <a:pt x="7585634" y="3388643"/>
                  <a:pt x="7588217" y="3388700"/>
                  <a:pt x="7589396" y="3388623"/>
                </a:cubicBezTo>
                <a:close/>
                <a:moveTo>
                  <a:pt x="6634292" y="3388623"/>
                </a:moveTo>
                <a:lnTo>
                  <a:pt x="6635640" y="3388623"/>
                </a:lnTo>
                <a:lnTo>
                  <a:pt x="6669997" y="3388623"/>
                </a:lnTo>
                <a:lnTo>
                  <a:pt x="6814528" y="3388623"/>
                </a:lnTo>
                <a:lnTo>
                  <a:pt x="6848885" y="3388623"/>
                </a:lnTo>
                <a:lnTo>
                  <a:pt x="6850233" y="3388623"/>
                </a:lnTo>
                <a:lnTo>
                  <a:pt x="6855998" y="3388843"/>
                </a:lnTo>
                <a:cubicBezTo>
                  <a:pt x="6876548" y="3390257"/>
                  <a:pt x="6882374" y="3402304"/>
                  <a:pt x="6891382" y="3415273"/>
                </a:cubicBezTo>
                <a:lnTo>
                  <a:pt x="7020887" y="3593377"/>
                </a:lnTo>
                <a:cubicBezTo>
                  <a:pt x="7028858" y="3605321"/>
                  <a:pt x="7028229" y="3617389"/>
                  <a:pt x="7019408" y="3633301"/>
                </a:cubicBezTo>
                <a:lnTo>
                  <a:pt x="6892576" y="3852461"/>
                </a:lnTo>
                <a:cubicBezTo>
                  <a:pt x="6883568" y="3868161"/>
                  <a:pt x="6876584" y="3882208"/>
                  <a:pt x="6856034" y="3883921"/>
                </a:cubicBezTo>
                <a:lnTo>
                  <a:pt x="6850269" y="3884186"/>
                </a:lnTo>
                <a:lnTo>
                  <a:pt x="6848921" y="3884186"/>
                </a:lnTo>
                <a:lnTo>
                  <a:pt x="6814564" y="3884186"/>
                </a:lnTo>
                <a:lnTo>
                  <a:pt x="6670033" y="3884186"/>
                </a:lnTo>
                <a:lnTo>
                  <a:pt x="6635676" y="3884186"/>
                </a:lnTo>
                <a:lnTo>
                  <a:pt x="6634328" y="3884186"/>
                </a:lnTo>
                <a:cubicBezTo>
                  <a:pt x="6633149" y="3884093"/>
                  <a:pt x="6630566" y="3884162"/>
                  <a:pt x="6627983" y="3883746"/>
                </a:cubicBezTo>
                <a:cubicBezTo>
                  <a:pt x="6606906" y="3881583"/>
                  <a:pt x="6588821" y="3857695"/>
                  <a:pt x="6604146" y="3830145"/>
                </a:cubicBezTo>
                <a:lnTo>
                  <a:pt x="6729280" y="3613968"/>
                </a:lnTo>
                <a:lnTo>
                  <a:pt x="6603129" y="3440481"/>
                </a:lnTo>
                <a:cubicBezTo>
                  <a:pt x="6589231" y="3417207"/>
                  <a:pt x="6606870" y="3390774"/>
                  <a:pt x="6627947" y="3388987"/>
                </a:cubicBezTo>
                <a:cubicBezTo>
                  <a:pt x="6630530" y="3388643"/>
                  <a:pt x="6633113" y="3388700"/>
                  <a:pt x="6634292" y="3388623"/>
                </a:cubicBezTo>
                <a:close/>
                <a:moveTo>
                  <a:pt x="5679190" y="3388623"/>
                </a:moveTo>
                <a:lnTo>
                  <a:pt x="5680538" y="3388623"/>
                </a:lnTo>
                <a:lnTo>
                  <a:pt x="5714894" y="3388623"/>
                </a:lnTo>
                <a:lnTo>
                  <a:pt x="5859424" y="3388623"/>
                </a:lnTo>
                <a:lnTo>
                  <a:pt x="5893783" y="3388623"/>
                </a:lnTo>
                <a:lnTo>
                  <a:pt x="5895129" y="3388623"/>
                </a:lnTo>
                <a:lnTo>
                  <a:pt x="5900894" y="3388843"/>
                </a:lnTo>
                <a:cubicBezTo>
                  <a:pt x="5921444" y="3390257"/>
                  <a:pt x="5927271" y="3402304"/>
                  <a:pt x="5936279" y="3415273"/>
                </a:cubicBezTo>
                <a:lnTo>
                  <a:pt x="6065783" y="3593377"/>
                </a:lnTo>
                <a:cubicBezTo>
                  <a:pt x="6073755" y="3605321"/>
                  <a:pt x="6073125" y="3617389"/>
                  <a:pt x="6064305" y="3633301"/>
                </a:cubicBezTo>
                <a:lnTo>
                  <a:pt x="5937473" y="3852461"/>
                </a:lnTo>
                <a:cubicBezTo>
                  <a:pt x="5928465" y="3868161"/>
                  <a:pt x="5921480" y="3882208"/>
                  <a:pt x="5900931" y="3883921"/>
                </a:cubicBezTo>
                <a:lnTo>
                  <a:pt x="5895165" y="3884186"/>
                </a:lnTo>
                <a:lnTo>
                  <a:pt x="5893817" y="3884186"/>
                </a:lnTo>
                <a:lnTo>
                  <a:pt x="5859463" y="3884186"/>
                </a:lnTo>
                <a:lnTo>
                  <a:pt x="5714930" y="3884186"/>
                </a:lnTo>
                <a:lnTo>
                  <a:pt x="5680574" y="3884186"/>
                </a:lnTo>
                <a:lnTo>
                  <a:pt x="5679225" y="3884186"/>
                </a:lnTo>
                <a:cubicBezTo>
                  <a:pt x="5678046" y="3884093"/>
                  <a:pt x="5675463" y="3884162"/>
                  <a:pt x="5672881" y="3883746"/>
                </a:cubicBezTo>
                <a:cubicBezTo>
                  <a:pt x="5651804" y="3881583"/>
                  <a:pt x="5633718" y="3857695"/>
                  <a:pt x="5649042" y="3830145"/>
                </a:cubicBezTo>
                <a:lnTo>
                  <a:pt x="5774176" y="3613968"/>
                </a:lnTo>
                <a:lnTo>
                  <a:pt x="5648026" y="3440481"/>
                </a:lnTo>
                <a:cubicBezTo>
                  <a:pt x="5634127" y="3417207"/>
                  <a:pt x="5651768" y="3390774"/>
                  <a:pt x="5672845" y="3388987"/>
                </a:cubicBezTo>
                <a:cubicBezTo>
                  <a:pt x="5675428" y="3388643"/>
                  <a:pt x="5678010" y="3388700"/>
                  <a:pt x="5679190" y="3388623"/>
                </a:cubicBezTo>
                <a:close/>
                <a:moveTo>
                  <a:pt x="4724086" y="3388623"/>
                </a:moveTo>
                <a:lnTo>
                  <a:pt x="4725437" y="3388623"/>
                </a:lnTo>
                <a:lnTo>
                  <a:pt x="4759792" y="3388623"/>
                </a:lnTo>
                <a:lnTo>
                  <a:pt x="4904320" y="3388623"/>
                </a:lnTo>
                <a:lnTo>
                  <a:pt x="4938679" y="3388623"/>
                </a:lnTo>
                <a:lnTo>
                  <a:pt x="4940026" y="3388623"/>
                </a:lnTo>
                <a:lnTo>
                  <a:pt x="4945794" y="3388843"/>
                </a:lnTo>
                <a:cubicBezTo>
                  <a:pt x="4966342" y="3390257"/>
                  <a:pt x="4972168" y="3402304"/>
                  <a:pt x="4981175" y="3415273"/>
                </a:cubicBezTo>
                <a:lnTo>
                  <a:pt x="5110683" y="3593377"/>
                </a:lnTo>
                <a:cubicBezTo>
                  <a:pt x="5118652" y="3605321"/>
                  <a:pt x="5118023" y="3617389"/>
                  <a:pt x="5109202" y="3633301"/>
                </a:cubicBezTo>
                <a:lnTo>
                  <a:pt x="4982371" y="3852461"/>
                </a:lnTo>
                <a:cubicBezTo>
                  <a:pt x="4973363" y="3868161"/>
                  <a:pt x="4966378" y="3882208"/>
                  <a:pt x="4945827" y="3883921"/>
                </a:cubicBezTo>
                <a:lnTo>
                  <a:pt x="4940062" y="3884186"/>
                </a:lnTo>
                <a:lnTo>
                  <a:pt x="4938714" y="3884186"/>
                </a:lnTo>
                <a:lnTo>
                  <a:pt x="4904357" y="3884186"/>
                </a:lnTo>
                <a:lnTo>
                  <a:pt x="4759827" y="3884186"/>
                </a:lnTo>
                <a:lnTo>
                  <a:pt x="4725471" y="3884186"/>
                </a:lnTo>
                <a:lnTo>
                  <a:pt x="4724123" y="3884186"/>
                </a:lnTo>
                <a:cubicBezTo>
                  <a:pt x="4722944" y="3884093"/>
                  <a:pt x="4720361" y="3884162"/>
                  <a:pt x="4717779" y="3883746"/>
                </a:cubicBezTo>
                <a:cubicBezTo>
                  <a:pt x="4696701" y="3881583"/>
                  <a:pt x="4678617" y="3857695"/>
                  <a:pt x="4693939" y="3830145"/>
                </a:cubicBezTo>
                <a:lnTo>
                  <a:pt x="4819075" y="3613968"/>
                </a:lnTo>
                <a:lnTo>
                  <a:pt x="4692923" y="3440481"/>
                </a:lnTo>
                <a:cubicBezTo>
                  <a:pt x="4679026" y="3417207"/>
                  <a:pt x="4696664" y="3390774"/>
                  <a:pt x="4717742" y="3388987"/>
                </a:cubicBezTo>
                <a:cubicBezTo>
                  <a:pt x="4720324" y="3388643"/>
                  <a:pt x="4722907" y="3388700"/>
                  <a:pt x="4724086" y="3388623"/>
                </a:cubicBezTo>
                <a:close/>
                <a:moveTo>
                  <a:pt x="3769001" y="3388623"/>
                </a:moveTo>
                <a:lnTo>
                  <a:pt x="3770348" y="3388623"/>
                </a:lnTo>
                <a:lnTo>
                  <a:pt x="3804707" y="3388623"/>
                </a:lnTo>
                <a:lnTo>
                  <a:pt x="3949235" y="3388623"/>
                </a:lnTo>
                <a:lnTo>
                  <a:pt x="3983594" y="3388623"/>
                </a:lnTo>
                <a:lnTo>
                  <a:pt x="3984940" y="3388623"/>
                </a:lnTo>
                <a:lnTo>
                  <a:pt x="3990704" y="3388843"/>
                </a:lnTo>
                <a:cubicBezTo>
                  <a:pt x="4011255" y="3390257"/>
                  <a:pt x="4017081" y="3402304"/>
                  <a:pt x="4026089" y="3415273"/>
                </a:cubicBezTo>
                <a:lnTo>
                  <a:pt x="4155595" y="3593377"/>
                </a:lnTo>
                <a:cubicBezTo>
                  <a:pt x="4163566" y="3605321"/>
                  <a:pt x="4162936" y="3617389"/>
                  <a:pt x="4154115" y="3633301"/>
                </a:cubicBezTo>
                <a:lnTo>
                  <a:pt x="4027283" y="3852461"/>
                </a:lnTo>
                <a:cubicBezTo>
                  <a:pt x="4018277" y="3868161"/>
                  <a:pt x="4011292" y="3882208"/>
                  <a:pt x="3990741" y="3883921"/>
                </a:cubicBezTo>
                <a:lnTo>
                  <a:pt x="3984976" y="3884186"/>
                </a:lnTo>
                <a:lnTo>
                  <a:pt x="3983627" y="3884186"/>
                </a:lnTo>
                <a:lnTo>
                  <a:pt x="3949271" y="3884186"/>
                </a:lnTo>
                <a:lnTo>
                  <a:pt x="3804743" y="3884186"/>
                </a:lnTo>
                <a:lnTo>
                  <a:pt x="3770384" y="3884186"/>
                </a:lnTo>
                <a:lnTo>
                  <a:pt x="3769036" y="3884186"/>
                </a:lnTo>
                <a:cubicBezTo>
                  <a:pt x="3767858" y="3884093"/>
                  <a:pt x="3765276" y="3884162"/>
                  <a:pt x="3762692" y="3883746"/>
                </a:cubicBezTo>
                <a:cubicBezTo>
                  <a:pt x="3741615" y="3881583"/>
                  <a:pt x="3723530" y="3857695"/>
                  <a:pt x="3738855" y="3830145"/>
                </a:cubicBezTo>
                <a:lnTo>
                  <a:pt x="3863989" y="3613968"/>
                </a:lnTo>
                <a:lnTo>
                  <a:pt x="3737838" y="3440481"/>
                </a:lnTo>
                <a:cubicBezTo>
                  <a:pt x="3723939" y="3417207"/>
                  <a:pt x="3741578" y="3390774"/>
                  <a:pt x="3762656" y="3388987"/>
                </a:cubicBezTo>
                <a:cubicBezTo>
                  <a:pt x="3765237" y="3388643"/>
                  <a:pt x="3767822" y="3388700"/>
                  <a:pt x="3769001" y="3388623"/>
                </a:cubicBezTo>
                <a:close/>
                <a:moveTo>
                  <a:pt x="2813898" y="3388623"/>
                </a:moveTo>
                <a:lnTo>
                  <a:pt x="2815247" y="3388623"/>
                </a:lnTo>
                <a:lnTo>
                  <a:pt x="2849605" y="3388623"/>
                </a:lnTo>
                <a:lnTo>
                  <a:pt x="2994136" y="3388623"/>
                </a:lnTo>
                <a:lnTo>
                  <a:pt x="3028494" y="3388623"/>
                </a:lnTo>
                <a:lnTo>
                  <a:pt x="3029842" y="3388623"/>
                </a:lnTo>
                <a:lnTo>
                  <a:pt x="3035607" y="3388843"/>
                </a:lnTo>
                <a:cubicBezTo>
                  <a:pt x="3056157" y="3390257"/>
                  <a:pt x="3061984" y="3402304"/>
                  <a:pt x="3070994" y="3415273"/>
                </a:cubicBezTo>
                <a:lnTo>
                  <a:pt x="3200497" y="3593377"/>
                </a:lnTo>
                <a:cubicBezTo>
                  <a:pt x="3208467" y="3605321"/>
                  <a:pt x="3207835" y="3617389"/>
                  <a:pt x="3199016" y="3633301"/>
                </a:cubicBezTo>
                <a:lnTo>
                  <a:pt x="3072186" y="3852461"/>
                </a:lnTo>
                <a:cubicBezTo>
                  <a:pt x="3063178" y="3868161"/>
                  <a:pt x="3056193" y="3882208"/>
                  <a:pt x="3035642" y="3883921"/>
                </a:cubicBezTo>
                <a:lnTo>
                  <a:pt x="3029878" y="3884186"/>
                </a:lnTo>
                <a:lnTo>
                  <a:pt x="3028531" y="3884186"/>
                </a:lnTo>
                <a:lnTo>
                  <a:pt x="2994171" y="3884186"/>
                </a:lnTo>
                <a:lnTo>
                  <a:pt x="2849642" y="3884186"/>
                </a:lnTo>
                <a:lnTo>
                  <a:pt x="2815283" y="3884186"/>
                </a:lnTo>
                <a:lnTo>
                  <a:pt x="2813936" y="3884186"/>
                </a:lnTo>
                <a:cubicBezTo>
                  <a:pt x="2812756" y="3884093"/>
                  <a:pt x="2810173" y="3884162"/>
                  <a:pt x="2807590" y="3883746"/>
                </a:cubicBezTo>
                <a:cubicBezTo>
                  <a:pt x="2786515" y="3881583"/>
                  <a:pt x="2768430" y="3857695"/>
                  <a:pt x="2783753" y="3830145"/>
                </a:cubicBezTo>
                <a:lnTo>
                  <a:pt x="2908887" y="3613968"/>
                </a:lnTo>
                <a:lnTo>
                  <a:pt x="2782736" y="3440481"/>
                </a:lnTo>
                <a:cubicBezTo>
                  <a:pt x="2768838" y="3417207"/>
                  <a:pt x="2786477" y="3390774"/>
                  <a:pt x="2807556" y="3388987"/>
                </a:cubicBezTo>
                <a:cubicBezTo>
                  <a:pt x="2810139" y="3388643"/>
                  <a:pt x="2812722" y="3388700"/>
                  <a:pt x="2813898" y="3388623"/>
                </a:cubicBezTo>
                <a:close/>
                <a:moveTo>
                  <a:pt x="1858797" y="3388623"/>
                </a:moveTo>
                <a:lnTo>
                  <a:pt x="1860146" y="3388623"/>
                </a:lnTo>
                <a:lnTo>
                  <a:pt x="1894503" y="3388623"/>
                </a:lnTo>
                <a:lnTo>
                  <a:pt x="2039033" y="3388623"/>
                </a:lnTo>
                <a:lnTo>
                  <a:pt x="2073390" y="3388623"/>
                </a:lnTo>
                <a:lnTo>
                  <a:pt x="2074737" y="3388623"/>
                </a:lnTo>
                <a:lnTo>
                  <a:pt x="2080503" y="3388843"/>
                </a:lnTo>
                <a:cubicBezTo>
                  <a:pt x="2101050" y="3390257"/>
                  <a:pt x="2106878" y="3402304"/>
                  <a:pt x="2115886" y="3415273"/>
                </a:cubicBezTo>
                <a:lnTo>
                  <a:pt x="2245389" y="3593377"/>
                </a:lnTo>
                <a:cubicBezTo>
                  <a:pt x="2253363" y="3605321"/>
                  <a:pt x="2252735" y="3617389"/>
                  <a:pt x="2243912" y="3633301"/>
                </a:cubicBezTo>
                <a:lnTo>
                  <a:pt x="2117080" y="3852461"/>
                </a:lnTo>
                <a:cubicBezTo>
                  <a:pt x="2108071" y="3868161"/>
                  <a:pt x="2101088" y="3882208"/>
                  <a:pt x="2080539" y="3883921"/>
                </a:cubicBezTo>
                <a:lnTo>
                  <a:pt x="2074774" y="3884186"/>
                </a:lnTo>
                <a:lnTo>
                  <a:pt x="2073426" y="3884186"/>
                </a:lnTo>
                <a:lnTo>
                  <a:pt x="2039069" y="3884186"/>
                </a:lnTo>
                <a:lnTo>
                  <a:pt x="1894538" y="3884186"/>
                </a:lnTo>
                <a:lnTo>
                  <a:pt x="1860181" y="3884186"/>
                </a:lnTo>
                <a:lnTo>
                  <a:pt x="1858834" y="3884186"/>
                </a:lnTo>
                <a:cubicBezTo>
                  <a:pt x="1857655" y="3884093"/>
                  <a:pt x="1855071" y="3884162"/>
                  <a:pt x="1852489" y="3883746"/>
                </a:cubicBezTo>
                <a:cubicBezTo>
                  <a:pt x="1831412" y="3881583"/>
                  <a:pt x="1813327" y="3857695"/>
                  <a:pt x="1828651" y="3830145"/>
                </a:cubicBezTo>
                <a:lnTo>
                  <a:pt x="1953786" y="3613968"/>
                </a:lnTo>
                <a:lnTo>
                  <a:pt x="1827635" y="3440481"/>
                </a:lnTo>
                <a:cubicBezTo>
                  <a:pt x="1813736" y="3417207"/>
                  <a:pt x="1831376" y="3390774"/>
                  <a:pt x="1852453" y="3388987"/>
                </a:cubicBezTo>
                <a:cubicBezTo>
                  <a:pt x="1855035" y="3388643"/>
                  <a:pt x="1857618" y="3388700"/>
                  <a:pt x="1858797" y="3388623"/>
                </a:cubicBezTo>
                <a:close/>
                <a:moveTo>
                  <a:pt x="903694" y="3388623"/>
                </a:moveTo>
                <a:lnTo>
                  <a:pt x="905042" y="3388623"/>
                </a:lnTo>
                <a:lnTo>
                  <a:pt x="939399" y="3388623"/>
                </a:lnTo>
                <a:lnTo>
                  <a:pt x="1083930" y="3388623"/>
                </a:lnTo>
                <a:lnTo>
                  <a:pt x="1118287" y="3388623"/>
                </a:lnTo>
                <a:lnTo>
                  <a:pt x="1119635" y="3388623"/>
                </a:lnTo>
                <a:lnTo>
                  <a:pt x="1125400" y="3388843"/>
                </a:lnTo>
                <a:cubicBezTo>
                  <a:pt x="1145950" y="3390257"/>
                  <a:pt x="1151776" y="3402304"/>
                  <a:pt x="1160786" y="3415273"/>
                </a:cubicBezTo>
                <a:lnTo>
                  <a:pt x="1290290" y="3593377"/>
                </a:lnTo>
                <a:cubicBezTo>
                  <a:pt x="1298261" y="3605321"/>
                  <a:pt x="1297631" y="3617389"/>
                  <a:pt x="1288812" y="3633301"/>
                </a:cubicBezTo>
                <a:lnTo>
                  <a:pt x="1161979" y="3852461"/>
                </a:lnTo>
                <a:cubicBezTo>
                  <a:pt x="1152970" y="3868161"/>
                  <a:pt x="1145987" y="3882208"/>
                  <a:pt x="1125437" y="3883921"/>
                </a:cubicBezTo>
                <a:lnTo>
                  <a:pt x="1119671" y="3884186"/>
                </a:lnTo>
                <a:lnTo>
                  <a:pt x="1118324" y="3884186"/>
                </a:lnTo>
                <a:lnTo>
                  <a:pt x="1083967" y="3884186"/>
                </a:lnTo>
                <a:lnTo>
                  <a:pt x="939435" y="3884186"/>
                </a:lnTo>
                <a:lnTo>
                  <a:pt x="905078" y="3884186"/>
                </a:lnTo>
                <a:lnTo>
                  <a:pt x="903730" y="3884186"/>
                </a:lnTo>
                <a:cubicBezTo>
                  <a:pt x="902550" y="3884093"/>
                  <a:pt x="899968" y="3884162"/>
                  <a:pt x="897385" y="3883746"/>
                </a:cubicBezTo>
                <a:cubicBezTo>
                  <a:pt x="876308" y="3881583"/>
                  <a:pt x="858223" y="3857695"/>
                  <a:pt x="873547" y="3830145"/>
                </a:cubicBezTo>
                <a:lnTo>
                  <a:pt x="998682" y="3613968"/>
                </a:lnTo>
                <a:lnTo>
                  <a:pt x="872531" y="3440481"/>
                </a:lnTo>
                <a:cubicBezTo>
                  <a:pt x="858632" y="3417207"/>
                  <a:pt x="876272" y="3390774"/>
                  <a:pt x="897349" y="3388987"/>
                </a:cubicBezTo>
                <a:cubicBezTo>
                  <a:pt x="899931" y="3388643"/>
                  <a:pt x="902514" y="3388700"/>
                  <a:pt x="903694" y="3388623"/>
                </a:cubicBezTo>
                <a:close/>
                <a:moveTo>
                  <a:pt x="0" y="3388623"/>
                </a:moveTo>
                <a:lnTo>
                  <a:pt x="128828" y="3388623"/>
                </a:lnTo>
                <a:lnTo>
                  <a:pt x="163184" y="3388623"/>
                </a:lnTo>
                <a:lnTo>
                  <a:pt x="164532" y="3388623"/>
                </a:lnTo>
                <a:lnTo>
                  <a:pt x="170297" y="3388843"/>
                </a:lnTo>
                <a:cubicBezTo>
                  <a:pt x="190847" y="3390257"/>
                  <a:pt x="196674" y="3402304"/>
                  <a:pt x="205682" y="3415273"/>
                </a:cubicBezTo>
                <a:lnTo>
                  <a:pt x="335186" y="3593377"/>
                </a:lnTo>
                <a:cubicBezTo>
                  <a:pt x="343157" y="3605321"/>
                  <a:pt x="342528" y="3617389"/>
                  <a:pt x="333707" y="3633301"/>
                </a:cubicBezTo>
                <a:lnTo>
                  <a:pt x="206876" y="3852461"/>
                </a:lnTo>
                <a:cubicBezTo>
                  <a:pt x="197868" y="3868161"/>
                  <a:pt x="190883" y="3882208"/>
                  <a:pt x="170334" y="3883921"/>
                </a:cubicBezTo>
                <a:lnTo>
                  <a:pt x="164568" y="3884186"/>
                </a:lnTo>
                <a:lnTo>
                  <a:pt x="163220" y="3884186"/>
                </a:lnTo>
                <a:lnTo>
                  <a:pt x="128864" y="3884186"/>
                </a:lnTo>
                <a:lnTo>
                  <a:pt x="0" y="3884186"/>
                </a:lnTo>
                <a:lnTo>
                  <a:pt x="0" y="3689256"/>
                </a:lnTo>
                <a:lnTo>
                  <a:pt x="43581" y="3613968"/>
                </a:lnTo>
                <a:lnTo>
                  <a:pt x="0" y="3554034"/>
                </a:lnTo>
                <a:close/>
                <a:moveTo>
                  <a:pt x="9022052" y="3202830"/>
                </a:moveTo>
                <a:lnTo>
                  <a:pt x="9023400" y="3202830"/>
                </a:lnTo>
                <a:lnTo>
                  <a:pt x="9057757" y="3202830"/>
                </a:lnTo>
                <a:lnTo>
                  <a:pt x="9144000" y="3202830"/>
                </a:lnTo>
                <a:lnTo>
                  <a:pt x="9144000" y="3698393"/>
                </a:lnTo>
                <a:lnTo>
                  <a:pt x="9057793" y="3698393"/>
                </a:lnTo>
                <a:lnTo>
                  <a:pt x="9023436" y="3698393"/>
                </a:lnTo>
                <a:lnTo>
                  <a:pt x="9022088" y="3698393"/>
                </a:lnTo>
                <a:cubicBezTo>
                  <a:pt x="9020908" y="3698300"/>
                  <a:pt x="9018326" y="3698369"/>
                  <a:pt x="9015743" y="3697953"/>
                </a:cubicBezTo>
                <a:cubicBezTo>
                  <a:pt x="8994666" y="3695790"/>
                  <a:pt x="8976581" y="3671902"/>
                  <a:pt x="8991905" y="3644352"/>
                </a:cubicBezTo>
                <a:lnTo>
                  <a:pt x="9117040" y="3428175"/>
                </a:lnTo>
                <a:lnTo>
                  <a:pt x="8990889" y="3254688"/>
                </a:lnTo>
                <a:cubicBezTo>
                  <a:pt x="8976990" y="3231414"/>
                  <a:pt x="8994630" y="3204981"/>
                  <a:pt x="9015707" y="3203194"/>
                </a:cubicBezTo>
                <a:cubicBezTo>
                  <a:pt x="9018290" y="3202850"/>
                  <a:pt x="9020872" y="3202907"/>
                  <a:pt x="9022052" y="3202830"/>
                </a:cubicBezTo>
                <a:close/>
                <a:moveTo>
                  <a:pt x="8066948" y="3202830"/>
                </a:moveTo>
                <a:lnTo>
                  <a:pt x="8068296" y="3202830"/>
                </a:lnTo>
                <a:lnTo>
                  <a:pt x="8102653" y="3202830"/>
                </a:lnTo>
                <a:lnTo>
                  <a:pt x="8247184" y="3202830"/>
                </a:lnTo>
                <a:lnTo>
                  <a:pt x="8281541" y="3202830"/>
                </a:lnTo>
                <a:lnTo>
                  <a:pt x="8282889" y="3202830"/>
                </a:lnTo>
                <a:lnTo>
                  <a:pt x="8288654" y="3203050"/>
                </a:lnTo>
                <a:cubicBezTo>
                  <a:pt x="8309203" y="3204464"/>
                  <a:pt x="8315029" y="3216511"/>
                  <a:pt x="8324038" y="3229480"/>
                </a:cubicBezTo>
                <a:lnTo>
                  <a:pt x="8453543" y="3407584"/>
                </a:lnTo>
                <a:cubicBezTo>
                  <a:pt x="8461514" y="3419528"/>
                  <a:pt x="8460885" y="3431596"/>
                  <a:pt x="8452064" y="3447508"/>
                </a:cubicBezTo>
                <a:lnTo>
                  <a:pt x="8325232" y="3666668"/>
                </a:lnTo>
                <a:cubicBezTo>
                  <a:pt x="8316224" y="3682368"/>
                  <a:pt x="8309239" y="3696415"/>
                  <a:pt x="8288690" y="3698128"/>
                </a:cubicBezTo>
                <a:lnTo>
                  <a:pt x="8282925" y="3698393"/>
                </a:lnTo>
                <a:lnTo>
                  <a:pt x="8281577" y="3698393"/>
                </a:lnTo>
                <a:lnTo>
                  <a:pt x="8247220" y="3698393"/>
                </a:lnTo>
                <a:lnTo>
                  <a:pt x="8102689" y="3698393"/>
                </a:lnTo>
                <a:lnTo>
                  <a:pt x="8068332" y="3698393"/>
                </a:lnTo>
                <a:lnTo>
                  <a:pt x="8066984" y="3698393"/>
                </a:lnTo>
                <a:cubicBezTo>
                  <a:pt x="8065805" y="3698300"/>
                  <a:pt x="8063222" y="3698369"/>
                  <a:pt x="8060639" y="3697953"/>
                </a:cubicBezTo>
                <a:cubicBezTo>
                  <a:pt x="8039562" y="3695790"/>
                  <a:pt x="8021477" y="3671902"/>
                  <a:pt x="8036802" y="3644352"/>
                </a:cubicBezTo>
                <a:lnTo>
                  <a:pt x="8161936" y="3428175"/>
                </a:lnTo>
                <a:lnTo>
                  <a:pt x="8035785" y="3254688"/>
                </a:lnTo>
                <a:cubicBezTo>
                  <a:pt x="8021887" y="3231414"/>
                  <a:pt x="8039526" y="3204981"/>
                  <a:pt x="8060603" y="3203194"/>
                </a:cubicBezTo>
                <a:cubicBezTo>
                  <a:pt x="8063186" y="3202850"/>
                  <a:pt x="8065769" y="3202907"/>
                  <a:pt x="8066948" y="3202830"/>
                </a:cubicBezTo>
                <a:close/>
                <a:moveTo>
                  <a:pt x="7111844" y="3202830"/>
                </a:moveTo>
                <a:lnTo>
                  <a:pt x="7113192" y="3202830"/>
                </a:lnTo>
                <a:lnTo>
                  <a:pt x="7147549" y="3202830"/>
                </a:lnTo>
                <a:lnTo>
                  <a:pt x="7292080" y="3202830"/>
                </a:lnTo>
                <a:lnTo>
                  <a:pt x="7326437" y="3202830"/>
                </a:lnTo>
                <a:lnTo>
                  <a:pt x="7327785" y="3202830"/>
                </a:lnTo>
                <a:lnTo>
                  <a:pt x="7333550" y="3203050"/>
                </a:lnTo>
                <a:cubicBezTo>
                  <a:pt x="7354100" y="3204464"/>
                  <a:pt x="7359926" y="3216511"/>
                  <a:pt x="7368934" y="3229480"/>
                </a:cubicBezTo>
                <a:lnTo>
                  <a:pt x="7498439" y="3407584"/>
                </a:lnTo>
                <a:cubicBezTo>
                  <a:pt x="7506410" y="3419528"/>
                  <a:pt x="7505781" y="3431596"/>
                  <a:pt x="7496960" y="3447508"/>
                </a:cubicBezTo>
                <a:lnTo>
                  <a:pt x="7370128" y="3666668"/>
                </a:lnTo>
                <a:cubicBezTo>
                  <a:pt x="7361120" y="3682368"/>
                  <a:pt x="7354136" y="3696415"/>
                  <a:pt x="7333586" y="3698128"/>
                </a:cubicBezTo>
                <a:lnTo>
                  <a:pt x="7327821" y="3698393"/>
                </a:lnTo>
                <a:lnTo>
                  <a:pt x="7326473" y="3698393"/>
                </a:lnTo>
                <a:lnTo>
                  <a:pt x="7292116" y="3698393"/>
                </a:lnTo>
                <a:lnTo>
                  <a:pt x="7147585" y="3698393"/>
                </a:lnTo>
                <a:lnTo>
                  <a:pt x="7113228" y="3698393"/>
                </a:lnTo>
                <a:lnTo>
                  <a:pt x="7111880" y="3698393"/>
                </a:lnTo>
                <a:cubicBezTo>
                  <a:pt x="7110701" y="3698300"/>
                  <a:pt x="7108118" y="3698369"/>
                  <a:pt x="7105535" y="3697953"/>
                </a:cubicBezTo>
                <a:cubicBezTo>
                  <a:pt x="7084458" y="3695790"/>
                  <a:pt x="7066373" y="3671902"/>
                  <a:pt x="7081698" y="3644352"/>
                </a:cubicBezTo>
                <a:lnTo>
                  <a:pt x="7206832" y="3428175"/>
                </a:lnTo>
                <a:lnTo>
                  <a:pt x="7080681" y="3254688"/>
                </a:lnTo>
                <a:cubicBezTo>
                  <a:pt x="7066783" y="3231414"/>
                  <a:pt x="7084422" y="3204981"/>
                  <a:pt x="7105499" y="3203194"/>
                </a:cubicBezTo>
                <a:cubicBezTo>
                  <a:pt x="7108082" y="3202850"/>
                  <a:pt x="7110665" y="3202907"/>
                  <a:pt x="7111844" y="3202830"/>
                </a:cubicBezTo>
                <a:close/>
                <a:moveTo>
                  <a:pt x="6156740" y="3202830"/>
                </a:moveTo>
                <a:lnTo>
                  <a:pt x="6158088" y="3202830"/>
                </a:lnTo>
                <a:lnTo>
                  <a:pt x="6192445" y="3202830"/>
                </a:lnTo>
                <a:lnTo>
                  <a:pt x="6336976" y="3202830"/>
                </a:lnTo>
                <a:lnTo>
                  <a:pt x="6371333" y="3202830"/>
                </a:lnTo>
                <a:lnTo>
                  <a:pt x="6372681" y="3202830"/>
                </a:lnTo>
                <a:lnTo>
                  <a:pt x="6378446" y="3203050"/>
                </a:lnTo>
                <a:cubicBezTo>
                  <a:pt x="6398996" y="3204464"/>
                  <a:pt x="6404822" y="3216511"/>
                  <a:pt x="6413830" y="3229480"/>
                </a:cubicBezTo>
                <a:lnTo>
                  <a:pt x="6543335" y="3407584"/>
                </a:lnTo>
                <a:cubicBezTo>
                  <a:pt x="6551306" y="3419528"/>
                  <a:pt x="6550677" y="3431596"/>
                  <a:pt x="6541856" y="3447508"/>
                </a:cubicBezTo>
                <a:lnTo>
                  <a:pt x="6415024" y="3666668"/>
                </a:lnTo>
                <a:cubicBezTo>
                  <a:pt x="6406016" y="3682368"/>
                  <a:pt x="6399032" y="3696415"/>
                  <a:pt x="6378482" y="3698128"/>
                </a:cubicBezTo>
                <a:lnTo>
                  <a:pt x="6372717" y="3698393"/>
                </a:lnTo>
                <a:lnTo>
                  <a:pt x="6371369" y="3698393"/>
                </a:lnTo>
                <a:lnTo>
                  <a:pt x="6337012" y="3698393"/>
                </a:lnTo>
                <a:lnTo>
                  <a:pt x="6192481" y="3698393"/>
                </a:lnTo>
                <a:lnTo>
                  <a:pt x="6158124" y="3698393"/>
                </a:lnTo>
                <a:lnTo>
                  <a:pt x="6156776" y="3698393"/>
                </a:lnTo>
                <a:cubicBezTo>
                  <a:pt x="6155597" y="3698300"/>
                  <a:pt x="6153014" y="3698369"/>
                  <a:pt x="6150431" y="3697953"/>
                </a:cubicBezTo>
                <a:cubicBezTo>
                  <a:pt x="6129354" y="3695790"/>
                  <a:pt x="6111269" y="3671902"/>
                  <a:pt x="6126594" y="3644352"/>
                </a:cubicBezTo>
                <a:lnTo>
                  <a:pt x="6251728" y="3428175"/>
                </a:lnTo>
                <a:lnTo>
                  <a:pt x="6125577" y="3254688"/>
                </a:lnTo>
                <a:cubicBezTo>
                  <a:pt x="6111679" y="3231414"/>
                  <a:pt x="6129318" y="3204981"/>
                  <a:pt x="6150395" y="3203194"/>
                </a:cubicBezTo>
                <a:cubicBezTo>
                  <a:pt x="6152978" y="3202850"/>
                  <a:pt x="6155561" y="3202907"/>
                  <a:pt x="6156740" y="3202830"/>
                </a:cubicBezTo>
                <a:close/>
                <a:moveTo>
                  <a:pt x="5201639" y="3202830"/>
                </a:moveTo>
                <a:lnTo>
                  <a:pt x="5202987" y="3202830"/>
                </a:lnTo>
                <a:lnTo>
                  <a:pt x="5237344" y="3202830"/>
                </a:lnTo>
                <a:lnTo>
                  <a:pt x="5381874" y="3202830"/>
                </a:lnTo>
                <a:lnTo>
                  <a:pt x="5416232" y="3202830"/>
                </a:lnTo>
                <a:lnTo>
                  <a:pt x="5417579" y="3202830"/>
                </a:lnTo>
                <a:lnTo>
                  <a:pt x="5423345" y="3203050"/>
                </a:lnTo>
                <a:cubicBezTo>
                  <a:pt x="5443894" y="3204464"/>
                  <a:pt x="5449720" y="3216511"/>
                  <a:pt x="5458728" y="3229480"/>
                </a:cubicBezTo>
                <a:lnTo>
                  <a:pt x="5588233" y="3407584"/>
                </a:lnTo>
                <a:cubicBezTo>
                  <a:pt x="5596203" y="3419528"/>
                  <a:pt x="5595576" y="3431596"/>
                  <a:pt x="5586753" y="3447508"/>
                </a:cubicBezTo>
                <a:lnTo>
                  <a:pt x="5459923" y="3666668"/>
                </a:lnTo>
                <a:cubicBezTo>
                  <a:pt x="5450915" y="3682368"/>
                  <a:pt x="5443930" y="3696415"/>
                  <a:pt x="5423381" y="3698128"/>
                </a:cubicBezTo>
                <a:lnTo>
                  <a:pt x="5417615" y="3698393"/>
                </a:lnTo>
                <a:lnTo>
                  <a:pt x="5416267" y="3698393"/>
                </a:lnTo>
                <a:lnTo>
                  <a:pt x="5381911" y="3698393"/>
                </a:lnTo>
                <a:lnTo>
                  <a:pt x="5237379" y="3698393"/>
                </a:lnTo>
                <a:lnTo>
                  <a:pt x="5203022" y="3698393"/>
                </a:lnTo>
                <a:lnTo>
                  <a:pt x="5201674" y="3698393"/>
                </a:lnTo>
                <a:cubicBezTo>
                  <a:pt x="5200496" y="3698300"/>
                  <a:pt x="5197913" y="3698369"/>
                  <a:pt x="5195331" y="3697953"/>
                </a:cubicBezTo>
                <a:cubicBezTo>
                  <a:pt x="5174253" y="3695790"/>
                  <a:pt x="5156169" y="3671902"/>
                  <a:pt x="5171492" y="3644352"/>
                </a:cubicBezTo>
                <a:lnTo>
                  <a:pt x="5296628" y="3428175"/>
                </a:lnTo>
                <a:lnTo>
                  <a:pt x="5170476" y="3254688"/>
                </a:lnTo>
                <a:cubicBezTo>
                  <a:pt x="5156577" y="3231414"/>
                  <a:pt x="5174218" y="3204981"/>
                  <a:pt x="5195293" y="3203194"/>
                </a:cubicBezTo>
                <a:cubicBezTo>
                  <a:pt x="5197877" y="3202850"/>
                  <a:pt x="5200458" y="3202907"/>
                  <a:pt x="5201639" y="3202830"/>
                </a:cubicBezTo>
                <a:close/>
                <a:moveTo>
                  <a:pt x="4246535" y="3202830"/>
                </a:moveTo>
                <a:lnTo>
                  <a:pt x="4247882" y="3202830"/>
                </a:lnTo>
                <a:lnTo>
                  <a:pt x="4282239" y="3202830"/>
                </a:lnTo>
                <a:lnTo>
                  <a:pt x="4426770" y="3202830"/>
                </a:lnTo>
                <a:lnTo>
                  <a:pt x="4461128" y="3202830"/>
                </a:lnTo>
                <a:lnTo>
                  <a:pt x="4462477" y="3202830"/>
                </a:lnTo>
                <a:lnTo>
                  <a:pt x="4468241" y="3203050"/>
                </a:lnTo>
                <a:cubicBezTo>
                  <a:pt x="4488791" y="3204464"/>
                  <a:pt x="4494617" y="3216511"/>
                  <a:pt x="4503624" y="3229480"/>
                </a:cubicBezTo>
                <a:lnTo>
                  <a:pt x="4633130" y="3407584"/>
                </a:lnTo>
                <a:cubicBezTo>
                  <a:pt x="4641100" y="3419528"/>
                  <a:pt x="4640472" y="3431596"/>
                  <a:pt x="4631652" y="3447508"/>
                </a:cubicBezTo>
                <a:lnTo>
                  <a:pt x="4504818" y="3666668"/>
                </a:lnTo>
                <a:cubicBezTo>
                  <a:pt x="4495810" y="3682368"/>
                  <a:pt x="4488827" y="3696415"/>
                  <a:pt x="4468276" y="3698128"/>
                </a:cubicBezTo>
                <a:lnTo>
                  <a:pt x="4462511" y="3698393"/>
                </a:lnTo>
                <a:lnTo>
                  <a:pt x="4461163" y="3698393"/>
                </a:lnTo>
                <a:lnTo>
                  <a:pt x="4426806" y="3698393"/>
                </a:lnTo>
                <a:lnTo>
                  <a:pt x="4282276" y="3698393"/>
                </a:lnTo>
                <a:lnTo>
                  <a:pt x="4247918" y="3698393"/>
                </a:lnTo>
                <a:lnTo>
                  <a:pt x="4246571" y="3698393"/>
                </a:lnTo>
                <a:cubicBezTo>
                  <a:pt x="4245390" y="3698300"/>
                  <a:pt x="4242808" y="3698369"/>
                  <a:pt x="4240226" y="3697953"/>
                </a:cubicBezTo>
                <a:cubicBezTo>
                  <a:pt x="4219148" y="3695790"/>
                  <a:pt x="4201063" y="3671902"/>
                  <a:pt x="4216387" y="3644352"/>
                </a:cubicBezTo>
                <a:lnTo>
                  <a:pt x="4341522" y="3428175"/>
                </a:lnTo>
                <a:lnTo>
                  <a:pt x="4215370" y="3254688"/>
                </a:lnTo>
                <a:cubicBezTo>
                  <a:pt x="4201472" y="3231414"/>
                  <a:pt x="4219113" y="3204981"/>
                  <a:pt x="4240189" y="3203194"/>
                </a:cubicBezTo>
                <a:cubicBezTo>
                  <a:pt x="4242772" y="3202850"/>
                  <a:pt x="4245354" y="3202907"/>
                  <a:pt x="4246535" y="3202830"/>
                </a:cubicBezTo>
                <a:close/>
                <a:moveTo>
                  <a:pt x="3291449" y="3202830"/>
                </a:moveTo>
                <a:lnTo>
                  <a:pt x="3292798" y="3202830"/>
                </a:lnTo>
                <a:lnTo>
                  <a:pt x="3327154" y="3202830"/>
                </a:lnTo>
                <a:lnTo>
                  <a:pt x="3471684" y="3202830"/>
                </a:lnTo>
                <a:lnTo>
                  <a:pt x="3506041" y="3202830"/>
                </a:lnTo>
                <a:lnTo>
                  <a:pt x="3507390" y="3202830"/>
                </a:lnTo>
                <a:lnTo>
                  <a:pt x="3513155" y="3203050"/>
                </a:lnTo>
                <a:cubicBezTo>
                  <a:pt x="3533705" y="3204464"/>
                  <a:pt x="3539531" y="3216511"/>
                  <a:pt x="3548540" y="3229480"/>
                </a:cubicBezTo>
                <a:lnTo>
                  <a:pt x="3678044" y="3407584"/>
                </a:lnTo>
                <a:cubicBezTo>
                  <a:pt x="3686015" y="3419528"/>
                  <a:pt x="3685386" y="3431596"/>
                  <a:pt x="3676567" y="3447508"/>
                </a:cubicBezTo>
                <a:lnTo>
                  <a:pt x="3549734" y="3666668"/>
                </a:lnTo>
                <a:cubicBezTo>
                  <a:pt x="3540727" y="3682368"/>
                  <a:pt x="3533741" y="3696415"/>
                  <a:pt x="3513191" y="3698128"/>
                </a:cubicBezTo>
                <a:lnTo>
                  <a:pt x="3507427" y="3698393"/>
                </a:lnTo>
                <a:lnTo>
                  <a:pt x="3506077" y="3698393"/>
                </a:lnTo>
                <a:lnTo>
                  <a:pt x="3471721" y="3698393"/>
                </a:lnTo>
                <a:lnTo>
                  <a:pt x="3327191" y="3698393"/>
                </a:lnTo>
                <a:lnTo>
                  <a:pt x="3292835" y="3698393"/>
                </a:lnTo>
                <a:lnTo>
                  <a:pt x="3291486" y="3698393"/>
                </a:lnTo>
                <a:cubicBezTo>
                  <a:pt x="3290307" y="3698300"/>
                  <a:pt x="3287724" y="3698369"/>
                  <a:pt x="3285142" y="3697953"/>
                </a:cubicBezTo>
                <a:cubicBezTo>
                  <a:pt x="3264064" y="3695790"/>
                  <a:pt x="3245980" y="3671902"/>
                  <a:pt x="3261304" y="3644352"/>
                </a:cubicBezTo>
                <a:lnTo>
                  <a:pt x="3386438" y="3428175"/>
                </a:lnTo>
                <a:lnTo>
                  <a:pt x="3260288" y="3254688"/>
                </a:lnTo>
                <a:cubicBezTo>
                  <a:pt x="3246388" y="3231414"/>
                  <a:pt x="3264029" y="3204981"/>
                  <a:pt x="3285106" y="3203194"/>
                </a:cubicBezTo>
                <a:cubicBezTo>
                  <a:pt x="3287689" y="3202850"/>
                  <a:pt x="3290270" y="3202907"/>
                  <a:pt x="3291449" y="3202830"/>
                </a:cubicBezTo>
                <a:close/>
                <a:moveTo>
                  <a:pt x="2336347" y="3202830"/>
                </a:moveTo>
                <a:lnTo>
                  <a:pt x="2337695" y="3202830"/>
                </a:lnTo>
                <a:lnTo>
                  <a:pt x="2372052" y="3202830"/>
                </a:lnTo>
                <a:lnTo>
                  <a:pt x="2516583" y="3202830"/>
                </a:lnTo>
                <a:lnTo>
                  <a:pt x="2550941" y="3202830"/>
                </a:lnTo>
                <a:lnTo>
                  <a:pt x="2552289" y="3202830"/>
                </a:lnTo>
                <a:lnTo>
                  <a:pt x="2558055" y="3203050"/>
                </a:lnTo>
                <a:cubicBezTo>
                  <a:pt x="2578604" y="3204464"/>
                  <a:pt x="2584430" y="3216511"/>
                  <a:pt x="2593438" y="3229480"/>
                </a:cubicBezTo>
                <a:lnTo>
                  <a:pt x="2722943" y="3407584"/>
                </a:lnTo>
                <a:cubicBezTo>
                  <a:pt x="2730916" y="3419528"/>
                  <a:pt x="2730285" y="3431596"/>
                  <a:pt x="2721465" y="3447508"/>
                </a:cubicBezTo>
                <a:lnTo>
                  <a:pt x="2594634" y="3666668"/>
                </a:lnTo>
                <a:cubicBezTo>
                  <a:pt x="2585624" y="3682368"/>
                  <a:pt x="2578640" y="3696415"/>
                  <a:pt x="2558090" y="3698128"/>
                </a:cubicBezTo>
                <a:lnTo>
                  <a:pt x="2552324" y="3698393"/>
                </a:lnTo>
                <a:lnTo>
                  <a:pt x="2550977" y="3698393"/>
                </a:lnTo>
                <a:lnTo>
                  <a:pt x="2516620" y="3698393"/>
                </a:lnTo>
                <a:lnTo>
                  <a:pt x="2372088" y="3698393"/>
                </a:lnTo>
                <a:lnTo>
                  <a:pt x="2337731" y="3698393"/>
                </a:lnTo>
                <a:lnTo>
                  <a:pt x="2336384" y="3698393"/>
                </a:lnTo>
                <a:cubicBezTo>
                  <a:pt x="2335203" y="3698300"/>
                  <a:pt x="2332621" y="3698369"/>
                  <a:pt x="2330039" y="3697953"/>
                </a:cubicBezTo>
                <a:cubicBezTo>
                  <a:pt x="2308962" y="3695790"/>
                  <a:pt x="2290876" y="3671902"/>
                  <a:pt x="2306201" y="3644352"/>
                </a:cubicBezTo>
                <a:lnTo>
                  <a:pt x="2431337" y="3428175"/>
                </a:lnTo>
                <a:lnTo>
                  <a:pt x="2305184" y="3254688"/>
                </a:lnTo>
                <a:cubicBezTo>
                  <a:pt x="2291287" y="3231414"/>
                  <a:pt x="2308924" y="3204981"/>
                  <a:pt x="2330002" y="3203194"/>
                </a:cubicBezTo>
                <a:cubicBezTo>
                  <a:pt x="2332584" y="3202850"/>
                  <a:pt x="2335169" y="3202907"/>
                  <a:pt x="2336347" y="3202830"/>
                </a:cubicBezTo>
                <a:close/>
                <a:moveTo>
                  <a:pt x="1381247" y="3202830"/>
                </a:moveTo>
                <a:lnTo>
                  <a:pt x="1382594" y="3202830"/>
                </a:lnTo>
                <a:lnTo>
                  <a:pt x="1416953" y="3202830"/>
                </a:lnTo>
                <a:lnTo>
                  <a:pt x="1561482" y="3202830"/>
                </a:lnTo>
                <a:lnTo>
                  <a:pt x="1595839" y="3202830"/>
                </a:lnTo>
                <a:lnTo>
                  <a:pt x="1597187" y="3202830"/>
                </a:lnTo>
                <a:lnTo>
                  <a:pt x="1602952" y="3203050"/>
                </a:lnTo>
                <a:cubicBezTo>
                  <a:pt x="1623502" y="3204464"/>
                  <a:pt x="1629329" y="3216511"/>
                  <a:pt x="1638336" y="3229480"/>
                </a:cubicBezTo>
                <a:lnTo>
                  <a:pt x="1767842" y="3407584"/>
                </a:lnTo>
                <a:cubicBezTo>
                  <a:pt x="1775813" y="3419528"/>
                  <a:pt x="1775183" y="3431596"/>
                  <a:pt x="1766363" y="3447508"/>
                </a:cubicBezTo>
                <a:lnTo>
                  <a:pt x="1639530" y="3666668"/>
                </a:lnTo>
                <a:cubicBezTo>
                  <a:pt x="1630522" y="3682368"/>
                  <a:pt x="1623538" y="3696415"/>
                  <a:pt x="1602988" y="3698128"/>
                </a:cubicBezTo>
                <a:lnTo>
                  <a:pt x="1597222" y="3698393"/>
                </a:lnTo>
                <a:lnTo>
                  <a:pt x="1595876" y="3698393"/>
                </a:lnTo>
                <a:lnTo>
                  <a:pt x="1561518" y="3698393"/>
                </a:lnTo>
                <a:lnTo>
                  <a:pt x="1416988" y="3698393"/>
                </a:lnTo>
                <a:lnTo>
                  <a:pt x="1382630" y="3698393"/>
                </a:lnTo>
                <a:lnTo>
                  <a:pt x="1381282" y="3698393"/>
                </a:lnTo>
                <a:cubicBezTo>
                  <a:pt x="1380104" y="3698300"/>
                  <a:pt x="1377520" y="3698369"/>
                  <a:pt x="1374938" y="3697953"/>
                </a:cubicBezTo>
                <a:cubicBezTo>
                  <a:pt x="1353861" y="3695790"/>
                  <a:pt x="1335776" y="3671902"/>
                  <a:pt x="1351101" y="3644352"/>
                </a:cubicBezTo>
                <a:lnTo>
                  <a:pt x="1476236" y="3428175"/>
                </a:lnTo>
                <a:lnTo>
                  <a:pt x="1350085" y="3254688"/>
                </a:lnTo>
                <a:cubicBezTo>
                  <a:pt x="1336185" y="3231414"/>
                  <a:pt x="1353825" y="3204981"/>
                  <a:pt x="1374902" y="3203194"/>
                </a:cubicBezTo>
                <a:cubicBezTo>
                  <a:pt x="1377485" y="3202850"/>
                  <a:pt x="1380067" y="3202907"/>
                  <a:pt x="1381247" y="3202830"/>
                </a:cubicBezTo>
                <a:close/>
                <a:moveTo>
                  <a:pt x="426143" y="3202830"/>
                </a:moveTo>
                <a:lnTo>
                  <a:pt x="427491" y="3202830"/>
                </a:lnTo>
                <a:lnTo>
                  <a:pt x="461848" y="3202830"/>
                </a:lnTo>
                <a:lnTo>
                  <a:pt x="606378" y="3202830"/>
                </a:lnTo>
                <a:lnTo>
                  <a:pt x="640736" y="3202830"/>
                </a:lnTo>
                <a:lnTo>
                  <a:pt x="642083" y="3202830"/>
                </a:lnTo>
                <a:lnTo>
                  <a:pt x="647848" y="3203050"/>
                </a:lnTo>
                <a:cubicBezTo>
                  <a:pt x="668398" y="3204464"/>
                  <a:pt x="674224" y="3216511"/>
                  <a:pt x="683232" y="3229480"/>
                </a:cubicBezTo>
                <a:lnTo>
                  <a:pt x="812737" y="3407584"/>
                </a:lnTo>
                <a:cubicBezTo>
                  <a:pt x="820708" y="3419528"/>
                  <a:pt x="820079" y="3431596"/>
                  <a:pt x="811258" y="3447508"/>
                </a:cubicBezTo>
                <a:lnTo>
                  <a:pt x="684427" y="3666668"/>
                </a:lnTo>
                <a:cubicBezTo>
                  <a:pt x="675419" y="3682368"/>
                  <a:pt x="668434" y="3696415"/>
                  <a:pt x="647885" y="3698128"/>
                </a:cubicBezTo>
                <a:lnTo>
                  <a:pt x="642119" y="3698393"/>
                </a:lnTo>
                <a:lnTo>
                  <a:pt x="640771" y="3698393"/>
                </a:lnTo>
                <a:lnTo>
                  <a:pt x="606414" y="3698393"/>
                </a:lnTo>
                <a:lnTo>
                  <a:pt x="461884" y="3698393"/>
                </a:lnTo>
                <a:lnTo>
                  <a:pt x="427527" y="3698393"/>
                </a:lnTo>
                <a:lnTo>
                  <a:pt x="426179" y="3698393"/>
                </a:lnTo>
                <a:cubicBezTo>
                  <a:pt x="424999" y="3698300"/>
                  <a:pt x="422417" y="3698369"/>
                  <a:pt x="419834" y="3697953"/>
                </a:cubicBezTo>
                <a:cubicBezTo>
                  <a:pt x="398757" y="3695790"/>
                  <a:pt x="380672" y="3671902"/>
                  <a:pt x="395997" y="3644352"/>
                </a:cubicBezTo>
                <a:lnTo>
                  <a:pt x="521131" y="3428175"/>
                </a:lnTo>
                <a:lnTo>
                  <a:pt x="394980" y="3254688"/>
                </a:lnTo>
                <a:cubicBezTo>
                  <a:pt x="381082" y="3231414"/>
                  <a:pt x="398721" y="3204981"/>
                  <a:pt x="419798" y="3203194"/>
                </a:cubicBezTo>
                <a:cubicBezTo>
                  <a:pt x="422381" y="3202850"/>
                  <a:pt x="424963" y="3202907"/>
                  <a:pt x="426143" y="3202830"/>
                </a:cubicBezTo>
                <a:close/>
                <a:moveTo>
                  <a:pt x="8544500" y="2831614"/>
                </a:moveTo>
                <a:lnTo>
                  <a:pt x="8545848" y="2831614"/>
                </a:lnTo>
                <a:lnTo>
                  <a:pt x="8580205" y="2831614"/>
                </a:lnTo>
                <a:lnTo>
                  <a:pt x="8724736" y="2831614"/>
                </a:lnTo>
                <a:lnTo>
                  <a:pt x="8759093" y="2831614"/>
                </a:lnTo>
                <a:lnTo>
                  <a:pt x="8760440" y="2831614"/>
                </a:lnTo>
                <a:lnTo>
                  <a:pt x="8766206" y="2831834"/>
                </a:lnTo>
                <a:cubicBezTo>
                  <a:pt x="8786755" y="2833248"/>
                  <a:pt x="8792582" y="2845295"/>
                  <a:pt x="8801590" y="2858264"/>
                </a:cubicBezTo>
                <a:lnTo>
                  <a:pt x="8931095" y="3036368"/>
                </a:lnTo>
                <a:cubicBezTo>
                  <a:pt x="8939066" y="3048312"/>
                  <a:pt x="8938437" y="3060380"/>
                  <a:pt x="8929616" y="3076292"/>
                </a:cubicBezTo>
                <a:lnTo>
                  <a:pt x="8802784" y="3295452"/>
                </a:lnTo>
                <a:cubicBezTo>
                  <a:pt x="8793776" y="3311152"/>
                  <a:pt x="8786791" y="3325199"/>
                  <a:pt x="8766242" y="3326912"/>
                </a:cubicBezTo>
                <a:lnTo>
                  <a:pt x="8760476" y="3327177"/>
                </a:lnTo>
                <a:lnTo>
                  <a:pt x="8759129" y="3327177"/>
                </a:lnTo>
                <a:lnTo>
                  <a:pt x="8724771" y="3327177"/>
                </a:lnTo>
                <a:lnTo>
                  <a:pt x="8580241" y="3327177"/>
                </a:lnTo>
                <a:lnTo>
                  <a:pt x="8545884" y="3327177"/>
                </a:lnTo>
                <a:lnTo>
                  <a:pt x="8544536" y="3327177"/>
                </a:lnTo>
                <a:cubicBezTo>
                  <a:pt x="8543356" y="3327084"/>
                  <a:pt x="8540774" y="3327153"/>
                  <a:pt x="8538191" y="3326737"/>
                </a:cubicBezTo>
                <a:cubicBezTo>
                  <a:pt x="8517114" y="3324574"/>
                  <a:pt x="8499029" y="3300686"/>
                  <a:pt x="8514353" y="3273136"/>
                </a:cubicBezTo>
                <a:lnTo>
                  <a:pt x="8639488" y="3056959"/>
                </a:lnTo>
                <a:lnTo>
                  <a:pt x="8513337" y="2883472"/>
                </a:lnTo>
                <a:cubicBezTo>
                  <a:pt x="8499438" y="2860198"/>
                  <a:pt x="8517078" y="2833765"/>
                  <a:pt x="8538155" y="2831978"/>
                </a:cubicBezTo>
                <a:cubicBezTo>
                  <a:pt x="8540738" y="2831634"/>
                  <a:pt x="8543320" y="2831691"/>
                  <a:pt x="8544500" y="2831614"/>
                </a:cubicBezTo>
                <a:close/>
                <a:moveTo>
                  <a:pt x="7589396" y="2831614"/>
                </a:moveTo>
                <a:lnTo>
                  <a:pt x="7590744" y="2831614"/>
                </a:lnTo>
                <a:lnTo>
                  <a:pt x="7625101" y="2831614"/>
                </a:lnTo>
                <a:lnTo>
                  <a:pt x="7769632" y="2831614"/>
                </a:lnTo>
                <a:lnTo>
                  <a:pt x="7803989" y="2831614"/>
                </a:lnTo>
                <a:lnTo>
                  <a:pt x="7805337" y="2831614"/>
                </a:lnTo>
                <a:lnTo>
                  <a:pt x="7811102" y="2831834"/>
                </a:lnTo>
                <a:cubicBezTo>
                  <a:pt x="7831652" y="2833248"/>
                  <a:pt x="7837478" y="2845295"/>
                  <a:pt x="7846486" y="2858264"/>
                </a:cubicBezTo>
                <a:lnTo>
                  <a:pt x="7975991" y="3036368"/>
                </a:lnTo>
                <a:cubicBezTo>
                  <a:pt x="7983962" y="3048312"/>
                  <a:pt x="7983333" y="3060380"/>
                  <a:pt x="7974512" y="3076292"/>
                </a:cubicBezTo>
                <a:lnTo>
                  <a:pt x="7847680" y="3295452"/>
                </a:lnTo>
                <a:cubicBezTo>
                  <a:pt x="7838672" y="3311152"/>
                  <a:pt x="7831688" y="3325199"/>
                  <a:pt x="7811138" y="3326912"/>
                </a:cubicBezTo>
                <a:lnTo>
                  <a:pt x="7805373" y="3327177"/>
                </a:lnTo>
                <a:lnTo>
                  <a:pt x="7804025" y="3327177"/>
                </a:lnTo>
                <a:lnTo>
                  <a:pt x="7769668" y="3327177"/>
                </a:lnTo>
                <a:lnTo>
                  <a:pt x="7625137" y="3327177"/>
                </a:lnTo>
                <a:lnTo>
                  <a:pt x="7590780" y="3327177"/>
                </a:lnTo>
                <a:lnTo>
                  <a:pt x="7589432" y="3327177"/>
                </a:lnTo>
                <a:cubicBezTo>
                  <a:pt x="7588253" y="3327084"/>
                  <a:pt x="7585670" y="3327153"/>
                  <a:pt x="7583087" y="3326737"/>
                </a:cubicBezTo>
                <a:cubicBezTo>
                  <a:pt x="7562010" y="3324574"/>
                  <a:pt x="7543925" y="3300686"/>
                  <a:pt x="7559250" y="3273136"/>
                </a:cubicBezTo>
                <a:lnTo>
                  <a:pt x="7684384" y="3056959"/>
                </a:lnTo>
                <a:lnTo>
                  <a:pt x="7558233" y="2883472"/>
                </a:lnTo>
                <a:cubicBezTo>
                  <a:pt x="7544335" y="2860198"/>
                  <a:pt x="7561974" y="2833765"/>
                  <a:pt x="7583051" y="2831978"/>
                </a:cubicBezTo>
                <a:cubicBezTo>
                  <a:pt x="7585634" y="2831634"/>
                  <a:pt x="7588217" y="2831691"/>
                  <a:pt x="7589396" y="2831614"/>
                </a:cubicBezTo>
                <a:close/>
                <a:moveTo>
                  <a:pt x="6634292" y="2831614"/>
                </a:moveTo>
                <a:lnTo>
                  <a:pt x="6635640" y="2831614"/>
                </a:lnTo>
                <a:lnTo>
                  <a:pt x="6669997" y="2831614"/>
                </a:lnTo>
                <a:lnTo>
                  <a:pt x="6814528" y="2831614"/>
                </a:lnTo>
                <a:lnTo>
                  <a:pt x="6848885" y="2831614"/>
                </a:lnTo>
                <a:lnTo>
                  <a:pt x="6850233" y="2831614"/>
                </a:lnTo>
                <a:lnTo>
                  <a:pt x="6855998" y="2831834"/>
                </a:lnTo>
                <a:cubicBezTo>
                  <a:pt x="6876548" y="2833248"/>
                  <a:pt x="6882374" y="2845295"/>
                  <a:pt x="6891382" y="2858264"/>
                </a:cubicBezTo>
                <a:lnTo>
                  <a:pt x="7020887" y="3036368"/>
                </a:lnTo>
                <a:cubicBezTo>
                  <a:pt x="7028858" y="3048312"/>
                  <a:pt x="7028229" y="3060380"/>
                  <a:pt x="7019408" y="3076292"/>
                </a:cubicBezTo>
                <a:lnTo>
                  <a:pt x="6892576" y="3295452"/>
                </a:lnTo>
                <a:cubicBezTo>
                  <a:pt x="6883568" y="3311152"/>
                  <a:pt x="6876584" y="3325199"/>
                  <a:pt x="6856034" y="3326912"/>
                </a:cubicBezTo>
                <a:lnTo>
                  <a:pt x="6850269" y="3327177"/>
                </a:lnTo>
                <a:lnTo>
                  <a:pt x="6848921" y="3327177"/>
                </a:lnTo>
                <a:lnTo>
                  <a:pt x="6814564" y="3327177"/>
                </a:lnTo>
                <a:lnTo>
                  <a:pt x="6670033" y="3327177"/>
                </a:lnTo>
                <a:lnTo>
                  <a:pt x="6635676" y="3327177"/>
                </a:lnTo>
                <a:lnTo>
                  <a:pt x="6634328" y="3327177"/>
                </a:lnTo>
                <a:cubicBezTo>
                  <a:pt x="6633149" y="3327084"/>
                  <a:pt x="6630566" y="3327153"/>
                  <a:pt x="6627983" y="3326737"/>
                </a:cubicBezTo>
                <a:cubicBezTo>
                  <a:pt x="6606906" y="3324574"/>
                  <a:pt x="6588821" y="3300686"/>
                  <a:pt x="6604146" y="3273136"/>
                </a:cubicBezTo>
                <a:lnTo>
                  <a:pt x="6729280" y="3056959"/>
                </a:lnTo>
                <a:lnTo>
                  <a:pt x="6603129" y="2883472"/>
                </a:lnTo>
                <a:cubicBezTo>
                  <a:pt x="6589231" y="2860198"/>
                  <a:pt x="6606870" y="2833765"/>
                  <a:pt x="6627947" y="2831978"/>
                </a:cubicBezTo>
                <a:cubicBezTo>
                  <a:pt x="6630530" y="2831634"/>
                  <a:pt x="6633113" y="2831691"/>
                  <a:pt x="6634292" y="2831614"/>
                </a:cubicBezTo>
                <a:close/>
                <a:moveTo>
                  <a:pt x="5679190" y="2831614"/>
                </a:moveTo>
                <a:lnTo>
                  <a:pt x="5680538" y="2831614"/>
                </a:lnTo>
                <a:lnTo>
                  <a:pt x="5714894" y="2831614"/>
                </a:lnTo>
                <a:lnTo>
                  <a:pt x="5859424" y="2831614"/>
                </a:lnTo>
                <a:lnTo>
                  <a:pt x="5893783" y="2831614"/>
                </a:lnTo>
                <a:lnTo>
                  <a:pt x="5895129" y="2831614"/>
                </a:lnTo>
                <a:lnTo>
                  <a:pt x="5900894" y="2831834"/>
                </a:lnTo>
                <a:cubicBezTo>
                  <a:pt x="5921444" y="2833248"/>
                  <a:pt x="5927271" y="2845295"/>
                  <a:pt x="5936279" y="2858264"/>
                </a:cubicBezTo>
                <a:lnTo>
                  <a:pt x="6065783" y="3036368"/>
                </a:lnTo>
                <a:cubicBezTo>
                  <a:pt x="6073755" y="3048312"/>
                  <a:pt x="6073125" y="3060380"/>
                  <a:pt x="6064305" y="3076292"/>
                </a:cubicBezTo>
                <a:lnTo>
                  <a:pt x="5937473" y="3295452"/>
                </a:lnTo>
                <a:cubicBezTo>
                  <a:pt x="5928465" y="3311152"/>
                  <a:pt x="5921480" y="3325199"/>
                  <a:pt x="5900931" y="3326912"/>
                </a:cubicBezTo>
                <a:lnTo>
                  <a:pt x="5895165" y="3327177"/>
                </a:lnTo>
                <a:lnTo>
                  <a:pt x="5893817" y="3327177"/>
                </a:lnTo>
                <a:lnTo>
                  <a:pt x="5859463" y="3327177"/>
                </a:lnTo>
                <a:lnTo>
                  <a:pt x="5714930" y="3327177"/>
                </a:lnTo>
                <a:lnTo>
                  <a:pt x="5680574" y="3327177"/>
                </a:lnTo>
                <a:lnTo>
                  <a:pt x="5679225" y="3327177"/>
                </a:lnTo>
                <a:cubicBezTo>
                  <a:pt x="5678046" y="3327084"/>
                  <a:pt x="5675463" y="3327153"/>
                  <a:pt x="5672881" y="3326737"/>
                </a:cubicBezTo>
                <a:cubicBezTo>
                  <a:pt x="5651804" y="3324574"/>
                  <a:pt x="5633718" y="3300686"/>
                  <a:pt x="5649042" y="3273136"/>
                </a:cubicBezTo>
                <a:lnTo>
                  <a:pt x="5774176" y="3056959"/>
                </a:lnTo>
                <a:lnTo>
                  <a:pt x="5648026" y="2883472"/>
                </a:lnTo>
                <a:cubicBezTo>
                  <a:pt x="5634127" y="2860198"/>
                  <a:pt x="5651768" y="2833765"/>
                  <a:pt x="5672845" y="2831978"/>
                </a:cubicBezTo>
                <a:cubicBezTo>
                  <a:pt x="5675428" y="2831634"/>
                  <a:pt x="5678010" y="2831691"/>
                  <a:pt x="5679190" y="2831614"/>
                </a:cubicBezTo>
                <a:close/>
                <a:moveTo>
                  <a:pt x="4724086" y="2831614"/>
                </a:moveTo>
                <a:lnTo>
                  <a:pt x="4725437" y="2831614"/>
                </a:lnTo>
                <a:lnTo>
                  <a:pt x="4759792" y="2831614"/>
                </a:lnTo>
                <a:lnTo>
                  <a:pt x="4904320" y="2831614"/>
                </a:lnTo>
                <a:lnTo>
                  <a:pt x="4938679" y="2831614"/>
                </a:lnTo>
                <a:lnTo>
                  <a:pt x="4940026" y="2831614"/>
                </a:lnTo>
                <a:lnTo>
                  <a:pt x="4945794" y="2831834"/>
                </a:lnTo>
                <a:cubicBezTo>
                  <a:pt x="4966342" y="2833248"/>
                  <a:pt x="4972168" y="2845295"/>
                  <a:pt x="4981175" y="2858264"/>
                </a:cubicBezTo>
                <a:lnTo>
                  <a:pt x="5110683" y="3036368"/>
                </a:lnTo>
                <a:cubicBezTo>
                  <a:pt x="5118652" y="3048312"/>
                  <a:pt x="5118023" y="3060380"/>
                  <a:pt x="5109202" y="3076292"/>
                </a:cubicBezTo>
                <a:lnTo>
                  <a:pt x="4982371" y="3295452"/>
                </a:lnTo>
                <a:cubicBezTo>
                  <a:pt x="4973363" y="3311152"/>
                  <a:pt x="4966378" y="3325199"/>
                  <a:pt x="4945827" y="3326912"/>
                </a:cubicBezTo>
                <a:lnTo>
                  <a:pt x="4940062" y="3327177"/>
                </a:lnTo>
                <a:lnTo>
                  <a:pt x="4938714" y="3327177"/>
                </a:lnTo>
                <a:lnTo>
                  <a:pt x="4904357" y="3327177"/>
                </a:lnTo>
                <a:lnTo>
                  <a:pt x="4759827" y="3327177"/>
                </a:lnTo>
                <a:lnTo>
                  <a:pt x="4725471" y="3327177"/>
                </a:lnTo>
                <a:lnTo>
                  <a:pt x="4724123" y="3327177"/>
                </a:lnTo>
                <a:cubicBezTo>
                  <a:pt x="4722944" y="3327084"/>
                  <a:pt x="4720361" y="3327153"/>
                  <a:pt x="4717779" y="3326737"/>
                </a:cubicBezTo>
                <a:cubicBezTo>
                  <a:pt x="4696701" y="3324574"/>
                  <a:pt x="4678617" y="3300686"/>
                  <a:pt x="4693939" y="3273136"/>
                </a:cubicBezTo>
                <a:lnTo>
                  <a:pt x="4819075" y="3056959"/>
                </a:lnTo>
                <a:lnTo>
                  <a:pt x="4692923" y="2883472"/>
                </a:lnTo>
                <a:cubicBezTo>
                  <a:pt x="4679026" y="2860198"/>
                  <a:pt x="4696664" y="2833765"/>
                  <a:pt x="4717742" y="2831978"/>
                </a:cubicBezTo>
                <a:cubicBezTo>
                  <a:pt x="4720324" y="2831634"/>
                  <a:pt x="4722907" y="2831691"/>
                  <a:pt x="4724086" y="2831614"/>
                </a:cubicBezTo>
                <a:close/>
                <a:moveTo>
                  <a:pt x="3769001" y="2831614"/>
                </a:moveTo>
                <a:lnTo>
                  <a:pt x="3770348" y="2831614"/>
                </a:lnTo>
                <a:lnTo>
                  <a:pt x="3804707" y="2831614"/>
                </a:lnTo>
                <a:lnTo>
                  <a:pt x="3949235" y="2831614"/>
                </a:lnTo>
                <a:lnTo>
                  <a:pt x="3983594" y="2831614"/>
                </a:lnTo>
                <a:lnTo>
                  <a:pt x="3984940" y="2831614"/>
                </a:lnTo>
                <a:lnTo>
                  <a:pt x="3990704" y="2831834"/>
                </a:lnTo>
                <a:cubicBezTo>
                  <a:pt x="4011255" y="2833248"/>
                  <a:pt x="4017081" y="2845295"/>
                  <a:pt x="4026089" y="2858264"/>
                </a:cubicBezTo>
                <a:lnTo>
                  <a:pt x="4155595" y="3036368"/>
                </a:lnTo>
                <a:cubicBezTo>
                  <a:pt x="4163566" y="3048312"/>
                  <a:pt x="4162936" y="3060380"/>
                  <a:pt x="4154115" y="3076292"/>
                </a:cubicBezTo>
                <a:lnTo>
                  <a:pt x="4027283" y="3295452"/>
                </a:lnTo>
                <a:cubicBezTo>
                  <a:pt x="4018277" y="3311152"/>
                  <a:pt x="4011292" y="3325199"/>
                  <a:pt x="3990741" y="3326912"/>
                </a:cubicBezTo>
                <a:lnTo>
                  <a:pt x="3984976" y="3327177"/>
                </a:lnTo>
                <a:lnTo>
                  <a:pt x="3983627" y="3327177"/>
                </a:lnTo>
                <a:lnTo>
                  <a:pt x="3949271" y="3327177"/>
                </a:lnTo>
                <a:lnTo>
                  <a:pt x="3804743" y="3327177"/>
                </a:lnTo>
                <a:lnTo>
                  <a:pt x="3770384" y="3327177"/>
                </a:lnTo>
                <a:lnTo>
                  <a:pt x="3769036" y="3327177"/>
                </a:lnTo>
                <a:cubicBezTo>
                  <a:pt x="3767858" y="3327084"/>
                  <a:pt x="3765276" y="3327153"/>
                  <a:pt x="3762692" y="3326737"/>
                </a:cubicBezTo>
                <a:cubicBezTo>
                  <a:pt x="3741615" y="3324574"/>
                  <a:pt x="3723530" y="3300686"/>
                  <a:pt x="3738855" y="3273136"/>
                </a:cubicBezTo>
                <a:lnTo>
                  <a:pt x="3863989" y="3056959"/>
                </a:lnTo>
                <a:lnTo>
                  <a:pt x="3737838" y="2883472"/>
                </a:lnTo>
                <a:cubicBezTo>
                  <a:pt x="3723939" y="2860198"/>
                  <a:pt x="3741578" y="2833765"/>
                  <a:pt x="3762656" y="2831978"/>
                </a:cubicBezTo>
                <a:cubicBezTo>
                  <a:pt x="3765237" y="2831634"/>
                  <a:pt x="3767822" y="2831691"/>
                  <a:pt x="3769001" y="2831614"/>
                </a:cubicBezTo>
                <a:close/>
                <a:moveTo>
                  <a:pt x="2813898" y="2831614"/>
                </a:moveTo>
                <a:lnTo>
                  <a:pt x="2815247" y="2831614"/>
                </a:lnTo>
                <a:lnTo>
                  <a:pt x="2849605" y="2831614"/>
                </a:lnTo>
                <a:lnTo>
                  <a:pt x="2994136" y="2831614"/>
                </a:lnTo>
                <a:lnTo>
                  <a:pt x="3028494" y="2831614"/>
                </a:lnTo>
                <a:lnTo>
                  <a:pt x="3029842" y="2831614"/>
                </a:lnTo>
                <a:lnTo>
                  <a:pt x="3035607" y="2831834"/>
                </a:lnTo>
                <a:cubicBezTo>
                  <a:pt x="3056157" y="2833248"/>
                  <a:pt x="3061984" y="2845295"/>
                  <a:pt x="3070994" y="2858264"/>
                </a:cubicBezTo>
                <a:lnTo>
                  <a:pt x="3200497" y="3036368"/>
                </a:lnTo>
                <a:cubicBezTo>
                  <a:pt x="3208467" y="3048312"/>
                  <a:pt x="3207835" y="3060380"/>
                  <a:pt x="3199016" y="3076292"/>
                </a:cubicBezTo>
                <a:lnTo>
                  <a:pt x="3072186" y="3295452"/>
                </a:lnTo>
                <a:cubicBezTo>
                  <a:pt x="3063178" y="3311152"/>
                  <a:pt x="3056193" y="3325199"/>
                  <a:pt x="3035642" y="3326912"/>
                </a:cubicBezTo>
                <a:lnTo>
                  <a:pt x="3029878" y="3327177"/>
                </a:lnTo>
                <a:lnTo>
                  <a:pt x="3028531" y="3327177"/>
                </a:lnTo>
                <a:lnTo>
                  <a:pt x="2994171" y="3327177"/>
                </a:lnTo>
                <a:lnTo>
                  <a:pt x="2849642" y="3327177"/>
                </a:lnTo>
                <a:lnTo>
                  <a:pt x="2815283" y="3327177"/>
                </a:lnTo>
                <a:lnTo>
                  <a:pt x="2813936" y="3327177"/>
                </a:lnTo>
                <a:cubicBezTo>
                  <a:pt x="2812756" y="3327084"/>
                  <a:pt x="2810173" y="3327153"/>
                  <a:pt x="2807590" y="3326737"/>
                </a:cubicBezTo>
                <a:cubicBezTo>
                  <a:pt x="2786515" y="3324574"/>
                  <a:pt x="2768430" y="3300686"/>
                  <a:pt x="2783753" y="3273136"/>
                </a:cubicBezTo>
                <a:lnTo>
                  <a:pt x="2908887" y="3056959"/>
                </a:lnTo>
                <a:lnTo>
                  <a:pt x="2782736" y="2883472"/>
                </a:lnTo>
                <a:cubicBezTo>
                  <a:pt x="2768838" y="2860198"/>
                  <a:pt x="2786477" y="2833765"/>
                  <a:pt x="2807556" y="2831978"/>
                </a:cubicBezTo>
                <a:cubicBezTo>
                  <a:pt x="2810139" y="2831634"/>
                  <a:pt x="2812722" y="2831691"/>
                  <a:pt x="2813898" y="2831614"/>
                </a:cubicBezTo>
                <a:close/>
                <a:moveTo>
                  <a:pt x="1858797" y="2831614"/>
                </a:moveTo>
                <a:lnTo>
                  <a:pt x="1860146" y="2831614"/>
                </a:lnTo>
                <a:lnTo>
                  <a:pt x="1894503" y="2831614"/>
                </a:lnTo>
                <a:lnTo>
                  <a:pt x="2039033" y="2831614"/>
                </a:lnTo>
                <a:lnTo>
                  <a:pt x="2073390" y="2831614"/>
                </a:lnTo>
                <a:lnTo>
                  <a:pt x="2074737" y="2831614"/>
                </a:lnTo>
                <a:lnTo>
                  <a:pt x="2080503" y="2831834"/>
                </a:lnTo>
                <a:cubicBezTo>
                  <a:pt x="2101050" y="2833248"/>
                  <a:pt x="2106878" y="2845295"/>
                  <a:pt x="2115886" y="2858264"/>
                </a:cubicBezTo>
                <a:lnTo>
                  <a:pt x="2245389" y="3036368"/>
                </a:lnTo>
                <a:cubicBezTo>
                  <a:pt x="2253363" y="3048312"/>
                  <a:pt x="2252735" y="3060380"/>
                  <a:pt x="2243912" y="3076292"/>
                </a:cubicBezTo>
                <a:lnTo>
                  <a:pt x="2117080" y="3295452"/>
                </a:lnTo>
                <a:cubicBezTo>
                  <a:pt x="2108071" y="3311152"/>
                  <a:pt x="2101088" y="3325199"/>
                  <a:pt x="2080539" y="3326912"/>
                </a:cubicBezTo>
                <a:lnTo>
                  <a:pt x="2074774" y="3327177"/>
                </a:lnTo>
                <a:lnTo>
                  <a:pt x="2073426" y="3327177"/>
                </a:lnTo>
                <a:lnTo>
                  <a:pt x="2039069" y="3327177"/>
                </a:lnTo>
                <a:lnTo>
                  <a:pt x="1894538" y="3327177"/>
                </a:lnTo>
                <a:lnTo>
                  <a:pt x="1860181" y="3327177"/>
                </a:lnTo>
                <a:lnTo>
                  <a:pt x="1858834" y="3327177"/>
                </a:lnTo>
                <a:cubicBezTo>
                  <a:pt x="1857655" y="3327084"/>
                  <a:pt x="1855071" y="3327153"/>
                  <a:pt x="1852489" y="3326737"/>
                </a:cubicBezTo>
                <a:cubicBezTo>
                  <a:pt x="1831412" y="3324574"/>
                  <a:pt x="1813327" y="3300686"/>
                  <a:pt x="1828651" y="3273136"/>
                </a:cubicBezTo>
                <a:lnTo>
                  <a:pt x="1953786" y="3056959"/>
                </a:lnTo>
                <a:lnTo>
                  <a:pt x="1827635" y="2883472"/>
                </a:lnTo>
                <a:cubicBezTo>
                  <a:pt x="1813736" y="2860198"/>
                  <a:pt x="1831376" y="2833765"/>
                  <a:pt x="1852453" y="2831978"/>
                </a:cubicBezTo>
                <a:cubicBezTo>
                  <a:pt x="1855035" y="2831634"/>
                  <a:pt x="1857618" y="2831691"/>
                  <a:pt x="1858797" y="2831614"/>
                </a:cubicBezTo>
                <a:close/>
                <a:moveTo>
                  <a:pt x="903694" y="2831614"/>
                </a:moveTo>
                <a:lnTo>
                  <a:pt x="905042" y="2831614"/>
                </a:lnTo>
                <a:lnTo>
                  <a:pt x="939399" y="2831614"/>
                </a:lnTo>
                <a:lnTo>
                  <a:pt x="1083930" y="2831614"/>
                </a:lnTo>
                <a:lnTo>
                  <a:pt x="1118287" y="2831614"/>
                </a:lnTo>
                <a:lnTo>
                  <a:pt x="1119635" y="2831614"/>
                </a:lnTo>
                <a:lnTo>
                  <a:pt x="1125400" y="2831834"/>
                </a:lnTo>
                <a:cubicBezTo>
                  <a:pt x="1145950" y="2833248"/>
                  <a:pt x="1151776" y="2845295"/>
                  <a:pt x="1160786" y="2858264"/>
                </a:cubicBezTo>
                <a:lnTo>
                  <a:pt x="1290290" y="3036368"/>
                </a:lnTo>
                <a:cubicBezTo>
                  <a:pt x="1298261" y="3048312"/>
                  <a:pt x="1297631" y="3060380"/>
                  <a:pt x="1288812" y="3076292"/>
                </a:cubicBezTo>
                <a:lnTo>
                  <a:pt x="1161979" y="3295452"/>
                </a:lnTo>
                <a:cubicBezTo>
                  <a:pt x="1152970" y="3311152"/>
                  <a:pt x="1145987" y="3325199"/>
                  <a:pt x="1125437" y="3326912"/>
                </a:cubicBezTo>
                <a:lnTo>
                  <a:pt x="1119671" y="3327177"/>
                </a:lnTo>
                <a:lnTo>
                  <a:pt x="1118324" y="3327177"/>
                </a:lnTo>
                <a:lnTo>
                  <a:pt x="1083967" y="3327177"/>
                </a:lnTo>
                <a:lnTo>
                  <a:pt x="939435" y="3327177"/>
                </a:lnTo>
                <a:lnTo>
                  <a:pt x="905078" y="3327177"/>
                </a:lnTo>
                <a:lnTo>
                  <a:pt x="903730" y="3327177"/>
                </a:lnTo>
                <a:cubicBezTo>
                  <a:pt x="902550" y="3327084"/>
                  <a:pt x="899968" y="3327153"/>
                  <a:pt x="897385" y="3326737"/>
                </a:cubicBezTo>
                <a:cubicBezTo>
                  <a:pt x="876308" y="3324574"/>
                  <a:pt x="858223" y="3300686"/>
                  <a:pt x="873547" y="3273136"/>
                </a:cubicBezTo>
                <a:lnTo>
                  <a:pt x="998682" y="3056959"/>
                </a:lnTo>
                <a:lnTo>
                  <a:pt x="872531" y="2883472"/>
                </a:lnTo>
                <a:cubicBezTo>
                  <a:pt x="858632" y="2860198"/>
                  <a:pt x="876272" y="2833765"/>
                  <a:pt x="897349" y="2831978"/>
                </a:cubicBezTo>
                <a:cubicBezTo>
                  <a:pt x="899931" y="2831634"/>
                  <a:pt x="902514" y="2831691"/>
                  <a:pt x="903694" y="2831614"/>
                </a:cubicBezTo>
                <a:close/>
                <a:moveTo>
                  <a:pt x="0" y="2831614"/>
                </a:moveTo>
                <a:lnTo>
                  <a:pt x="128828" y="2831614"/>
                </a:lnTo>
                <a:lnTo>
                  <a:pt x="163184" y="2831614"/>
                </a:lnTo>
                <a:lnTo>
                  <a:pt x="164532" y="2831614"/>
                </a:lnTo>
                <a:lnTo>
                  <a:pt x="170297" y="2831834"/>
                </a:lnTo>
                <a:cubicBezTo>
                  <a:pt x="190847" y="2833248"/>
                  <a:pt x="196674" y="2845295"/>
                  <a:pt x="205682" y="2858264"/>
                </a:cubicBezTo>
                <a:lnTo>
                  <a:pt x="335186" y="3036368"/>
                </a:lnTo>
                <a:cubicBezTo>
                  <a:pt x="343157" y="3048312"/>
                  <a:pt x="342528" y="3060380"/>
                  <a:pt x="333707" y="3076292"/>
                </a:cubicBezTo>
                <a:lnTo>
                  <a:pt x="206876" y="3295452"/>
                </a:lnTo>
                <a:cubicBezTo>
                  <a:pt x="197868" y="3311152"/>
                  <a:pt x="190883" y="3325199"/>
                  <a:pt x="170334" y="3326912"/>
                </a:cubicBezTo>
                <a:lnTo>
                  <a:pt x="164568" y="3327177"/>
                </a:lnTo>
                <a:lnTo>
                  <a:pt x="163220" y="3327177"/>
                </a:lnTo>
                <a:lnTo>
                  <a:pt x="128864" y="3327177"/>
                </a:lnTo>
                <a:lnTo>
                  <a:pt x="0" y="3327177"/>
                </a:lnTo>
                <a:lnTo>
                  <a:pt x="0" y="3132247"/>
                </a:lnTo>
                <a:lnTo>
                  <a:pt x="43581" y="3056959"/>
                </a:lnTo>
                <a:lnTo>
                  <a:pt x="0" y="2997025"/>
                </a:lnTo>
                <a:close/>
                <a:moveTo>
                  <a:pt x="9022052" y="2645821"/>
                </a:moveTo>
                <a:lnTo>
                  <a:pt x="9023400" y="2645821"/>
                </a:lnTo>
                <a:lnTo>
                  <a:pt x="9057757" y="2645821"/>
                </a:lnTo>
                <a:lnTo>
                  <a:pt x="9144000" y="2645821"/>
                </a:lnTo>
                <a:lnTo>
                  <a:pt x="9144000" y="3141384"/>
                </a:lnTo>
                <a:lnTo>
                  <a:pt x="9057793" y="3141384"/>
                </a:lnTo>
                <a:lnTo>
                  <a:pt x="9023436" y="3141384"/>
                </a:lnTo>
                <a:lnTo>
                  <a:pt x="9022088" y="3141384"/>
                </a:lnTo>
                <a:cubicBezTo>
                  <a:pt x="9020908" y="3141291"/>
                  <a:pt x="9018326" y="3141360"/>
                  <a:pt x="9015743" y="3140944"/>
                </a:cubicBezTo>
                <a:cubicBezTo>
                  <a:pt x="8994666" y="3138781"/>
                  <a:pt x="8976581" y="3114893"/>
                  <a:pt x="8991905" y="3087343"/>
                </a:cubicBezTo>
                <a:lnTo>
                  <a:pt x="9117040" y="2871166"/>
                </a:lnTo>
                <a:lnTo>
                  <a:pt x="8990889" y="2697679"/>
                </a:lnTo>
                <a:cubicBezTo>
                  <a:pt x="8976990" y="2674405"/>
                  <a:pt x="8994630" y="2647972"/>
                  <a:pt x="9015707" y="2646185"/>
                </a:cubicBezTo>
                <a:cubicBezTo>
                  <a:pt x="9018290" y="2645841"/>
                  <a:pt x="9020872" y="2645898"/>
                  <a:pt x="9022052" y="2645821"/>
                </a:cubicBezTo>
                <a:close/>
                <a:moveTo>
                  <a:pt x="8066948" y="2645821"/>
                </a:moveTo>
                <a:lnTo>
                  <a:pt x="8068296" y="2645821"/>
                </a:lnTo>
                <a:lnTo>
                  <a:pt x="8102653" y="2645821"/>
                </a:lnTo>
                <a:lnTo>
                  <a:pt x="8247184" y="2645821"/>
                </a:lnTo>
                <a:lnTo>
                  <a:pt x="8281541" y="2645821"/>
                </a:lnTo>
                <a:lnTo>
                  <a:pt x="8282889" y="2645821"/>
                </a:lnTo>
                <a:lnTo>
                  <a:pt x="8288654" y="2646041"/>
                </a:lnTo>
                <a:cubicBezTo>
                  <a:pt x="8309203" y="2647455"/>
                  <a:pt x="8315029" y="2659502"/>
                  <a:pt x="8324038" y="2672471"/>
                </a:cubicBezTo>
                <a:lnTo>
                  <a:pt x="8453543" y="2850575"/>
                </a:lnTo>
                <a:cubicBezTo>
                  <a:pt x="8461514" y="2862519"/>
                  <a:pt x="8460885" y="2874587"/>
                  <a:pt x="8452064" y="2890499"/>
                </a:cubicBezTo>
                <a:lnTo>
                  <a:pt x="8325232" y="3109659"/>
                </a:lnTo>
                <a:cubicBezTo>
                  <a:pt x="8316224" y="3125359"/>
                  <a:pt x="8309239" y="3139406"/>
                  <a:pt x="8288690" y="3141119"/>
                </a:cubicBezTo>
                <a:lnTo>
                  <a:pt x="8282925" y="3141384"/>
                </a:lnTo>
                <a:lnTo>
                  <a:pt x="8281577" y="3141384"/>
                </a:lnTo>
                <a:lnTo>
                  <a:pt x="8247220" y="3141384"/>
                </a:lnTo>
                <a:lnTo>
                  <a:pt x="8102689" y="3141384"/>
                </a:lnTo>
                <a:lnTo>
                  <a:pt x="8068332" y="3141384"/>
                </a:lnTo>
                <a:lnTo>
                  <a:pt x="8066984" y="3141384"/>
                </a:lnTo>
                <a:cubicBezTo>
                  <a:pt x="8065805" y="3141291"/>
                  <a:pt x="8063222" y="3141360"/>
                  <a:pt x="8060639" y="3140944"/>
                </a:cubicBezTo>
                <a:cubicBezTo>
                  <a:pt x="8039562" y="3138781"/>
                  <a:pt x="8021477" y="3114893"/>
                  <a:pt x="8036802" y="3087343"/>
                </a:cubicBezTo>
                <a:lnTo>
                  <a:pt x="8161936" y="2871166"/>
                </a:lnTo>
                <a:lnTo>
                  <a:pt x="8035785" y="2697679"/>
                </a:lnTo>
                <a:cubicBezTo>
                  <a:pt x="8021887" y="2674405"/>
                  <a:pt x="8039526" y="2647972"/>
                  <a:pt x="8060603" y="2646185"/>
                </a:cubicBezTo>
                <a:cubicBezTo>
                  <a:pt x="8063186" y="2645841"/>
                  <a:pt x="8065769" y="2645898"/>
                  <a:pt x="8066948" y="2645821"/>
                </a:cubicBezTo>
                <a:close/>
                <a:moveTo>
                  <a:pt x="7111844" y="2645821"/>
                </a:moveTo>
                <a:lnTo>
                  <a:pt x="7113192" y="2645821"/>
                </a:lnTo>
                <a:lnTo>
                  <a:pt x="7147549" y="2645821"/>
                </a:lnTo>
                <a:lnTo>
                  <a:pt x="7292080" y="2645821"/>
                </a:lnTo>
                <a:lnTo>
                  <a:pt x="7326437" y="2645821"/>
                </a:lnTo>
                <a:lnTo>
                  <a:pt x="7327785" y="2645821"/>
                </a:lnTo>
                <a:lnTo>
                  <a:pt x="7333550" y="2646041"/>
                </a:lnTo>
                <a:cubicBezTo>
                  <a:pt x="7354100" y="2647455"/>
                  <a:pt x="7359926" y="2659502"/>
                  <a:pt x="7368934" y="2672471"/>
                </a:cubicBezTo>
                <a:lnTo>
                  <a:pt x="7498439" y="2850575"/>
                </a:lnTo>
                <a:cubicBezTo>
                  <a:pt x="7506410" y="2862519"/>
                  <a:pt x="7505781" y="2874587"/>
                  <a:pt x="7496960" y="2890499"/>
                </a:cubicBezTo>
                <a:lnTo>
                  <a:pt x="7370128" y="3109659"/>
                </a:lnTo>
                <a:cubicBezTo>
                  <a:pt x="7361120" y="3125359"/>
                  <a:pt x="7354136" y="3139406"/>
                  <a:pt x="7333586" y="3141119"/>
                </a:cubicBezTo>
                <a:lnTo>
                  <a:pt x="7327821" y="3141384"/>
                </a:lnTo>
                <a:lnTo>
                  <a:pt x="7326473" y="3141384"/>
                </a:lnTo>
                <a:lnTo>
                  <a:pt x="7292116" y="3141384"/>
                </a:lnTo>
                <a:lnTo>
                  <a:pt x="7147585" y="3141384"/>
                </a:lnTo>
                <a:lnTo>
                  <a:pt x="7113228" y="3141384"/>
                </a:lnTo>
                <a:lnTo>
                  <a:pt x="7111880" y="3141384"/>
                </a:lnTo>
                <a:cubicBezTo>
                  <a:pt x="7110701" y="3141291"/>
                  <a:pt x="7108118" y="3141360"/>
                  <a:pt x="7105535" y="3140944"/>
                </a:cubicBezTo>
                <a:cubicBezTo>
                  <a:pt x="7084458" y="3138781"/>
                  <a:pt x="7066373" y="3114893"/>
                  <a:pt x="7081698" y="3087343"/>
                </a:cubicBezTo>
                <a:lnTo>
                  <a:pt x="7206832" y="2871166"/>
                </a:lnTo>
                <a:lnTo>
                  <a:pt x="7080681" y="2697679"/>
                </a:lnTo>
                <a:cubicBezTo>
                  <a:pt x="7066783" y="2674405"/>
                  <a:pt x="7084422" y="2647972"/>
                  <a:pt x="7105499" y="2646185"/>
                </a:cubicBezTo>
                <a:cubicBezTo>
                  <a:pt x="7108082" y="2645841"/>
                  <a:pt x="7110665" y="2645898"/>
                  <a:pt x="7111844" y="2645821"/>
                </a:cubicBezTo>
                <a:close/>
                <a:moveTo>
                  <a:pt x="6156740" y="2645821"/>
                </a:moveTo>
                <a:lnTo>
                  <a:pt x="6158088" y="2645821"/>
                </a:lnTo>
                <a:lnTo>
                  <a:pt x="6192445" y="2645821"/>
                </a:lnTo>
                <a:lnTo>
                  <a:pt x="6336976" y="2645821"/>
                </a:lnTo>
                <a:lnTo>
                  <a:pt x="6371333" y="2645821"/>
                </a:lnTo>
                <a:lnTo>
                  <a:pt x="6372681" y="2645821"/>
                </a:lnTo>
                <a:lnTo>
                  <a:pt x="6378446" y="2646041"/>
                </a:lnTo>
                <a:cubicBezTo>
                  <a:pt x="6398996" y="2647455"/>
                  <a:pt x="6404822" y="2659502"/>
                  <a:pt x="6413830" y="2672471"/>
                </a:cubicBezTo>
                <a:lnTo>
                  <a:pt x="6543335" y="2850575"/>
                </a:lnTo>
                <a:cubicBezTo>
                  <a:pt x="6551306" y="2862519"/>
                  <a:pt x="6550677" y="2874587"/>
                  <a:pt x="6541856" y="2890499"/>
                </a:cubicBezTo>
                <a:lnTo>
                  <a:pt x="6415024" y="3109659"/>
                </a:lnTo>
                <a:cubicBezTo>
                  <a:pt x="6406016" y="3125359"/>
                  <a:pt x="6399032" y="3139406"/>
                  <a:pt x="6378482" y="3141119"/>
                </a:cubicBezTo>
                <a:lnTo>
                  <a:pt x="6372717" y="3141384"/>
                </a:lnTo>
                <a:lnTo>
                  <a:pt x="6371369" y="3141384"/>
                </a:lnTo>
                <a:lnTo>
                  <a:pt x="6337012" y="3141384"/>
                </a:lnTo>
                <a:lnTo>
                  <a:pt x="6192481" y="3141384"/>
                </a:lnTo>
                <a:lnTo>
                  <a:pt x="6158124" y="3141384"/>
                </a:lnTo>
                <a:lnTo>
                  <a:pt x="6156776" y="3141384"/>
                </a:lnTo>
                <a:cubicBezTo>
                  <a:pt x="6155597" y="3141291"/>
                  <a:pt x="6153014" y="3141360"/>
                  <a:pt x="6150431" y="3140944"/>
                </a:cubicBezTo>
                <a:cubicBezTo>
                  <a:pt x="6129354" y="3138781"/>
                  <a:pt x="6111269" y="3114893"/>
                  <a:pt x="6126594" y="3087343"/>
                </a:cubicBezTo>
                <a:lnTo>
                  <a:pt x="6251728" y="2871166"/>
                </a:lnTo>
                <a:lnTo>
                  <a:pt x="6125577" y="2697679"/>
                </a:lnTo>
                <a:cubicBezTo>
                  <a:pt x="6111679" y="2674405"/>
                  <a:pt x="6129318" y="2647972"/>
                  <a:pt x="6150395" y="2646185"/>
                </a:cubicBezTo>
                <a:cubicBezTo>
                  <a:pt x="6152978" y="2645841"/>
                  <a:pt x="6155561" y="2645898"/>
                  <a:pt x="6156740" y="2645821"/>
                </a:cubicBezTo>
                <a:close/>
                <a:moveTo>
                  <a:pt x="5201639" y="2645821"/>
                </a:moveTo>
                <a:lnTo>
                  <a:pt x="5202987" y="2645821"/>
                </a:lnTo>
                <a:lnTo>
                  <a:pt x="5237344" y="2645821"/>
                </a:lnTo>
                <a:lnTo>
                  <a:pt x="5381874" y="2645821"/>
                </a:lnTo>
                <a:lnTo>
                  <a:pt x="5416232" y="2645821"/>
                </a:lnTo>
                <a:lnTo>
                  <a:pt x="5417579" y="2645821"/>
                </a:lnTo>
                <a:lnTo>
                  <a:pt x="5423345" y="2646041"/>
                </a:lnTo>
                <a:cubicBezTo>
                  <a:pt x="5443894" y="2647455"/>
                  <a:pt x="5449720" y="2659502"/>
                  <a:pt x="5458728" y="2672471"/>
                </a:cubicBezTo>
                <a:lnTo>
                  <a:pt x="5588233" y="2850575"/>
                </a:lnTo>
                <a:cubicBezTo>
                  <a:pt x="5596203" y="2862519"/>
                  <a:pt x="5595576" y="2874587"/>
                  <a:pt x="5586753" y="2890499"/>
                </a:cubicBezTo>
                <a:lnTo>
                  <a:pt x="5459923" y="3109659"/>
                </a:lnTo>
                <a:cubicBezTo>
                  <a:pt x="5450915" y="3125359"/>
                  <a:pt x="5443930" y="3139406"/>
                  <a:pt x="5423381" y="3141119"/>
                </a:cubicBezTo>
                <a:lnTo>
                  <a:pt x="5417615" y="3141384"/>
                </a:lnTo>
                <a:lnTo>
                  <a:pt x="5416267" y="3141384"/>
                </a:lnTo>
                <a:lnTo>
                  <a:pt x="5381911" y="3141384"/>
                </a:lnTo>
                <a:lnTo>
                  <a:pt x="5237379" y="3141384"/>
                </a:lnTo>
                <a:lnTo>
                  <a:pt x="5203022" y="3141384"/>
                </a:lnTo>
                <a:lnTo>
                  <a:pt x="5201674" y="3141384"/>
                </a:lnTo>
                <a:cubicBezTo>
                  <a:pt x="5200496" y="3141291"/>
                  <a:pt x="5197913" y="3141360"/>
                  <a:pt x="5195331" y="3140944"/>
                </a:cubicBezTo>
                <a:cubicBezTo>
                  <a:pt x="5174253" y="3138781"/>
                  <a:pt x="5156169" y="3114893"/>
                  <a:pt x="5171492" y="3087343"/>
                </a:cubicBezTo>
                <a:lnTo>
                  <a:pt x="5296628" y="2871166"/>
                </a:lnTo>
                <a:lnTo>
                  <a:pt x="5170476" y="2697679"/>
                </a:lnTo>
                <a:cubicBezTo>
                  <a:pt x="5156577" y="2674405"/>
                  <a:pt x="5174218" y="2647972"/>
                  <a:pt x="5195293" y="2646185"/>
                </a:cubicBezTo>
                <a:cubicBezTo>
                  <a:pt x="5197877" y="2645841"/>
                  <a:pt x="5200458" y="2645898"/>
                  <a:pt x="5201639" y="2645821"/>
                </a:cubicBezTo>
                <a:close/>
                <a:moveTo>
                  <a:pt x="4246535" y="2645821"/>
                </a:moveTo>
                <a:lnTo>
                  <a:pt x="4247882" y="2645821"/>
                </a:lnTo>
                <a:lnTo>
                  <a:pt x="4282239" y="2645821"/>
                </a:lnTo>
                <a:lnTo>
                  <a:pt x="4426770" y="2645821"/>
                </a:lnTo>
                <a:lnTo>
                  <a:pt x="4461128" y="2645821"/>
                </a:lnTo>
                <a:lnTo>
                  <a:pt x="4462477" y="2645821"/>
                </a:lnTo>
                <a:lnTo>
                  <a:pt x="4468241" y="2646041"/>
                </a:lnTo>
                <a:cubicBezTo>
                  <a:pt x="4488791" y="2647455"/>
                  <a:pt x="4494617" y="2659502"/>
                  <a:pt x="4503624" y="2672471"/>
                </a:cubicBezTo>
                <a:lnTo>
                  <a:pt x="4633130" y="2850575"/>
                </a:lnTo>
                <a:cubicBezTo>
                  <a:pt x="4641100" y="2862519"/>
                  <a:pt x="4640472" y="2874587"/>
                  <a:pt x="4631652" y="2890499"/>
                </a:cubicBezTo>
                <a:lnTo>
                  <a:pt x="4504818" y="3109659"/>
                </a:lnTo>
                <a:cubicBezTo>
                  <a:pt x="4495810" y="3125359"/>
                  <a:pt x="4488827" y="3139406"/>
                  <a:pt x="4468276" y="3141119"/>
                </a:cubicBezTo>
                <a:lnTo>
                  <a:pt x="4462511" y="3141384"/>
                </a:lnTo>
                <a:lnTo>
                  <a:pt x="4461163" y="3141384"/>
                </a:lnTo>
                <a:lnTo>
                  <a:pt x="4426806" y="3141384"/>
                </a:lnTo>
                <a:lnTo>
                  <a:pt x="4282276" y="3141384"/>
                </a:lnTo>
                <a:lnTo>
                  <a:pt x="4247918" y="3141384"/>
                </a:lnTo>
                <a:lnTo>
                  <a:pt x="4246571" y="3141384"/>
                </a:lnTo>
                <a:cubicBezTo>
                  <a:pt x="4245390" y="3141291"/>
                  <a:pt x="4242808" y="3141360"/>
                  <a:pt x="4240226" y="3140944"/>
                </a:cubicBezTo>
                <a:cubicBezTo>
                  <a:pt x="4219148" y="3138781"/>
                  <a:pt x="4201063" y="3114893"/>
                  <a:pt x="4216387" y="3087343"/>
                </a:cubicBezTo>
                <a:lnTo>
                  <a:pt x="4341522" y="2871166"/>
                </a:lnTo>
                <a:lnTo>
                  <a:pt x="4215370" y="2697679"/>
                </a:lnTo>
                <a:cubicBezTo>
                  <a:pt x="4201472" y="2674405"/>
                  <a:pt x="4219113" y="2647972"/>
                  <a:pt x="4240189" y="2646185"/>
                </a:cubicBezTo>
                <a:cubicBezTo>
                  <a:pt x="4242772" y="2645841"/>
                  <a:pt x="4245354" y="2645898"/>
                  <a:pt x="4246535" y="2645821"/>
                </a:cubicBezTo>
                <a:close/>
                <a:moveTo>
                  <a:pt x="3291449" y="2645821"/>
                </a:moveTo>
                <a:lnTo>
                  <a:pt x="3292798" y="2645821"/>
                </a:lnTo>
                <a:lnTo>
                  <a:pt x="3327154" y="2645821"/>
                </a:lnTo>
                <a:lnTo>
                  <a:pt x="3471684" y="2645821"/>
                </a:lnTo>
                <a:lnTo>
                  <a:pt x="3506041" y="2645821"/>
                </a:lnTo>
                <a:lnTo>
                  <a:pt x="3507390" y="2645821"/>
                </a:lnTo>
                <a:lnTo>
                  <a:pt x="3513155" y="2646041"/>
                </a:lnTo>
                <a:cubicBezTo>
                  <a:pt x="3533705" y="2647455"/>
                  <a:pt x="3539531" y="2659502"/>
                  <a:pt x="3548540" y="2672471"/>
                </a:cubicBezTo>
                <a:lnTo>
                  <a:pt x="3678044" y="2850575"/>
                </a:lnTo>
                <a:cubicBezTo>
                  <a:pt x="3686015" y="2862519"/>
                  <a:pt x="3685386" y="2874587"/>
                  <a:pt x="3676567" y="2890499"/>
                </a:cubicBezTo>
                <a:lnTo>
                  <a:pt x="3549734" y="3109659"/>
                </a:lnTo>
                <a:cubicBezTo>
                  <a:pt x="3540727" y="3125359"/>
                  <a:pt x="3533741" y="3139406"/>
                  <a:pt x="3513191" y="3141119"/>
                </a:cubicBezTo>
                <a:lnTo>
                  <a:pt x="3507427" y="3141384"/>
                </a:lnTo>
                <a:lnTo>
                  <a:pt x="3506077" y="3141384"/>
                </a:lnTo>
                <a:lnTo>
                  <a:pt x="3471721" y="3141384"/>
                </a:lnTo>
                <a:lnTo>
                  <a:pt x="3327191" y="3141384"/>
                </a:lnTo>
                <a:lnTo>
                  <a:pt x="3292835" y="3141384"/>
                </a:lnTo>
                <a:lnTo>
                  <a:pt x="3291486" y="3141384"/>
                </a:lnTo>
                <a:cubicBezTo>
                  <a:pt x="3290307" y="3141291"/>
                  <a:pt x="3287724" y="3141360"/>
                  <a:pt x="3285142" y="3140944"/>
                </a:cubicBezTo>
                <a:cubicBezTo>
                  <a:pt x="3264064" y="3138781"/>
                  <a:pt x="3245980" y="3114893"/>
                  <a:pt x="3261304" y="3087343"/>
                </a:cubicBezTo>
                <a:lnTo>
                  <a:pt x="3386438" y="2871166"/>
                </a:lnTo>
                <a:lnTo>
                  <a:pt x="3260288" y="2697679"/>
                </a:lnTo>
                <a:cubicBezTo>
                  <a:pt x="3246388" y="2674405"/>
                  <a:pt x="3264029" y="2647972"/>
                  <a:pt x="3285106" y="2646185"/>
                </a:cubicBezTo>
                <a:cubicBezTo>
                  <a:pt x="3287689" y="2645841"/>
                  <a:pt x="3290270" y="2645898"/>
                  <a:pt x="3291449" y="2645821"/>
                </a:cubicBezTo>
                <a:close/>
                <a:moveTo>
                  <a:pt x="2336347" y="2645821"/>
                </a:moveTo>
                <a:lnTo>
                  <a:pt x="2337695" y="2645821"/>
                </a:lnTo>
                <a:lnTo>
                  <a:pt x="2372052" y="2645821"/>
                </a:lnTo>
                <a:lnTo>
                  <a:pt x="2516583" y="2645821"/>
                </a:lnTo>
                <a:lnTo>
                  <a:pt x="2550941" y="2645821"/>
                </a:lnTo>
                <a:lnTo>
                  <a:pt x="2552289" y="2645821"/>
                </a:lnTo>
                <a:lnTo>
                  <a:pt x="2558055" y="2646041"/>
                </a:lnTo>
                <a:cubicBezTo>
                  <a:pt x="2578604" y="2647455"/>
                  <a:pt x="2584430" y="2659502"/>
                  <a:pt x="2593438" y="2672471"/>
                </a:cubicBezTo>
                <a:lnTo>
                  <a:pt x="2722943" y="2850575"/>
                </a:lnTo>
                <a:cubicBezTo>
                  <a:pt x="2730916" y="2862519"/>
                  <a:pt x="2730285" y="2874587"/>
                  <a:pt x="2721465" y="2890499"/>
                </a:cubicBezTo>
                <a:lnTo>
                  <a:pt x="2594634" y="3109659"/>
                </a:lnTo>
                <a:cubicBezTo>
                  <a:pt x="2585624" y="3125359"/>
                  <a:pt x="2578640" y="3139406"/>
                  <a:pt x="2558090" y="3141119"/>
                </a:cubicBezTo>
                <a:lnTo>
                  <a:pt x="2552324" y="3141384"/>
                </a:lnTo>
                <a:lnTo>
                  <a:pt x="2550977" y="3141384"/>
                </a:lnTo>
                <a:lnTo>
                  <a:pt x="2516620" y="3141384"/>
                </a:lnTo>
                <a:lnTo>
                  <a:pt x="2372088" y="3141384"/>
                </a:lnTo>
                <a:lnTo>
                  <a:pt x="2337731" y="3141384"/>
                </a:lnTo>
                <a:lnTo>
                  <a:pt x="2336384" y="3141384"/>
                </a:lnTo>
                <a:cubicBezTo>
                  <a:pt x="2335203" y="3141291"/>
                  <a:pt x="2332621" y="3141360"/>
                  <a:pt x="2330039" y="3140944"/>
                </a:cubicBezTo>
                <a:cubicBezTo>
                  <a:pt x="2308962" y="3138781"/>
                  <a:pt x="2290876" y="3114893"/>
                  <a:pt x="2306201" y="3087343"/>
                </a:cubicBezTo>
                <a:lnTo>
                  <a:pt x="2431337" y="2871166"/>
                </a:lnTo>
                <a:lnTo>
                  <a:pt x="2305184" y="2697679"/>
                </a:lnTo>
                <a:cubicBezTo>
                  <a:pt x="2291287" y="2674405"/>
                  <a:pt x="2308924" y="2647972"/>
                  <a:pt x="2330002" y="2646185"/>
                </a:cubicBezTo>
                <a:cubicBezTo>
                  <a:pt x="2332584" y="2645841"/>
                  <a:pt x="2335169" y="2645898"/>
                  <a:pt x="2336347" y="2645821"/>
                </a:cubicBezTo>
                <a:close/>
                <a:moveTo>
                  <a:pt x="1381247" y="2645821"/>
                </a:moveTo>
                <a:lnTo>
                  <a:pt x="1382594" y="2645821"/>
                </a:lnTo>
                <a:lnTo>
                  <a:pt x="1416953" y="2645821"/>
                </a:lnTo>
                <a:lnTo>
                  <a:pt x="1561482" y="2645821"/>
                </a:lnTo>
                <a:lnTo>
                  <a:pt x="1595839" y="2645821"/>
                </a:lnTo>
                <a:lnTo>
                  <a:pt x="1597187" y="2645821"/>
                </a:lnTo>
                <a:lnTo>
                  <a:pt x="1602952" y="2646041"/>
                </a:lnTo>
                <a:cubicBezTo>
                  <a:pt x="1623502" y="2647455"/>
                  <a:pt x="1629329" y="2659502"/>
                  <a:pt x="1638336" y="2672471"/>
                </a:cubicBezTo>
                <a:lnTo>
                  <a:pt x="1767842" y="2850575"/>
                </a:lnTo>
                <a:cubicBezTo>
                  <a:pt x="1775813" y="2862519"/>
                  <a:pt x="1775183" y="2874587"/>
                  <a:pt x="1766363" y="2890499"/>
                </a:cubicBezTo>
                <a:lnTo>
                  <a:pt x="1639530" y="3109659"/>
                </a:lnTo>
                <a:cubicBezTo>
                  <a:pt x="1630522" y="3125359"/>
                  <a:pt x="1623538" y="3139406"/>
                  <a:pt x="1602988" y="3141119"/>
                </a:cubicBezTo>
                <a:lnTo>
                  <a:pt x="1597222" y="3141384"/>
                </a:lnTo>
                <a:lnTo>
                  <a:pt x="1595876" y="3141384"/>
                </a:lnTo>
                <a:lnTo>
                  <a:pt x="1561518" y="3141384"/>
                </a:lnTo>
                <a:lnTo>
                  <a:pt x="1416988" y="3141384"/>
                </a:lnTo>
                <a:lnTo>
                  <a:pt x="1382630" y="3141384"/>
                </a:lnTo>
                <a:lnTo>
                  <a:pt x="1381282" y="3141384"/>
                </a:lnTo>
                <a:cubicBezTo>
                  <a:pt x="1380104" y="3141291"/>
                  <a:pt x="1377520" y="3141360"/>
                  <a:pt x="1374938" y="3140944"/>
                </a:cubicBezTo>
                <a:cubicBezTo>
                  <a:pt x="1353861" y="3138781"/>
                  <a:pt x="1335776" y="3114893"/>
                  <a:pt x="1351101" y="3087343"/>
                </a:cubicBezTo>
                <a:lnTo>
                  <a:pt x="1476236" y="2871166"/>
                </a:lnTo>
                <a:lnTo>
                  <a:pt x="1350085" y="2697679"/>
                </a:lnTo>
                <a:cubicBezTo>
                  <a:pt x="1336185" y="2674405"/>
                  <a:pt x="1353825" y="2647972"/>
                  <a:pt x="1374902" y="2646185"/>
                </a:cubicBezTo>
                <a:cubicBezTo>
                  <a:pt x="1377485" y="2645841"/>
                  <a:pt x="1380067" y="2645898"/>
                  <a:pt x="1381247" y="2645821"/>
                </a:cubicBezTo>
                <a:close/>
                <a:moveTo>
                  <a:pt x="426143" y="2645821"/>
                </a:moveTo>
                <a:lnTo>
                  <a:pt x="427491" y="2645821"/>
                </a:lnTo>
                <a:lnTo>
                  <a:pt x="461848" y="2645821"/>
                </a:lnTo>
                <a:lnTo>
                  <a:pt x="606378" y="2645821"/>
                </a:lnTo>
                <a:lnTo>
                  <a:pt x="640736" y="2645821"/>
                </a:lnTo>
                <a:lnTo>
                  <a:pt x="642083" y="2645821"/>
                </a:lnTo>
                <a:lnTo>
                  <a:pt x="647848" y="2646041"/>
                </a:lnTo>
                <a:cubicBezTo>
                  <a:pt x="668398" y="2647455"/>
                  <a:pt x="674224" y="2659502"/>
                  <a:pt x="683232" y="2672471"/>
                </a:cubicBezTo>
                <a:lnTo>
                  <a:pt x="812737" y="2850575"/>
                </a:lnTo>
                <a:cubicBezTo>
                  <a:pt x="820708" y="2862519"/>
                  <a:pt x="820079" y="2874587"/>
                  <a:pt x="811258" y="2890499"/>
                </a:cubicBezTo>
                <a:lnTo>
                  <a:pt x="684427" y="3109659"/>
                </a:lnTo>
                <a:cubicBezTo>
                  <a:pt x="675419" y="3125359"/>
                  <a:pt x="668434" y="3139406"/>
                  <a:pt x="647885" y="3141119"/>
                </a:cubicBezTo>
                <a:lnTo>
                  <a:pt x="642119" y="3141384"/>
                </a:lnTo>
                <a:lnTo>
                  <a:pt x="640771" y="3141384"/>
                </a:lnTo>
                <a:lnTo>
                  <a:pt x="606414" y="3141384"/>
                </a:lnTo>
                <a:lnTo>
                  <a:pt x="461884" y="3141384"/>
                </a:lnTo>
                <a:lnTo>
                  <a:pt x="427527" y="3141384"/>
                </a:lnTo>
                <a:lnTo>
                  <a:pt x="426179" y="3141384"/>
                </a:lnTo>
                <a:cubicBezTo>
                  <a:pt x="424999" y="3141291"/>
                  <a:pt x="422417" y="3141360"/>
                  <a:pt x="419834" y="3140944"/>
                </a:cubicBezTo>
                <a:cubicBezTo>
                  <a:pt x="398757" y="3138781"/>
                  <a:pt x="380672" y="3114893"/>
                  <a:pt x="395997" y="3087343"/>
                </a:cubicBezTo>
                <a:lnTo>
                  <a:pt x="521131" y="2871166"/>
                </a:lnTo>
                <a:lnTo>
                  <a:pt x="394980" y="2697679"/>
                </a:lnTo>
                <a:cubicBezTo>
                  <a:pt x="381082" y="2674405"/>
                  <a:pt x="398721" y="2647972"/>
                  <a:pt x="419798" y="2646185"/>
                </a:cubicBezTo>
                <a:cubicBezTo>
                  <a:pt x="422381" y="2645841"/>
                  <a:pt x="424963" y="2645898"/>
                  <a:pt x="426143" y="2645821"/>
                </a:cubicBezTo>
                <a:close/>
                <a:moveTo>
                  <a:pt x="0" y="2274624"/>
                </a:moveTo>
                <a:lnTo>
                  <a:pt x="128828" y="2274624"/>
                </a:lnTo>
                <a:lnTo>
                  <a:pt x="163184" y="2274624"/>
                </a:lnTo>
                <a:lnTo>
                  <a:pt x="164532" y="2274624"/>
                </a:lnTo>
                <a:lnTo>
                  <a:pt x="170297" y="2274844"/>
                </a:lnTo>
                <a:cubicBezTo>
                  <a:pt x="190847" y="2276258"/>
                  <a:pt x="196674" y="2288305"/>
                  <a:pt x="205682" y="2301274"/>
                </a:cubicBezTo>
                <a:lnTo>
                  <a:pt x="335186" y="2479360"/>
                </a:lnTo>
                <a:cubicBezTo>
                  <a:pt x="343157" y="2491304"/>
                  <a:pt x="342528" y="2503372"/>
                  <a:pt x="333707" y="2519284"/>
                </a:cubicBezTo>
                <a:lnTo>
                  <a:pt x="206876" y="2738444"/>
                </a:lnTo>
                <a:cubicBezTo>
                  <a:pt x="197868" y="2754144"/>
                  <a:pt x="190883" y="2768191"/>
                  <a:pt x="170334" y="2769904"/>
                </a:cubicBezTo>
                <a:lnTo>
                  <a:pt x="164568" y="2770169"/>
                </a:lnTo>
                <a:lnTo>
                  <a:pt x="163220" y="2770169"/>
                </a:lnTo>
                <a:lnTo>
                  <a:pt x="128864" y="2770169"/>
                </a:lnTo>
                <a:lnTo>
                  <a:pt x="0" y="2770169"/>
                </a:lnTo>
                <a:lnTo>
                  <a:pt x="0" y="2575240"/>
                </a:lnTo>
                <a:lnTo>
                  <a:pt x="43581" y="2499951"/>
                </a:lnTo>
                <a:lnTo>
                  <a:pt x="0" y="2440017"/>
                </a:lnTo>
                <a:close/>
                <a:moveTo>
                  <a:pt x="903694" y="2274623"/>
                </a:moveTo>
                <a:lnTo>
                  <a:pt x="905042" y="2274623"/>
                </a:lnTo>
                <a:lnTo>
                  <a:pt x="939399" y="2274623"/>
                </a:lnTo>
                <a:lnTo>
                  <a:pt x="1083930" y="2274623"/>
                </a:lnTo>
                <a:lnTo>
                  <a:pt x="1118287" y="2274623"/>
                </a:lnTo>
                <a:lnTo>
                  <a:pt x="1119635" y="2274623"/>
                </a:lnTo>
                <a:lnTo>
                  <a:pt x="1125400" y="2274842"/>
                </a:lnTo>
                <a:cubicBezTo>
                  <a:pt x="1145950" y="2276257"/>
                  <a:pt x="1151776" y="2288304"/>
                  <a:pt x="1160786" y="2301272"/>
                </a:cubicBezTo>
                <a:lnTo>
                  <a:pt x="1290290" y="2479360"/>
                </a:lnTo>
                <a:cubicBezTo>
                  <a:pt x="1298261" y="2491304"/>
                  <a:pt x="1297631" y="2503372"/>
                  <a:pt x="1288812" y="2519284"/>
                </a:cubicBezTo>
                <a:lnTo>
                  <a:pt x="1161979" y="2738444"/>
                </a:lnTo>
                <a:cubicBezTo>
                  <a:pt x="1152970" y="2754144"/>
                  <a:pt x="1145987" y="2768191"/>
                  <a:pt x="1125437" y="2769904"/>
                </a:cubicBezTo>
                <a:lnTo>
                  <a:pt x="1119671" y="2770169"/>
                </a:lnTo>
                <a:lnTo>
                  <a:pt x="1118324" y="2770169"/>
                </a:lnTo>
                <a:lnTo>
                  <a:pt x="1083967" y="2770169"/>
                </a:lnTo>
                <a:lnTo>
                  <a:pt x="939435" y="2770169"/>
                </a:lnTo>
                <a:lnTo>
                  <a:pt x="905078" y="2770169"/>
                </a:lnTo>
                <a:lnTo>
                  <a:pt x="903730" y="2770169"/>
                </a:lnTo>
                <a:cubicBezTo>
                  <a:pt x="902550" y="2770076"/>
                  <a:pt x="899968" y="2770145"/>
                  <a:pt x="897385" y="2769729"/>
                </a:cubicBezTo>
                <a:cubicBezTo>
                  <a:pt x="876308" y="2767566"/>
                  <a:pt x="858223" y="2743678"/>
                  <a:pt x="873547" y="2716128"/>
                </a:cubicBezTo>
                <a:lnTo>
                  <a:pt x="998682" y="2499951"/>
                </a:lnTo>
                <a:lnTo>
                  <a:pt x="872531" y="2326464"/>
                </a:lnTo>
                <a:cubicBezTo>
                  <a:pt x="858632" y="2303207"/>
                  <a:pt x="876272" y="2276773"/>
                  <a:pt x="897349" y="2274987"/>
                </a:cubicBezTo>
                <a:cubicBezTo>
                  <a:pt x="899931" y="2274643"/>
                  <a:pt x="902514" y="2274699"/>
                  <a:pt x="903694" y="2274623"/>
                </a:cubicBezTo>
                <a:close/>
                <a:moveTo>
                  <a:pt x="1858797" y="2274622"/>
                </a:moveTo>
                <a:lnTo>
                  <a:pt x="1860146" y="2274622"/>
                </a:lnTo>
                <a:lnTo>
                  <a:pt x="1894503" y="2274622"/>
                </a:lnTo>
                <a:lnTo>
                  <a:pt x="2039033" y="2274622"/>
                </a:lnTo>
                <a:lnTo>
                  <a:pt x="2073390" y="2274622"/>
                </a:lnTo>
                <a:lnTo>
                  <a:pt x="2074737" y="2274622"/>
                </a:lnTo>
                <a:lnTo>
                  <a:pt x="2080503" y="2274841"/>
                </a:lnTo>
                <a:cubicBezTo>
                  <a:pt x="2101050" y="2276255"/>
                  <a:pt x="2106878" y="2288302"/>
                  <a:pt x="2115886" y="2301271"/>
                </a:cubicBezTo>
                <a:lnTo>
                  <a:pt x="2245389" y="2479360"/>
                </a:lnTo>
                <a:cubicBezTo>
                  <a:pt x="2253363" y="2491304"/>
                  <a:pt x="2252735" y="2503372"/>
                  <a:pt x="2243912" y="2519284"/>
                </a:cubicBezTo>
                <a:lnTo>
                  <a:pt x="2117080" y="2738444"/>
                </a:lnTo>
                <a:cubicBezTo>
                  <a:pt x="2108071" y="2754144"/>
                  <a:pt x="2101088" y="2768191"/>
                  <a:pt x="2080539" y="2769904"/>
                </a:cubicBezTo>
                <a:lnTo>
                  <a:pt x="2074774" y="2770169"/>
                </a:lnTo>
                <a:lnTo>
                  <a:pt x="2073426" y="2770169"/>
                </a:lnTo>
                <a:lnTo>
                  <a:pt x="2039069" y="2770169"/>
                </a:lnTo>
                <a:lnTo>
                  <a:pt x="1894538" y="2770169"/>
                </a:lnTo>
                <a:lnTo>
                  <a:pt x="1860181" y="2770169"/>
                </a:lnTo>
                <a:lnTo>
                  <a:pt x="1858834" y="2770169"/>
                </a:lnTo>
                <a:cubicBezTo>
                  <a:pt x="1857655" y="2770076"/>
                  <a:pt x="1855071" y="2770145"/>
                  <a:pt x="1852489" y="2769729"/>
                </a:cubicBezTo>
                <a:cubicBezTo>
                  <a:pt x="1831412" y="2767566"/>
                  <a:pt x="1813327" y="2743678"/>
                  <a:pt x="1828651" y="2716128"/>
                </a:cubicBezTo>
                <a:lnTo>
                  <a:pt x="1953786" y="2499951"/>
                </a:lnTo>
                <a:lnTo>
                  <a:pt x="1827635" y="2326464"/>
                </a:lnTo>
                <a:cubicBezTo>
                  <a:pt x="1813736" y="2303205"/>
                  <a:pt x="1831376" y="2276772"/>
                  <a:pt x="1852453" y="2274985"/>
                </a:cubicBezTo>
                <a:cubicBezTo>
                  <a:pt x="1855035" y="2274641"/>
                  <a:pt x="1857618" y="2274698"/>
                  <a:pt x="1858797" y="2274622"/>
                </a:cubicBezTo>
                <a:close/>
                <a:moveTo>
                  <a:pt x="2813898" y="2274620"/>
                </a:moveTo>
                <a:lnTo>
                  <a:pt x="2815247" y="2274620"/>
                </a:lnTo>
                <a:lnTo>
                  <a:pt x="2849605" y="2274620"/>
                </a:lnTo>
                <a:lnTo>
                  <a:pt x="2994136" y="2274620"/>
                </a:lnTo>
                <a:lnTo>
                  <a:pt x="3028494" y="2274620"/>
                </a:lnTo>
                <a:lnTo>
                  <a:pt x="3029842" y="2274620"/>
                </a:lnTo>
                <a:lnTo>
                  <a:pt x="3035607" y="2274840"/>
                </a:lnTo>
                <a:cubicBezTo>
                  <a:pt x="3056157" y="2276254"/>
                  <a:pt x="3061984" y="2288301"/>
                  <a:pt x="3070994" y="2301270"/>
                </a:cubicBezTo>
                <a:lnTo>
                  <a:pt x="3200497" y="2479360"/>
                </a:lnTo>
                <a:cubicBezTo>
                  <a:pt x="3208467" y="2491304"/>
                  <a:pt x="3207835" y="2503372"/>
                  <a:pt x="3199016" y="2519284"/>
                </a:cubicBezTo>
                <a:lnTo>
                  <a:pt x="3072186" y="2738444"/>
                </a:lnTo>
                <a:cubicBezTo>
                  <a:pt x="3063178" y="2754144"/>
                  <a:pt x="3056193" y="2768191"/>
                  <a:pt x="3035642" y="2769904"/>
                </a:cubicBezTo>
                <a:lnTo>
                  <a:pt x="3029878" y="2770169"/>
                </a:lnTo>
                <a:lnTo>
                  <a:pt x="3028531" y="2770169"/>
                </a:lnTo>
                <a:lnTo>
                  <a:pt x="2994171" y="2770169"/>
                </a:lnTo>
                <a:lnTo>
                  <a:pt x="2849642" y="2770169"/>
                </a:lnTo>
                <a:lnTo>
                  <a:pt x="2815283" y="2770169"/>
                </a:lnTo>
                <a:lnTo>
                  <a:pt x="2813936" y="2770169"/>
                </a:lnTo>
                <a:cubicBezTo>
                  <a:pt x="2812756" y="2770076"/>
                  <a:pt x="2810173" y="2770145"/>
                  <a:pt x="2807590" y="2769729"/>
                </a:cubicBezTo>
                <a:cubicBezTo>
                  <a:pt x="2786515" y="2767566"/>
                  <a:pt x="2768430" y="2743678"/>
                  <a:pt x="2783753" y="2716128"/>
                </a:cubicBezTo>
                <a:lnTo>
                  <a:pt x="2908887" y="2499951"/>
                </a:lnTo>
                <a:lnTo>
                  <a:pt x="2782736" y="2326464"/>
                </a:lnTo>
                <a:cubicBezTo>
                  <a:pt x="2768838" y="2303204"/>
                  <a:pt x="2786477" y="2276770"/>
                  <a:pt x="2807556" y="2274984"/>
                </a:cubicBezTo>
                <a:cubicBezTo>
                  <a:pt x="2810139" y="2274640"/>
                  <a:pt x="2812722" y="2274697"/>
                  <a:pt x="2813898" y="2274620"/>
                </a:cubicBezTo>
                <a:close/>
                <a:moveTo>
                  <a:pt x="3769001" y="2274619"/>
                </a:moveTo>
                <a:lnTo>
                  <a:pt x="3770348" y="2274619"/>
                </a:lnTo>
                <a:lnTo>
                  <a:pt x="3804707" y="2274619"/>
                </a:lnTo>
                <a:lnTo>
                  <a:pt x="3949235" y="2274619"/>
                </a:lnTo>
                <a:lnTo>
                  <a:pt x="3983594" y="2274619"/>
                </a:lnTo>
                <a:lnTo>
                  <a:pt x="3984940" y="2274619"/>
                </a:lnTo>
                <a:lnTo>
                  <a:pt x="3990704" y="2274838"/>
                </a:lnTo>
                <a:cubicBezTo>
                  <a:pt x="4011255" y="2276252"/>
                  <a:pt x="4017081" y="2288299"/>
                  <a:pt x="4026089" y="2301268"/>
                </a:cubicBezTo>
                <a:lnTo>
                  <a:pt x="4155595" y="2479360"/>
                </a:lnTo>
                <a:cubicBezTo>
                  <a:pt x="4163566" y="2491304"/>
                  <a:pt x="4162936" y="2503372"/>
                  <a:pt x="4154115" y="2519284"/>
                </a:cubicBezTo>
                <a:lnTo>
                  <a:pt x="4027283" y="2738444"/>
                </a:lnTo>
                <a:cubicBezTo>
                  <a:pt x="4018277" y="2754144"/>
                  <a:pt x="4011292" y="2768191"/>
                  <a:pt x="3990741" y="2769904"/>
                </a:cubicBezTo>
                <a:lnTo>
                  <a:pt x="3984976" y="2770169"/>
                </a:lnTo>
                <a:lnTo>
                  <a:pt x="3983627" y="2770169"/>
                </a:lnTo>
                <a:lnTo>
                  <a:pt x="3949271" y="2770169"/>
                </a:lnTo>
                <a:lnTo>
                  <a:pt x="3804743" y="2770169"/>
                </a:lnTo>
                <a:lnTo>
                  <a:pt x="3770384" y="2770169"/>
                </a:lnTo>
                <a:lnTo>
                  <a:pt x="3769036" y="2770169"/>
                </a:lnTo>
                <a:cubicBezTo>
                  <a:pt x="3767858" y="2770076"/>
                  <a:pt x="3765276" y="2770145"/>
                  <a:pt x="3762692" y="2769729"/>
                </a:cubicBezTo>
                <a:cubicBezTo>
                  <a:pt x="3741615" y="2767566"/>
                  <a:pt x="3723530" y="2743678"/>
                  <a:pt x="3738855" y="2716128"/>
                </a:cubicBezTo>
                <a:lnTo>
                  <a:pt x="3863989" y="2499951"/>
                </a:lnTo>
                <a:lnTo>
                  <a:pt x="3737838" y="2326464"/>
                </a:lnTo>
                <a:cubicBezTo>
                  <a:pt x="3723939" y="2303202"/>
                  <a:pt x="3741578" y="2276769"/>
                  <a:pt x="3762656" y="2274982"/>
                </a:cubicBezTo>
                <a:cubicBezTo>
                  <a:pt x="3765237" y="2274638"/>
                  <a:pt x="3767822" y="2274695"/>
                  <a:pt x="3769001" y="2274619"/>
                </a:cubicBezTo>
                <a:close/>
                <a:moveTo>
                  <a:pt x="4724086" y="2274617"/>
                </a:moveTo>
                <a:lnTo>
                  <a:pt x="4725437" y="2274617"/>
                </a:lnTo>
                <a:lnTo>
                  <a:pt x="4759792" y="2274617"/>
                </a:lnTo>
                <a:lnTo>
                  <a:pt x="4904320" y="2274617"/>
                </a:lnTo>
                <a:lnTo>
                  <a:pt x="4938679" y="2274617"/>
                </a:lnTo>
                <a:lnTo>
                  <a:pt x="4940026" y="2274617"/>
                </a:lnTo>
                <a:lnTo>
                  <a:pt x="4945794" y="2274837"/>
                </a:lnTo>
                <a:cubicBezTo>
                  <a:pt x="4966342" y="2276251"/>
                  <a:pt x="4972168" y="2288298"/>
                  <a:pt x="4981175" y="2301267"/>
                </a:cubicBezTo>
                <a:lnTo>
                  <a:pt x="5110683" y="2479360"/>
                </a:lnTo>
                <a:cubicBezTo>
                  <a:pt x="5118652" y="2491304"/>
                  <a:pt x="5118023" y="2503372"/>
                  <a:pt x="5109202" y="2519284"/>
                </a:cubicBezTo>
                <a:lnTo>
                  <a:pt x="4982371" y="2738444"/>
                </a:lnTo>
                <a:cubicBezTo>
                  <a:pt x="4973363" y="2754144"/>
                  <a:pt x="4966378" y="2768191"/>
                  <a:pt x="4945827" y="2769904"/>
                </a:cubicBezTo>
                <a:lnTo>
                  <a:pt x="4940062" y="2770169"/>
                </a:lnTo>
                <a:lnTo>
                  <a:pt x="4938714" y="2770169"/>
                </a:lnTo>
                <a:lnTo>
                  <a:pt x="4904357" y="2770169"/>
                </a:lnTo>
                <a:lnTo>
                  <a:pt x="4759827" y="2770169"/>
                </a:lnTo>
                <a:lnTo>
                  <a:pt x="4725471" y="2770169"/>
                </a:lnTo>
                <a:lnTo>
                  <a:pt x="4724123" y="2770169"/>
                </a:lnTo>
                <a:cubicBezTo>
                  <a:pt x="4722944" y="2770076"/>
                  <a:pt x="4720361" y="2770145"/>
                  <a:pt x="4717779" y="2769729"/>
                </a:cubicBezTo>
                <a:cubicBezTo>
                  <a:pt x="4696701" y="2767566"/>
                  <a:pt x="4678617" y="2743678"/>
                  <a:pt x="4693939" y="2716128"/>
                </a:cubicBezTo>
                <a:lnTo>
                  <a:pt x="4819075" y="2499951"/>
                </a:lnTo>
                <a:lnTo>
                  <a:pt x="4692923" y="2326464"/>
                </a:lnTo>
                <a:cubicBezTo>
                  <a:pt x="4679026" y="2303201"/>
                  <a:pt x="4696664" y="2276768"/>
                  <a:pt x="4717742" y="2274981"/>
                </a:cubicBezTo>
                <a:cubicBezTo>
                  <a:pt x="4720324" y="2274637"/>
                  <a:pt x="4722907" y="2274694"/>
                  <a:pt x="4724086" y="2274617"/>
                </a:cubicBezTo>
                <a:close/>
                <a:moveTo>
                  <a:pt x="5679190" y="2274616"/>
                </a:moveTo>
                <a:lnTo>
                  <a:pt x="5680538" y="2274616"/>
                </a:lnTo>
                <a:lnTo>
                  <a:pt x="5714894" y="2274616"/>
                </a:lnTo>
                <a:lnTo>
                  <a:pt x="5859424" y="2274616"/>
                </a:lnTo>
                <a:lnTo>
                  <a:pt x="5893783" y="2274616"/>
                </a:lnTo>
                <a:lnTo>
                  <a:pt x="5895129" y="2274616"/>
                </a:lnTo>
                <a:lnTo>
                  <a:pt x="5900894" y="2274835"/>
                </a:lnTo>
                <a:cubicBezTo>
                  <a:pt x="5921444" y="2276250"/>
                  <a:pt x="5927271" y="2288297"/>
                  <a:pt x="5936279" y="2301265"/>
                </a:cubicBezTo>
                <a:lnTo>
                  <a:pt x="6065783" y="2479360"/>
                </a:lnTo>
                <a:cubicBezTo>
                  <a:pt x="6073755" y="2491304"/>
                  <a:pt x="6073125" y="2503372"/>
                  <a:pt x="6064305" y="2519284"/>
                </a:cubicBezTo>
                <a:lnTo>
                  <a:pt x="5937473" y="2738444"/>
                </a:lnTo>
                <a:cubicBezTo>
                  <a:pt x="5928465" y="2754144"/>
                  <a:pt x="5921480" y="2768191"/>
                  <a:pt x="5900931" y="2769904"/>
                </a:cubicBezTo>
                <a:lnTo>
                  <a:pt x="5895165" y="2770169"/>
                </a:lnTo>
                <a:lnTo>
                  <a:pt x="5893817" y="2770169"/>
                </a:lnTo>
                <a:lnTo>
                  <a:pt x="5859463" y="2770169"/>
                </a:lnTo>
                <a:lnTo>
                  <a:pt x="5714930" y="2770169"/>
                </a:lnTo>
                <a:lnTo>
                  <a:pt x="5680574" y="2770169"/>
                </a:lnTo>
                <a:lnTo>
                  <a:pt x="5679225" y="2770169"/>
                </a:lnTo>
                <a:cubicBezTo>
                  <a:pt x="5678046" y="2770076"/>
                  <a:pt x="5675463" y="2770145"/>
                  <a:pt x="5672881" y="2769729"/>
                </a:cubicBezTo>
                <a:cubicBezTo>
                  <a:pt x="5651804" y="2767566"/>
                  <a:pt x="5633718" y="2743678"/>
                  <a:pt x="5649042" y="2716128"/>
                </a:cubicBezTo>
                <a:lnTo>
                  <a:pt x="5774176" y="2499951"/>
                </a:lnTo>
                <a:lnTo>
                  <a:pt x="5648026" y="2326464"/>
                </a:lnTo>
                <a:cubicBezTo>
                  <a:pt x="5634127" y="2303199"/>
                  <a:pt x="5651768" y="2276766"/>
                  <a:pt x="5672845" y="2274980"/>
                </a:cubicBezTo>
                <a:cubicBezTo>
                  <a:pt x="5675428" y="2274636"/>
                  <a:pt x="5678010" y="2274692"/>
                  <a:pt x="5679190" y="2274616"/>
                </a:cubicBezTo>
                <a:close/>
                <a:moveTo>
                  <a:pt x="6634292" y="2274615"/>
                </a:moveTo>
                <a:lnTo>
                  <a:pt x="6635640" y="2274615"/>
                </a:lnTo>
                <a:lnTo>
                  <a:pt x="6669997" y="2274615"/>
                </a:lnTo>
                <a:lnTo>
                  <a:pt x="6814528" y="2274615"/>
                </a:lnTo>
                <a:lnTo>
                  <a:pt x="6848885" y="2274615"/>
                </a:lnTo>
                <a:lnTo>
                  <a:pt x="6850233" y="2274615"/>
                </a:lnTo>
                <a:lnTo>
                  <a:pt x="6855998" y="2274834"/>
                </a:lnTo>
                <a:cubicBezTo>
                  <a:pt x="6876548" y="2276248"/>
                  <a:pt x="6882374" y="2288295"/>
                  <a:pt x="6891382" y="2301264"/>
                </a:cubicBezTo>
                <a:lnTo>
                  <a:pt x="7020887" y="2479360"/>
                </a:lnTo>
                <a:cubicBezTo>
                  <a:pt x="7028858" y="2491304"/>
                  <a:pt x="7028229" y="2503372"/>
                  <a:pt x="7019408" y="2519284"/>
                </a:cubicBezTo>
                <a:lnTo>
                  <a:pt x="6892576" y="2738444"/>
                </a:lnTo>
                <a:cubicBezTo>
                  <a:pt x="6883568" y="2754144"/>
                  <a:pt x="6876584" y="2768191"/>
                  <a:pt x="6856034" y="2769904"/>
                </a:cubicBezTo>
                <a:lnTo>
                  <a:pt x="6850269" y="2770169"/>
                </a:lnTo>
                <a:lnTo>
                  <a:pt x="6848921" y="2770169"/>
                </a:lnTo>
                <a:lnTo>
                  <a:pt x="6814564" y="2770169"/>
                </a:lnTo>
                <a:lnTo>
                  <a:pt x="6670033" y="2770169"/>
                </a:lnTo>
                <a:lnTo>
                  <a:pt x="6635676" y="2770169"/>
                </a:lnTo>
                <a:lnTo>
                  <a:pt x="6634328" y="2770169"/>
                </a:lnTo>
                <a:cubicBezTo>
                  <a:pt x="6633149" y="2770076"/>
                  <a:pt x="6630566" y="2770145"/>
                  <a:pt x="6627983" y="2769729"/>
                </a:cubicBezTo>
                <a:cubicBezTo>
                  <a:pt x="6606906" y="2767566"/>
                  <a:pt x="6588821" y="2743678"/>
                  <a:pt x="6604146" y="2716128"/>
                </a:cubicBezTo>
                <a:lnTo>
                  <a:pt x="6729280" y="2499951"/>
                </a:lnTo>
                <a:lnTo>
                  <a:pt x="6603129" y="2326464"/>
                </a:lnTo>
                <a:cubicBezTo>
                  <a:pt x="6589231" y="2303198"/>
                  <a:pt x="6606870" y="2276765"/>
                  <a:pt x="6627947" y="2274978"/>
                </a:cubicBezTo>
                <a:cubicBezTo>
                  <a:pt x="6630530" y="2274634"/>
                  <a:pt x="6633113" y="2274691"/>
                  <a:pt x="6634292" y="2274615"/>
                </a:cubicBezTo>
                <a:close/>
                <a:moveTo>
                  <a:pt x="7589396" y="2274613"/>
                </a:moveTo>
                <a:lnTo>
                  <a:pt x="7590744" y="2274613"/>
                </a:lnTo>
                <a:lnTo>
                  <a:pt x="7625101" y="2274613"/>
                </a:lnTo>
                <a:lnTo>
                  <a:pt x="7769632" y="2274613"/>
                </a:lnTo>
                <a:lnTo>
                  <a:pt x="7803989" y="2274613"/>
                </a:lnTo>
                <a:lnTo>
                  <a:pt x="7805337" y="2274613"/>
                </a:lnTo>
                <a:lnTo>
                  <a:pt x="7811102" y="2274832"/>
                </a:lnTo>
                <a:cubicBezTo>
                  <a:pt x="7831652" y="2276247"/>
                  <a:pt x="7837478" y="2288294"/>
                  <a:pt x="7846486" y="2301263"/>
                </a:cubicBezTo>
                <a:lnTo>
                  <a:pt x="7975991" y="2479360"/>
                </a:lnTo>
                <a:cubicBezTo>
                  <a:pt x="7983962" y="2491304"/>
                  <a:pt x="7983333" y="2503372"/>
                  <a:pt x="7974512" y="2519284"/>
                </a:cubicBezTo>
                <a:lnTo>
                  <a:pt x="7847680" y="2738444"/>
                </a:lnTo>
                <a:cubicBezTo>
                  <a:pt x="7838672" y="2754144"/>
                  <a:pt x="7831688" y="2768191"/>
                  <a:pt x="7811138" y="2769904"/>
                </a:cubicBezTo>
                <a:lnTo>
                  <a:pt x="7805373" y="2770169"/>
                </a:lnTo>
                <a:lnTo>
                  <a:pt x="7804025" y="2770169"/>
                </a:lnTo>
                <a:lnTo>
                  <a:pt x="7769668" y="2770169"/>
                </a:lnTo>
                <a:lnTo>
                  <a:pt x="7625137" y="2770169"/>
                </a:lnTo>
                <a:lnTo>
                  <a:pt x="7590780" y="2770169"/>
                </a:lnTo>
                <a:lnTo>
                  <a:pt x="7589432" y="2770169"/>
                </a:lnTo>
                <a:cubicBezTo>
                  <a:pt x="7588253" y="2770076"/>
                  <a:pt x="7585670" y="2770145"/>
                  <a:pt x="7583087" y="2769729"/>
                </a:cubicBezTo>
                <a:cubicBezTo>
                  <a:pt x="7562010" y="2767566"/>
                  <a:pt x="7543925" y="2743678"/>
                  <a:pt x="7559250" y="2716128"/>
                </a:cubicBezTo>
                <a:lnTo>
                  <a:pt x="7684384" y="2499951"/>
                </a:lnTo>
                <a:lnTo>
                  <a:pt x="7558233" y="2326464"/>
                </a:lnTo>
                <a:cubicBezTo>
                  <a:pt x="7544335" y="2303197"/>
                  <a:pt x="7561974" y="2276763"/>
                  <a:pt x="7583051" y="2274977"/>
                </a:cubicBezTo>
                <a:cubicBezTo>
                  <a:pt x="7585634" y="2274633"/>
                  <a:pt x="7588217" y="2274690"/>
                  <a:pt x="7589396" y="2274613"/>
                </a:cubicBezTo>
                <a:close/>
                <a:moveTo>
                  <a:pt x="8544500" y="2274612"/>
                </a:moveTo>
                <a:lnTo>
                  <a:pt x="8545848" y="2274612"/>
                </a:lnTo>
                <a:lnTo>
                  <a:pt x="8580205" y="2274612"/>
                </a:lnTo>
                <a:lnTo>
                  <a:pt x="8724736" y="2274612"/>
                </a:lnTo>
                <a:lnTo>
                  <a:pt x="8759093" y="2274612"/>
                </a:lnTo>
                <a:lnTo>
                  <a:pt x="8760440" y="2274612"/>
                </a:lnTo>
                <a:lnTo>
                  <a:pt x="8766206" y="2274831"/>
                </a:lnTo>
                <a:cubicBezTo>
                  <a:pt x="8786755" y="2276245"/>
                  <a:pt x="8792582" y="2288292"/>
                  <a:pt x="8801590" y="2301261"/>
                </a:cubicBezTo>
                <a:lnTo>
                  <a:pt x="8931095" y="2479360"/>
                </a:lnTo>
                <a:cubicBezTo>
                  <a:pt x="8939066" y="2491304"/>
                  <a:pt x="8938437" y="2503372"/>
                  <a:pt x="8929616" y="2519284"/>
                </a:cubicBezTo>
                <a:lnTo>
                  <a:pt x="8802784" y="2738444"/>
                </a:lnTo>
                <a:cubicBezTo>
                  <a:pt x="8793776" y="2754144"/>
                  <a:pt x="8786791" y="2768191"/>
                  <a:pt x="8766242" y="2769904"/>
                </a:cubicBezTo>
                <a:lnTo>
                  <a:pt x="8760476" y="2770169"/>
                </a:lnTo>
                <a:lnTo>
                  <a:pt x="8759129" y="2770169"/>
                </a:lnTo>
                <a:lnTo>
                  <a:pt x="8724771" y="2770169"/>
                </a:lnTo>
                <a:lnTo>
                  <a:pt x="8580241" y="2770169"/>
                </a:lnTo>
                <a:lnTo>
                  <a:pt x="8545884" y="2770169"/>
                </a:lnTo>
                <a:lnTo>
                  <a:pt x="8544536" y="2770169"/>
                </a:lnTo>
                <a:cubicBezTo>
                  <a:pt x="8543356" y="2770076"/>
                  <a:pt x="8540774" y="2770145"/>
                  <a:pt x="8538191" y="2769729"/>
                </a:cubicBezTo>
                <a:cubicBezTo>
                  <a:pt x="8517114" y="2767566"/>
                  <a:pt x="8499029" y="2743678"/>
                  <a:pt x="8514353" y="2716128"/>
                </a:cubicBezTo>
                <a:lnTo>
                  <a:pt x="8639488" y="2499951"/>
                </a:lnTo>
                <a:lnTo>
                  <a:pt x="8513337" y="2326464"/>
                </a:lnTo>
                <a:cubicBezTo>
                  <a:pt x="8499438" y="2303195"/>
                  <a:pt x="8517078" y="2276762"/>
                  <a:pt x="8538155" y="2274975"/>
                </a:cubicBezTo>
                <a:cubicBezTo>
                  <a:pt x="8540738" y="2274631"/>
                  <a:pt x="8543320" y="2274688"/>
                  <a:pt x="8544500" y="2274612"/>
                </a:cubicBezTo>
                <a:close/>
                <a:moveTo>
                  <a:pt x="426143" y="2088831"/>
                </a:moveTo>
                <a:lnTo>
                  <a:pt x="427491" y="2088831"/>
                </a:lnTo>
                <a:lnTo>
                  <a:pt x="461848" y="2088831"/>
                </a:lnTo>
                <a:lnTo>
                  <a:pt x="606378" y="2088831"/>
                </a:lnTo>
                <a:lnTo>
                  <a:pt x="640736" y="2088831"/>
                </a:lnTo>
                <a:lnTo>
                  <a:pt x="642083" y="2088831"/>
                </a:lnTo>
                <a:lnTo>
                  <a:pt x="647848" y="2089050"/>
                </a:lnTo>
                <a:cubicBezTo>
                  <a:pt x="668398" y="2090466"/>
                  <a:pt x="674224" y="2102512"/>
                  <a:pt x="683232" y="2115480"/>
                </a:cubicBezTo>
                <a:lnTo>
                  <a:pt x="812737" y="2293583"/>
                </a:lnTo>
                <a:cubicBezTo>
                  <a:pt x="820708" y="2305527"/>
                  <a:pt x="820079" y="2317578"/>
                  <a:pt x="811258" y="2333490"/>
                </a:cubicBezTo>
                <a:lnTo>
                  <a:pt x="684427" y="2552650"/>
                </a:lnTo>
                <a:cubicBezTo>
                  <a:pt x="675419" y="2568350"/>
                  <a:pt x="668434" y="2582397"/>
                  <a:pt x="647885" y="2584110"/>
                </a:cubicBezTo>
                <a:lnTo>
                  <a:pt x="642119" y="2584375"/>
                </a:lnTo>
                <a:lnTo>
                  <a:pt x="640771" y="2584375"/>
                </a:lnTo>
                <a:lnTo>
                  <a:pt x="606414" y="2584375"/>
                </a:lnTo>
                <a:lnTo>
                  <a:pt x="461884" y="2584375"/>
                </a:lnTo>
                <a:lnTo>
                  <a:pt x="427527" y="2584375"/>
                </a:lnTo>
                <a:lnTo>
                  <a:pt x="426179" y="2584375"/>
                </a:lnTo>
                <a:cubicBezTo>
                  <a:pt x="424999" y="2584282"/>
                  <a:pt x="422417" y="2584351"/>
                  <a:pt x="419834" y="2583935"/>
                </a:cubicBezTo>
                <a:cubicBezTo>
                  <a:pt x="398757" y="2581772"/>
                  <a:pt x="380672" y="2557884"/>
                  <a:pt x="395997" y="2530334"/>
                </a:cubicBezTo>
                <a:lnTo>
                  <a:pt x="521131" y="2314157"/>
                </a:lnTo>
                <a:lnTo>
                  <a:pt x="394980" y="2140687"/>
                </a:lnTo>
                <a:cubicBezTo>
                  <a:pt x="381082" y="2117415"/>
                  <a:pt x="398721" y="2090979"/>
                  <a:pt x="419798" y="2089195"/>
                </a:cubicBezTo>
                <a:cubicBezTo>
                  <a:pt x="422381" y="2088851"/>
                  <a:pt x="424963" y="2088907"/>
                  <a:pt x="426143" y="2088831"/>
                </a:cubicBezTo>
                <a:close/>
                <a:moveTo>
                  <a:pt x="1381247" y="2088830"/>
                </a:moveTo>
                <a:lnTo>
                  <a:pt x="1382594" y="2088830"/>
                </a:lnTo>
                <a:lnTo>
                  <a:pt x="1416953" y="2088830"/>
                </a:lnTo>
                <a:lnTo>
                  <a:pt x="1561482" y="2088830"/>
                </a:lnTo>
                <a:lnTo>
                  <a:pt x="1595839" y="2088830"/>
                </a:lnTo>
                <a:lnTo>
                  <a:pt x="1597187" y="2088830"/>
                </a:lnTo>
                <a:lnTo>
                  <a:pt x="1602952" y="2089049"/>
                </a:lnTo>
                <a:cubicBezTo>
                  <a:pt x="1623502" y="2090464"/>
                  <a:pt x="1629329" y="2102511"/>
                  <a:pt x="1638336" y="2115479"/>
                </a:cubicBezTo>
                <a:lnTo>
                  <a:pt x="1767842" y="2293582"/>
                </a:lnTo>
                <a:cubicBezTo>
                  <a:pt x="1775813" y="2305526"/>
                  <a:pt x="1775183" y="2317578"/>
                  <a:pt x="1766363" y="2333490"/>
                </a:cubicBezTo>
                <a:lnTo>
                  <a:pt x="1639530" y="2552650"/>
                </a:lnTo>
                <a:cubicBezTo>
                  <a:pt x="1630522" y="2568350"/>
                  <a:pt x="1623538" y="2582397"/>
                  <a:pt x="1602988" y="2584110"/>
                </a:cubicBezTo>
                <a:lnTo>
                  <a:pt x="1597222" y="2584375"/>
                </a:lnTo>
                <a:lnTo>
                  <a:pt x="1595876" y="2584375"/>
                </a:lnTo>
                <a:lnTo>
                  <a:pt x="1561518" y="2584375"/>
                </a:lnTo>
                <a:lnTo>
                  <a:pt x="1416988" y="2584375"/>
                </a:lnTo>
                <a:lnTo>
                  <a:pt x="1382630" y="2584375"/>
                </a:lnTo>
                <a:lnTo>
                  <a:pt x="1381282" y="2584375"/>
                </a:lnTo>
                <a:cubicBezTo>
                  <a:pt x="1380104" y="2584282"/>
                  <a:pt x="1377520" y="2584351"/>
                  <a:pt x="1374938" y="2583935"/>
                </a:cubicBezTo>
                <a:cubicBezTo>
                  <a:pt x="1353861" y="2581772"/>
                  <a:pt x="1335776" y="2557884"/>
                  <a:pt x="1351101" y="2530334"/>
                </a:cubicBezTo>
                <a:lnTo>
                  <a:pt x="1476236" y="2314157"/>
                </a:lnTo>
                <a:lnTo>
                  <a:pt x="1350085" y="2140686"/>
                </a:lnTo>
                <a:cubicBezTo>
                  <a:pt x="1336185" y="2117413"/>
                  <a:pt x="1353825" y="2090977"/>
                  <a:pt x="1374902" y="2089193"/>
                </a:cubicBezTo>
                <a:cubicBezTo>
                  <a:pt x="1377485" y="2088850"/>
                  <a:pt x="1380067" y="2088906"/>
                  <a:pt x="1381247" y="2088830"/>
                </a:cubicBezTo>
                <a:close/>
                <a:moveTo>
                  <a:pt x="2336347" y="2088828"/>
                </a:moveTo>
                <a:lnTo>
                  <a:pt x="2337695" y="2088828"/>
                </a:lnTo>
                <a:lnTo>
                  <a:pt x="2372052" y="2088828"/>
                </a:lnTo>
                <a:lnTo>
                  <a:pt x="2516583" y="2088828"/>
                </a:lnTo>
                <a:lnTo>
                  <a:pt x="2550941" y="2088828"/>
                </a:lnTo>
                <a:lnTo>
                  <a:pt x="2552289" y="2088828"/>
                </a:lnTo>
                <a:lnTo>
                  <a:pt x="2558055" y="2089047"/>
                </a:lnTo>
                <a:cubicBezTo>
                  <a:pt x="2578604" y="2090463"/>
                  <a:pt x="2584430" y="2102509"/>
                  <a:pt x="2593438" y="2115477"/>
                </a:cubicBezTo>
                <a:lnTo>
                  <a:pt x="2722943" y="2293581"/>
                </a:lnTo>
                <a:cubicBezTo>
                  <a:pt x="2730916" y="2305525"/>
                  <a:pt x="2730285" y="2317578"/>
                  <a:pt x="2721465" y="2333490"/>
                </a:cubicBezTo>
                <a:lnTo>
                  <a:pt x="2594634" y="2552650"/>
                </a:lnTo>
                <a:cubicBezTo>
                  <a:pt x="2585624" y="2568350"/>
                  <a:pt x="2578640" y="2582397"/>
                  <a:pt x="2558090" y="2584110"/>
                </a:cubicBezTo>
                <a:lnTo>
                  <a:pt x="2552324" y="2584375"/>
                </a:lnTo>
                <a:lnTo>
                  <a:pt x="2550977" y="2584375"/>
                </a:lnTo>
                <a:lnTo>
                  <a:pt x="2516620" y="2584375"/>
                </a:lnTo>
                <a:lnTo>
                  <a:pt x="2372088" y="2584375"/>
                </a:lnTo>
                <a:lnTo>
                  <a:pt x="2337731" y="2584375"/>
                </a:lnTo>
                <a:lnTo>
                  <a:pt x="2336384" y="2584375"/>
                </a:lnTo>
                <a:cubicBezTo>
                  <a:pt x="2335203" y="2584282"/>
                  <a:pt x="2332621" y="2584351"/>
                  <a:pt x="2330039" y="2583935"/>
                </a:cubicBezTo>
                <a:cubicBezTo>
                  <a:pt x="2308962" y="2581772"/>
                  <a:pt x="2290876" y="2557884"/>
                  <a:pt x="2306201" y="2530334"/>
                </a:cubicBezTo>
                <a:lnTo>
                  <a:pt x="2431337" y="2314157"/>
                </a:lnTo>
                <a:lnTo>
                  <a:pt x="2305184" y="2140684"/>
                </a:lnTo>
                <a:cubicBezTo>
                  <a:pt x="2291287" y="2117412"/>
                  <a:pt x="2308924" y="2090976"/>
                  <a:pt x="2330002" y="2089192"/>
                </a:cubicBezTo>
                <a:cubicBezTo>
                  <a:pt x="2332584" y="2088849"/>
                  <a:pt x="2335169" y="2088904"/>
                  <a:pt x="2336347" y="2088828"/>
                </a:cubicBezTo>
                <a:close/>
                <a:moveTo>
                  <a:pt x="3291449" y="2088827"/>
                </a:moveTo>
                <a:lnTo>
                  <a:pt x="3292798" y="2088827"/>
                </a:lnTo>
                <a:lnTo>
                  <a:pt x="3327154" y="2088827"/>
                </a:lnTo>
                <a:lnTo>
                  <a:pt x="3471684" y="2088827"/>
                </a:lnTo>
                <a:lnTo>
                  <a:pt x="3506041" y="2088827"/>
                </a:lnTo>
                <a:lnTo>
                  <a:pt x="3507390" y="2088827"/>
                </a:lnTo>
                <a:lnTo>
                  <a:pt x="3513155" y="2089046"/>
                </a:lnTo>
                <a:cubicBezTo>
                  <a:pt x="3533705" y="2090461"/>
                  <a:pt x="3539531" y="2102507"/>
                  <a:pt x="3548540" y="2115476"/>
                </a:cubicBezTo>
                <a:lnTo>
                  <a:pt x="3678044" y="2293579"/>
                </a:lnTo>
                <a:cubicBezTo>
                  <a:pt x="3686015" y="2305523"/>
                  <a:pt x="3685386" y="2317578"/>
                  <a:pt x="3676567" y="2333490"/>
                </a:cubicBezTo>
                <a:lnTo>
                  <a:pt x="3549734" y="2552650"/>
                </a:lnTo>
                <a:cubicBezTo>
                  <a:pt x="3540727" y="2568350"/>
                  <a:pt x="3533741" y="2582397"/>
                  <a:pt x="3513191" y="2584110"/>
                </a:cubicBezTo>
                <a:lnTo>
                  <a:pt x="3507427" y="2584375"/>
                </a:lnTo>
                <a:lnTo>
                  <a:pt x="3506077" y="2584375"/>
                </a:lnTo>
                <a:lnTo>
                  <a:pt x="3471721" y="2584375"/>
                </a:lnTo>
                <a:lnTo>
                  <a:pt x="3327191" y="2584375"/>
                </a:lnTo>
                <a:lnTo>
                  <a:pt x="3292835" y="2584375"/>
                </a:lnTo>
                <a:lnTo>
                  <a:pt x="3291486" y="2584375"/>
                </a:lnTo>
                <a:cubicBezTo>
                  <a:pt x="3290307" y="2584282"/>
                  <a:pt x="3287724" y="2584351"/>
                  <a:pt x="3285142" y="2583935"/>
                </a:cubicBezTo>
                <a:cubicBezTo>
                  <a:pt x="3264064" y="2581772"/>
                  <a:pt x="3245980" y="2557884"/>
                  <a:pt x="3261304" y="2530334"/>
                </a:cubicBezTo>
                <a:lnTo>
                  <a:pt x="3386438" y="2314157"/>
                </a:lnTo>
                <a:lnTo>
                  <a:pt x="3260288" y="2140683"/>
                </a:lnTo>
                <a:cubicBezTo>
                  <a:pt x="3246388" y="2117410"/>
                  <a:pt x="3264029" y="2090975"/>
                  <a:pt x="3285106" y="2089191"/>
                </a:cubicBezTo>
                <a:cubicBezTo>
                  <a:pt x="3287689" y="2088847"/>
                  <a:pt x="3290270" y="2088903"/>
                  <a:pt x="3291449" y="2088827"/>
                </a:cubicBezTo>
                <a:close/>
                <a:moveTo>
                  <a:pt x="4246535" y="2088825"/>
                </a:moveTo>
                <a:lnTo>
                  <a:pt x="4247882" y="2088825"/>
                </a:lnTo>
                <a:lnTo>
                  <a:pt x="4282239" y="2088825"/>
                </a:lnTo>
                <a:lnTo>
                  <a:pt x="4426770" y="2088825"/>
                </a:lnTo>
                <a:lnTo>
                  <a:pt x="4461128" y="2088825"/>
                </a:lnTo>
                <a:lnTo>
                  <a:pt x="4462477" y="2088825"/>
                </a:lnTo>
                <a:lnTo>
                  <a:pt x="4468241" y="2089044"/>
                </a:lnTo>
                <a:cubicBezTo>
                  <a:pt x="4488791" y="2090459"/>
                  <a:pt x="4494617" y="2102506"/>
                  <a:pt x="4503624" y="2115475"/>
                </a:cubicBezTo>
                <a:lnTo>
                  <a:pt x="4633130" y="2293578"/>
                </a:lnTo>
                <a:cubicBezTo>
                  <a:pt x="4641100" y="2305522"/>
                  <a:pt x="4640472" y="2317578"/>
                  <a:pt x="4631652" y="2333490"/>
                </a:cubicBezTo>
                <a:lnTo>
                  <a:pt x="4504818" y="2552650"/>
                </a:lnTo>
                <a:cubicBezTo>
                  <a:pt x="4495810" y="2568350"/>
                  <a:pt x="4488827" y="2582397"/>
                  <a:pt x="4468276" y="2584110"/>
                </a:cubicBezTo>
                <a:lnTo>
                  <a:pt x="4462511" y="2584375"/>
                </a:lnTo>
                <a:lnTo>
                  <a:pt x="4461163" y="2584375"/>
                </a:lnTo>
                <a:lnTo>
                  <a:pt x="4426806" y="2584375"/>
                </a:lnTo>
                <a:lnTo>
                  <a:pt x="4282276" y="2584375"/>
                </a:lnTo>
                <a:lnTo>
                  <a:pt x="4247918" y="2584375"/>
                </a:lnTo>
                <a:lnTo>
                  <a:pt x="4246571" y="2584375"/>
                </a:lnTo>
                <a:cubicBezTo>
                  <a:pt x="4245390" y="2584282"/>
                  <a:pt x="4242808" y="2584351"/>
                  <a:pt x="4240226" y="2583935"/>
                </a:cubicBezTo>
                <a:cubicBezTo>
                  <a:pt x="4219148" y="2581772"/>
                  <a:pt x="4201063" y="2557884"/>
                  <a:pt x="4216387" y="2530334"/>
                </a:cubicBezTo>
                <a:lnTo>
                  <a:pt x="4341522" y="2314157"/>
                </a:lnTo>
                <a:lnTo>
                  <a:pt x="4215370" y="2140682"/>
                </a:lnTo>
                <a:cubicBezTo>
                  <a:pt x="4201472" y="2117409"/>
                  <a:pt x="4219113" y="2090974"/>
                  <a:pt x="4240189" y="2089189"/>
                </a:cubicBezTo>
                <a:cubicBezTo>
                  <a:pt x="4242772" y="2088845"/>
                  <a:pt x="4245354" y="2088902"/>
                  <a:pt x="4246535" y="2088825"/>
                </a:cubicBezTo>
                <a:close/>
                <a:moveTo>
                  <a:pt x="5201639" y="2088824"/>
                </a:moveTo>
                <a:lnTo>
                  <a:pt x="5202987" y="2088824"/>
                </a:lnTo>
                <a:lnTo>
                  <a:pt x="5237344" y="2088824"/>
                </a:lnTo>
                <a:lnTo>
                  <a:pt x="5381874" y="2088824"/>
                </a:lnTo>
                <a:lnTo>
                  <a:pt x="5416232" y="2088824"/>
                </a:lnTo>
                <a:lnTo>
                  <a:pt x="5417579" y="2088824"/>
                </a:lnTo>
                <a:lnTo>
                  <a:pt x="5423345" y="2089043"/>
                </a:lnTo>
                <a:cubicBezTo>
                  <a:pt x="5443894" y="2090458"/>
                  <a:pt x="5449720" y="2102505"/>
                  <a:pt x="5458728" y="2115473"/>
                </a:cubicBezTo>
                <a:lnTo>
                  <a:pt x="5588233" y="2293576"/>
                </a:lnTo>
                <a:cubicBezTo>
                  <a:pt x="5596203" y="2305520"/>
                  <a:pt x="5595576" y="2317578"/>
                  <a:pt x="5586753" y="2333490"/>
                </a:cubicBezTo>
                <a:lnTo>
                  <a:pt x="5459923" y="2552650"/>
                </a:lnTo>
                <a:cubicBezTo>
                  <a:pt x="5450915" y="2568350"/>
                  <a:pt x="5443930" y="2582397"/>
                  <a:pt x="5423381" y="2584110"/>
                </a:cubicBezTo>
                <a:lnTo>
                  <a:pt x="5417615" y="2584375"/>
                </a:lnTo>
                <a:lnTo>
                  <a:pt x="5416267" y="2584375"/>
                </a:lnTo>
                <a:lnTo>
                  <a:pt x="5381911" y="2584375"/>
                </a:lnTo>
                <a:lnTo>
                  <a:pt x="5237379" y="2584375"/>
                </a:lnTo>
                <a:lnTo>
                  <a:pt x="5203022" y="2584375"/>
                </a:lnTo>
                <a:lnTo>
                  <a:pt x="5201674" y="2584375"/>
                </a:lnTo>
                <a:cubicBezTo>
                  <a:pt x="5200496" y="2584282"/>
                  <a:pt x="5197913" y="2584351"/>
                  <a:pt x="5195331" y="2583935"/>
                </a:cubicBezTo>
                <a:cubicBezTo>
                  <a:pt x="5174253" y="2581772"/>
                  <a:pt x="5156169" y="2557884"/>
                  <a:pt x="5171492" y="2530334"/>
                </a:cubicBezTo>
                <a:lnTo>
                  <a:pt x="5296628" y="2314157"/>
                </a:lnTo>
                <a:lnTo>
                  <a:pt x="5170476" y="2140680"/>
                </a:lnTo>
                <a:cubicBezTo>
                  <a:pt x="5156577" y="2117407"/>
                  <a:pt x="5174218" y="2090972"/>
                  <a:pt x="5195293" y="2089187"/>
                </a:cubicBezTo>
                <a:cubicBezTo>
                  <a:pt x="5197877" y="2088844"/>
                  <a:pt x="5200458" y="2088900"/>
                  <a:pt x="5201639" y="2088824"/>
                </a:cubicBezTo>
                <a:close/>
                <a:moveTo>
                  <a:pt x="6156740" y="2088822"/>
                </a:moveTo>
                <a:lnTo>
                  <a:pt x="6158088" y="2088822"/>
                </a:lnTo>
                <a:lnTo>
                  <a:pt x="6192445" y="2088822"/>
                </a:lnTo>
                <a:lnTo>
                  <a:pt x="6336976" y="2088822"/>
                </a:lnTo>
                <a:lnTo>
                  <a:pt x="6371333" y="2088822"/>
                </a:lnTo>
                <a:lnTo>
                  <a:pt x="6372681" y="2088822"/>
                </a:lnTo>
                <a:lnTo>
                  <a:pt x="6378446" y="2089041"/>
                </a:lnTo>
                <a:cubicBezTo>
                  <a:pt x="6398996" y="2090457"/>
                  <a:pt x="6404822" y="2102503"/>
                  <a:pt x="6413830" y="2115471"/>
                </a:cubicBezTo>
                <a:lnTo>
                  <a:pt x="6543335" y="2293575"/>
                </a:lnTo>
                <a:cubicBezTo>
                  <a:pt x="6551306" y="2305519"/>
                  <a:pt x="6550677" y="2317578"/>
                  <a:pt x="6541856" y="2333490"/>
                </a:cubicBezTo>
                <a:lnTo>
                  <a:pt x="6415024" y="2552650"/>
                </a:lnTo>
                <a:cubicBezTo>
                  <a:pt x="6406016" y="2568350"/>
                  <a:pt x="6399032" y="2582397"/>
                  <a:pt x="6378482" y="2584110"/>
                </a:cubicBezTo>
                <a:lnTo>
                  <a:pt x="6372717" y="2584375"/>
                </a:lnTo>
                <a:lnTo>
                  <a:pt x="6371369" y="2584375"/>
                </a:lnTo>
                <a:lnTo>
                  <a:pt x="6337012" y="2584375"/>
                </a:lnTo>
                <a:lnTo>
                  <a:pt x="6192481" y="2584375"/>
                </a:lnTo>
                <a:lnTo>
                  <a:pt x="6158124" y="2584375"/>
                </a:lnTo>
                <a:lnTo>
                  <a:pt x="6156776" y="2584375"/>
                </a:lnTo>
                <a:cubicBezTo>
                  <a:pt x="6155597" y="2584282"/>
                  <a:pt x="6153014" y="2584351"/>
                  <a:pt x="6150431" y="2583935"/>
                </a:cubicBezTo>
                <a:cubicBezTo>
                  <a:pt x="6129354" y="2581772"/>
                  <a:pt x="6111269" y="2557884"/>
                  <a:pt x="6126594" y="2530334"/>
                </a:cubicBezTo>
                <a:lnTo>
                  <a:pt x="6251728" y="2314157"/>
                </a:lnTo>
                <a:lnTo>
                  <a:pt x="6125577" y="2140679"/>
                </a:lnTo>
                <a:cubicBezTo>
                  <a:pt x="6111679" y="2117406"/>
                  <a:pt x="6129318" y="2090971"/>
                  <a:pt x="6150395" y="2089186"/>
                </a:cubicBezTo>
                <a:cubicBezTo>
                  <a:pt x="6152978" y="2088843"/>
                  <a:pt x="6155561" y="2088898"/>
                  <a:pt x="6156740" y="2088822"/>
                </a:cubicBezTo>
                <a:close/>
                <a:moveTo>
                  <a:pt x="7111844" y="2088821"/>
                </a:moveTo>
                <a:lnTo>
                  <a:pt x="7113192" y="2088821"/>
                </a:lnTo>
                <a:lnTo>
                  <a:pt x="7147549" y="2088821"/>
                </a:lnTo>
                <a:lnTo>
                  <a:pt x="7292080" y="2088821"/>
                </a:lnTo>
                <a:lnTo>
                  <a:pt x="7326437" y="2088821"/>
                </a:lnTo>
                <a:lnTo>
                  <a:pt x="7327785" y="2088821"/>
                </a:lnTo>
                <a:lnTo>
                  <a:pt x="7333550" y="2089040"/>
                </a:lnTo>
                <a:cubicBezTo>
                  <a:pt x="7354100" y="2090455"/>
                  <a:pt x="7359926" y="2102501"/>
                  <a:pt x="7368934" y="2115470"/>
                </a:cubicBezTo>
                <a:lnTo>
                  <a:pt x="7498439" y="2293574"/>
                </a:lnTo>
                <a:cubicBezTo>
                  <a:pt x="7506410" y="2305518"/>
                  <a:pt x="7505781" y="2317578"/>
                  <a:pt x="7496960" y="2333490"/>
                </a:cubicBezTo>
                <a:lnTo>
                  <a:pt x="7370128" y="2552650"/>
                </a:lnTo>
                <a:cubicBezTo>
                  <a:pt x="7361120" y="2568350"/>
                  <a:pt x="7354136" y="2582397"/>
                  <a:pt x="7333586" y="2584110"/>
                </a:cubicBezTo>
                <a:lnTo>
                  <a:pt x="7327821" y="2584375"/>
                </a:lnTo>
                <a:lnTo>
                  <a:pt x="7326473" y="2584375"/>
                </a:lnTo>
                <a:lnTo>
                  <a:pt x="7292116" y="2584375"/>
                </a:lnTo>
                <a:lnTo>
                  <a:pt x="7147585" y="2584375"/>
                </a:lnTo>
                <a:lnTo>
                  <a:pt x="7113228" y="2584375"/>
                </a:lnTo>
                <a:lnTo>
                  <a:pt x="7111880" y="2584375"/>
                </a:lnTo>
                <a:cubicBezTo>
                  <a:pt x="7110701" y="2584282"/>
                  <a:pt x="7108118" y="2584351"/>
                  <a:pt x="7105535" y="2583935"/>
                </a:cubicBezTo>
                <a:cubicBezTo>
                  <a:pt x="7084458" y="2581772"/>
                  <a:pt x="7066373" y="2557884"/>
                  <a:pt x="7081698" y="2530334"/>
                </a:cubicBezTo>
                <a:lnTo>
                  <a:pt x="7206832" y="2314157"/>
                </a:lnTo>
                <a:lnTo>
                  <a:pt x="7080681" y="2140677"/>
                </a:lnTo>
                <a:cubicBezTo>
                  <a:pt x="7066783" y="2117404"/>
                  <a:pt x="7084422" y="2090970"/>
                  <a:pt x="7105499" y="2089184"/>
                </a:cubicBezTo>
                <a:cubicBezTo>
                  <a:pt x="7108082" y="2088841"/>
                  <a:pt x="7110665" y="2088897"/>
                  <a:pt x="7111844" y="2088821"/>
                </a:cubicBezTo>
                <a:close/>
                <a:moveTo>
                  <a:pt x="8066948" y="2088819"/>
                </a:moveTo>
                <a:lnTo>
                  <a:pt x="8068296" y="2088819"/>
                </a:lnTo>
                <a:lnTo>
                  <a:pt x="8102653" y="2088819"/>
                </a:lnTo>
                <a:lnTo>
                  <a:pt x="8247184" y="2088819"/>
                </a:lnTo>
                <a:lnTo>
                  <a:pt x="8281541" y="2088819"/>
                </a:lnTo>
                <a:lnTo>
                  <a:pt x="8282889" y="2088819"/>
                </a:lnTo>
                <a:lnTo>
                  <a:pt x="8288654" y="2089038"/>
                </a:lnTo>
                <a:cubicBezTo>
                  <a:pt x="8309203" y="2090453"/>
                  <a:pt x="8315029" y="2102500"/>
                  <a:pt x="8324038" y="2115469"/>
                </a:cubicBezTo>
                <a:lnTo>
                  <a:pt x="8453543" y="2293572"/>
                </a:lnTo>
                <a:cubicBezTo>
                  <a:pt x="8461514" y="2305516"/>
                  <a:pt x="8460885" y="2317578"/>
                  <a:pt x="8452064" y="2333490"/>
                </a:cubicBezTo>
                <a:lnTo>
                  <a:pt x="8325232" y="2552650"/>
                </a:lnTo>
                <a:cubicBezTo>
                  <a:pt x="8316224" y="2568350"/>
                  <a:pt x="8309239" y="2582397"/>
                  <a:pt x="8288690" y="2584110"/>
                </a:cubicBezTo>
                <a:lnTo>
                  <a:pt x="8282925" y="2584375"/>
                </a:lnTo>
                <a:lnTo>
                  <a:pt x="8281577" y="2584375"/>
                </a:lnTo>
                <a:lnTo>
                  <a:pt x="8247220" y="2584375"/>
                </a:lnTo>
                <a:lnTo>
                  <a:pt x="8102689" y="2584375"/>
                </a:lnTo>
                <a:lnTo>
                  <a:pt x="8068332" y="2584375"/>
                </a:lnTo>
                <a:lnTo>
                  <a:pt x="8066984" y="2584375"/>
                </a:lnTo>
                <a:cubicBezTo>
                  <a:pt x="8065805" y="2584282"/>
                  <a:pt x="8063222" y="2584351"/>
                  <a:pt x="8060639" y="2583935"/>
                </a:cubicBezTo>
                <a:cubicBezTo>
                  <a:pt x="8039562" y="2581772"/>
                  <a:pt x="8021477" y="2557884"/>
                  <a:pt x="8036802" y="2530334"/>
                </a:cubicBezTo>
                <a:lnTo>
                  <a:pt x="8161936" y="2314157"/>
                </a:lnTo>
                <a:lnTo>
                  <a:pt x="8035785" y="2140676"/>
                </a:lnTo>
                <a:cubicBezTo>
                  <a:pt x="8021887" y="2117403"/>
                  <a:pt x="8039526" y="2090968"/>
                  <a:pt x="8060603" y="2089183"/>
                </a:cubicBezTo>
                <a:cubicBezTo>
                  <a:pt x="8063186" y="2088839"/>
                  <a:pt x="8065769" y="2088896"/>
                  <a:pt x="8066948" y="2088819"/>
                </a:cubicBezTo>
                <a:close/>
                <a:moveTo>
                  <a:pt x="9022052" y="2088818"/>
                </a:moveTo>
                <a:lnTo>
                  <a:pt x="9023400" y="2088818"/>
                </a:lnTo>
                <a:lnTo>
                  <a:pt x="9057757" y="2088818"/>
                </a:lnTo>
                <a:lnTo>
                  <a:pt x="9144000" y="2088818"/>
                </a:lnTo>
                <a:lnTo>
                  <a:pt x="9144000" y="2584375"/>
                </a:lnTo>
                <a:lnTo>
                  <a:pt x="9057793" y="2584375"/>
                </a:lnTo>
                <a:lnTo>
                  <a:pt x="9023436" y="2584375"/>
                </a:lnTo>
                <a:lnTo>
                  <a:pt x="9022088" y="2584375"/>
                </a:lnTo>
                <a:cubicBezTo>
                  <a:pt x="9020908" y="2584282"/>
                  <a:pt x="9018326" y="2584351"/>
                  <a:pt x="9015743" y="2583935"/>
                </a:cubicBezTo>
                <a:cubicBezTo>
                  <a:pt x="8994666" y="2581772"/>
                  <a:pt x="8976581" y="2557884"/>
                  <a:pt x="8991905" y="2530334"/>
                </a:cubicBezTo>
                <a:lnTo>
                  <a:pt x="9117040" y="2314157"/>
                </a:lnTo>
                <a:lnTo>
                  <a:pt x="8990889" y="2140675"/>
                </a:lnTo>
                <a:cubicBezTo>
                  <a:pt x="8976990" y="2117401"/>
                  <a:pt x="8994630" y="2090967"/>
                  <a:pt x="9015707" y="2089181"/>
                </a:cubicBezTo>
                <a:cubicBezTo>
                  <a:pt x="9018290" y="2088838"/>
                  <a:pt x="9020872" y="2088894"/>
                  <a:pt x="9022052" y="2088818"/>
                </a:cubicBezTo>
                <a:close/>
                <a:moveTo>
                  <a:pt x="903694" y="1717604"/>
                </a:moveTo>
                <a:lnTo>
                  <a:pt x="905042" y="1717604"/>
                </a:lnTo>
                <a:lnTo>
                  <a:pt x="939399" y="1717604"/>
                </a:lnTo>
                <a:lnTo>
                  <a:pt x="1083930" y="1717604"/>
                </a:lnTo>
                <a:lnTo>
                  <a:pt x="1118287" y="1717604"/>
                </a:lnTo>
                <a:lnTo>
                  <a:pt x="1119635" y="1717604"/>
                </a:lnTo>
                <a:lnTo>
                  <a:pt x="1125400" y="1717823"/>
                </a:lnTo>
                <a:cubicBezTo>
                  <a:pt x="1145950" y="1719242"/>
                  <a:pt x="1151776" y="1731287"/>
                  <a:pt x="1160786" y="1744256"/>
                </a:cubicBezTo>
                <a:lnTo>
                  <a:pt x="1290290" y="1922372"/>
                </a:lnTo>
                <a:cubicBezTo>
                  <a:pt x="1298261" y="1934315"/>
                  <a:pt x="1297631" y="1946384"/>
                  <a:pt x="1288812" y="1962296"/>
                </a:cubicBezTo>
                <a:lnTo>
                  <a:pt x="1161979" y="2181451"/>
                </a:lnTo>
                <a:cubicBezTo>
                  <a:pt x="1152970" y="2197150"/>
                  <a:pt x="1145987" y="2211198"/>
                  <a:pt x="1125437" y="2212910"/>
                </a:cubicBezTo>
                <a:lnTo>
                  <a:pt x="1119671" y="2213176"/>
                </a:lnTo>
                <a:lnTo>
                  <a:pt x="1118324" y="2213176"/>
                </a:lnTo>
                <a:lnTo>
                  <a:pt x="1083967" y="2213176"/>
                </a:lnTo>
                <a:lnTo>
                  <a:pt x="939435" y="2213176"/>
                </a:lnTo>
                <a:lnTo>
                  <a:pt x="905078" y="2213176"/>
                </a:lnTo>
                <a:lnTo>
                  <a:pt x="903730" y="2213176"/>
                </a:lnTo>
                <a:cubicBezTo>
                  <a:pt x="902550" y="2213083"/>
                  <a:pt x="899968" y="2213152"/>
                  <a:pt x="897385" y="2212735"/>
                </a:cubicBezTo>
                <a:cubicBezTo>
                  <a:pt x="876308" y="2210573"/>
                  <a:pt x="858223" y="2186684"/>
                  <a:pt x="873547" y="2159135"/>
                </a:cubicBezTo>
                <a:lnTo>
                  <a:pt x="998682" y="1942963"/>
                </a:lnTo>
                <a:lnTo>
                  <a:pt x="872531" y="1769465"/>
                </a:lnTo>
                <a:cubicBezTo>
                  <a:pt x="858632" y="1746188"/>
                  <a:pt x="876272" y="1719755"/>
                  <a:pt x="897349" y="1717968"/>
                </a:cubicBezTo>
                <a:cubicBezTo>
                  <a:pt x="899931" y="1717624"/>
                  <a:pt x="902514" y="1717688"/>
                  <a:pt x="903694" y="1717604"/>
                </a:cubicBezTo>
                <a:close/>
                <a:moveTo>
                  <a:pt x="0" y="1717604"/>
                </a:moveTo>
                <a:lnTo>
                  <a:pt x="128828" y="1717604"/>
                </a:lnTo>
                <a:lnTo>
                  <a:pt x="163184" y="1717604"/>
                </a:lnTo>
                <a:lnTo>
                  <a:pt x="164532" y="1717604"/>
                </a:lnTo>
                <a:lnTo>
                  <a:pt x="170297" y="1717824"/>
                </a:lnTo>
                <a:cubicBezTo>
                  <a:pt x="190847" y="1719242"/>
                  <a:pt x="196674" y="1731287"/>
                  <a:pt x="205682" y="1744256"/>
                </a:cubicBezTo>
                <a:lnTo>
                  <a:pt x="335186" y="1922374"/>
                </a:lnTo>
                <a:cubicBezTo>
                  <a:pt x="343157" y="1934317"/>
                  <a:pt x="342528" y="1946386"/>
                  <a:pt x="333707" y="1962298"/>
                </a:cubicBezTo>
                <a:lnTo>
                  <a:pt x="206876" y="2181452"/>
                </a:lnTo>
                <a:cubicBezTo>
                  <a:pt x="197868" y="2197152"/>
                  <a:pt x="190883" y="2211199"/>
                  <a:pt x="170334" y="2212912"/>
                </a:cubicBezTo>
                <a:lnTo>
                  <a:pt x="164568" y="2213177"/>
                </a:lnTo>
                <a:lnTo>
                  <a:pt x="163220" y="2213177"/>
                </a:lnTo>
                <a:lnTo>
                  <a:pt x="128864" y="2213177"/>
                </a:lnTo>
                <a:lnTo>
                  <a:pt x="0" y="2213177"/>
                </a:lnTo>
                <a:lnTo>
                  <a:pt x="0" y="2018251"/>
                </a:lnTo>
                <a:lnTo>
                  <a:pt x="43581" y="1942965"/>
                </a:lnTo>
                <a:lnTo>
                  <a:pt x="0" y="1883027"/>
                </a:lnTo>
                <a:close/>
                <a:moveTo>
                  <a:pt x="2813898" y="1717603"/>
                </a:moveTo>
                <a:lnTo>
                  <a:pt x="2815247" y="1717603"/>
                </a:lnTo>
                <a:lnTo>
                  <a:pt x="2849605" y="1717603"/>
                </a:lnTo>
                <a:lnTo>
                  <a:pt x="2994136" y="1717603"/>
                </a:lnTo>
                <a:lnTo>
                  <a:pt x="3028494" y="1717603"/>
                </a:lnTo>
                <a:lnTo>
                  <a:pt x="3029842" y="1717603"/>
                </a:lnTo>
                <a:lnTo>
                  <a:pt x="3035607" y="1717822"/>
                </a:lnTo>
                <a:cubicBezTo>
                  <a:pt x="3056157" y="1719239"/>
                  <a:pt x="3061984" y="1731285"/>
                  <a:pt x="3070994" y="1744254"/>
                </a:cubicBezTo>
                <a:lnTo>
                  <a:pt x="3200497" y="1922368"/>
                </a:lnTo>
                <a:cubicBezTo>
                  <a:pt x="3208467" y="1934311"/>
                  <a:pt x="3207835" y="1946380"/>
                  <a:pt x="3199016" y="1962292"/>
                </a:cubicBezTo>
                <a:lnTo>
                  <a:pt x="3072186" y="2181448"/>
                </a:lnTo>
                <a:cubicBezTo>
                  <a:pt x="3063178" y="2197148"/>
                  <a:pt x="3056193" y="2211195"/>
                  <a:pt x="3035642" y="2212907"/>
                </a:cubicBezTo>
                <a:lnTo>
                  <a:pt x="3029878" y="2213173"/>
                </a:lnTo>
                <a:lnTo>
                  <a:pt x="3028531" y="2213173"/>
                </a:lnTo>
                <a:lnTo>
                  <a:pt x="2994171" y="2213173"/>
                </a:lnTo>
                <a:lnTo>
                  <a:pt x="2849642" y="2213173"/>
                </a:lnTo>
                <a:lnTo>
                  <a:pt x="2815283" y="2213173"/>
                </a:lnTo>
                <a:lnTo>
                  <a:pt x="2813936" y="2213173"/>
                </a:lnTo>
                <a:cubicBezTo>
                  <a:pt x="2812756" y="2213080"/>
                  <a:pt x="2810173" y="2213149"/>
                  <a:pt x="2807590" y="2212732"/>
                </a:cubicBezTo>
                <a:cubicBezTo>
                  <a:pt x="2786515" y="2210570"/>
                  <a:pt x="2768430" y="2186682"/>
                  <a:pt x="2783753" y="2159132"/>
                </a:cubicBezTo>
                <a:lnTo>
                  <a:pt x="2908887" y="1942959"/>
                </a:lnTo>
                <a:lnTo>
                  <a:pt x="2782736" y="1769463"/>
                </a:lnTo>
                <a:cubicBezTo>
                  <a:pt x="2768838" y="1746187"/>
                  <a:pt x="2786477" y="1719754"/>
                  <a:pt x="2807556" y="1717966"/>
                </a:cubicBezTo>
                <a:cubicBezTo>
                  <a:pt x="2810139" y="1717623"/>
                  <a:pt x="2812722" y="1717685"/>
                  <a:pt x="2813898" y="1717603"/>
                </a:cubicBezTo>
                <a:close/>
                <a:moveTo>
                  <a:pt x="1858797" y="1717603"/>
                </a:moveTo>
                <a:lnTo>
                  <a:pt x="1860146" y="1717603"/>
                </a:lnTo>
                <a:lnTo>
                  <a:pt x="1894503" y="1717603"/>
                </a:lnTo>
                <a:lnTo>
                  <a:pt x="2039033" y="1717603"/>
                </a:lnTo>
                <a:lnTo>
                  <a:pt x="2073390" y="1717603"/>
                </a:lnTo>
                <a:lnTo>
                  <a:pt x="2074737" y="1717603"/>
                </a:lnTo>
                <a:lnTo>
                  <a:pt x="2080503" y="1717823"/>
                </a:lnTo>
                <a:cubicBezTo>
                  <a:pt x="2101050" y="1719240"/>
                  <a:pt x="2106878" y="1731286"/>
                  <a:pt x="2115886" y="1744255"/>
                </a:cubicBezTo>
                <a:lnTo>
                  <a:pt x="2245389" y="1922370"/>
                </a:lnTo>
                <a:cubicBezTo>
                  <a:pt x="2253363" y="1934313"/>
                  <a:pt x="2252735" y="1946382"/>
                  <a:pt x="2243912" y="1962294"/>
                </a:cubicBezTo>
                <a:lnTo>
                  <a:pt x="2117080" y="2181450"/>
                </a:lnTo>
                <a:cubicBezTo>
                  <a:pt x="2108071" y="2197149"/>
                  <a:pt x="2101088" y="2211196"/>
                  <a:pt x="2080539" y="2212909"/>
                </a:cubicBezTo>
                <a:lnTo>
                  <a:pt x="2074774" y="2213174"/>
                </a:lnTo>
                <a:lnTo>
                  <a:pt x="2073426" y="2213174"/>
                </a:lnTo>
                <a:lnTo>
                  <a:pt x="2039069" y="2213174"/>
                </a:lnTo>
                <a:lnTo>
                  <a:pt x="1894538" y="2213174"/>
                </a:lnTo>
                <a:lnTo>
                  <a:pt x="1860181" y="2213174"/>
                </a:lnTo>
                <a:lnTo>
                  <a:pt x="1858834" y="2213174"/>
                </a:lnTo>
                <a:cubicBezTo>
                  <a:pt x="1857655" y="2213081"/>
                  <a:pt x="1855071" y="2213151"/>
                  <a:pt x="1852489" y="2212734"/>
                </a:cubicBezTo>
                <a:cubicBezTo>
                  <a:pt x="1831412" y="2210571"/>
                  <a:pt x="1813327" y="2186683"/>
                  <a:pt x="1828651" y="2159134"/>
                </a:cubicBezTo>
                <a:lnTo>
                  <a:pt x="1953786" y="1942961"/>
                </a:lnTo>
                <a:lnTo>
                  <a:pt x="1827635" y="1769464"/>
                </a:lnTo>
                <a:cubicBezTo>
                  <a:pt x="1813736" y="1746188"/>
                  <a:pt x="1831376" y="1719755"/>
                  <a:pt x="1852453" y="1717967"/>
                </a:cubicBezTo>
                <a:cubicBezTo>
                  <a:pt x="1855035" y="1717623"/>
                  <a:pt x="1857618" y="1717686"/>
                  <a:pt x="1858797" y="1717603"/>
                </a:cubicBezTo>
                <a:close/>
                <a:moveTo>
                  <a:pt x="3769001" y="1717602"/>
                </a:moveTo>
                <a:lnTo>
                  <a:pt x="3770348" y="1717602"/>
                </a:lnTo>
                <a:lnTo>
                  <a:pt x="3804707" y="1717602"/>
                </a:lnTo>
                <a:lnTo>
                  <a:pt x="3949235" y="1717602"/>
                </a:lnTo>
                <a:lnTo>
                  <a:pt x="3983594" y="1717602"/>
                </a:lnTo>
                <a:lnTo>
                  <a:pt x="3984940" y="1717602"/>
                </a:lnTo>
                <a:lnTo>
                  <a:pt x="3990704" y="1717821"/>
                </a:lnTo>
                <a:cubicBezTo>
                  <a:pt x="4011255" y="1719239"/>
                  <a:pt x="4017081" y="1731284"/>
                  <a:pt x="4026089" y="1744253"/>
                </a:cubicBezTo>
                <a:lnTo>
                  <a:pt x="4155595" y="1922366"/>
                </a:lnTo>
                <a:cubicBezTo>
                  <a:pt x="4163566" y="1934309"/>
                  <a:pt x="4162936" y="1946378"/>
                  <a:pt x="4154115" y="1962290"/>
                </a:cubicBezTo>
                <a:lnTo>
                  <a:pt x="4027283" y="2181447"/>
                </a:lnTo>
                <a:cubicBezTo>
                  <a:pt x="4018277" y="2197146"/>
                  <a:pt x="4011292" y="2211193"/>
                  <a:pt x="3990741" y="2212906"/>
                </a:cubicBezTo>
                <a:lnTo>
                  <a:pt x="3984976" y="2213172"/>
                </a:lnTo>
                <a:lnTo>
                  <a:pt x="3983627" y="2213172"/>
                </a:lnTo>
                <a:lnTo>
                  <a:pt x="3949271" y="2213172"/>
                </a:lnTo>
                <a:lnTo>
                  <a:pt x="3804743" y="2213172"/>
                </a:lnTo>
                <a:lnTo>
                  <a:pt x="3770384" y="2213172"/>
                </a:lnTo>
                <a:lnTo>
                  <a:pt x="3769036" y="2213172"/>
                </a:lnTo>
                <a:cubicBezTo>
                  <a:pt x="3767858" y="2213078"/>
                  <a:pt x="3765276" y="2213148"/>
                  <a:pt x="3762692" y="2212731"/>
                </a:cubicBezTo>
                <a:cubicBezTo>
                  <a:pt x="3741615" y="2210569"/>
                  <a:pt x="3723530" y="2186680"/>
                  <a:pt x="3738855" y="2159131"/>
                </a:cubicBezTo>
                <a:lnTo>
                  <a:pt x="3863989" y="1942957"/>
                </a:lnTo>
                <a:lnTo>
                  <a:pt x="3737838" y="1769462"/>
                </a:lnTo>
                <a:cubicBezTo>
                  <a:pt x="3723939" y="1746186"/>
                  <a:pt x="3741578" y="1719753"/>
                  <a:pt x="3762656" y="1717966"/>
                </a:cubicBezTo>
                <a:cubicBezTo>
                  <a:pt x="3765237" y="1717622"/>
                  <a:pt x="3767822" y="1717684"/>
                  <a:pt x="3769001" y="1717602"/>
                </a:cubicBezTo>
                <a:close/>
                <a:moveTo>
                  <a:pt x="5679190" y="1717601"/>
                </a:moveTo>
                <a:lnTo>
                  <a:pt x="5680538" y="1717601"/>
                </a:lnTo>
                <a:lnTo>
                  <a:pt x="5714894" y="1717601"/>
                </a:lnTo>
                <a:lnTo>
                  <a:pt x="5859424" y="1717601"/>
                </a:lnTo>
                <a:lnTo>
                  <a:pt x="5893783" y="1717601"/>
                </a:lnTo>
                <a:lnTo>
                  <a:pt x="5895129" y="1717601"/>
                </a:lnTo>
                <a:lnTo>
                  <a:pt x="5900894" y="1717820"/>
                </a:lnTo>
                <a:cubicBezTo>
                  <a:pt x="5921444" y="1719236"/>
                  <a:pt x="5927271" y="1731283"/>
                  <a:pt x="5936279" y="1744252"/>
                </a:cubicBezTo>
                <a:lnTo>
                  <a:pt x="6065783" y="1922363"/>
                </a:lnTo>
                <a:cubicBezTo>
                  <a:pt x="6073755" y="1934306"/>
                  <a:pt x="6073125" y="1946374"/>
                  <a:pt x="6064305" y="1962286"/>
                </a:cubicBezTo>
                <a:lnTo>
                  <a:pt x="5937473" y="2181444"/>
                </a:lnTo>
                <a:cubicBezTo>
                  <a:pt x="5928465" y="2197143"/>
                  <a:pt x="5921480" y="2211191"/>
                  <a:pt x="5900931" y="2212903"/>
                </a:cubicBezTo>
                <a:lnTo>
                  <a:pt x="5895165" y="2213169"/>
                </a:lnTo>
                <a:lnTo>
                  <a:pt x="5893817" y="2213169"/>
                </a:lnTo>
                <a:lnTo>
                  <a:pt x="5859463" y="2213169"/>
                </a:lnTo>
                <a:lnTo>
                  <a:pt x="5714930" y="2213169"/>
                </a:lnTo>
                <a:lnTo>
                  <a:pt x="5680574" y="2213169"/>
                </a:lnTo>
                <a:lnTo>
                  <a:pt x="5679225" y="2213169"/>
                </a:lnTo>
                <a:cubicBezTo>
                  <a:pt x="5678046" y="2213076"/>
                  <a:pt x="5675463" y="2213145"/>
                  <a:pt x="5672881" y="2212728"/>
                </a:cubicBezTo>
                <a:cubicBezTo>
                  <a:pt x="5651804" y="2210566"/>
                  <a:pt x="5633718" y="2186677"/>
                  <a:pt x="5649042" y="2159128"/>
                </a:cubicBezTo>
                <a:lnTo>
                  <a:pt x="5774176" y="1942954"/>
                </a:lnTo>
                <a:lnTo>
                  <a:pt x="5648026" y="1769460"/>
                </a:lnTo>
                <a:cubicBezTo>
                  <a:pt x="5634127" y="1746185"/>
                  <a:pt x="5651768" y="1719751"/>
                  <a:pt x="5672845" y="1717964"/>
                </a:cubicBezTo>
                <a:cubicBezTo>
                  <a:pt x="5675428" y="1717621"/>
                  <a:pt x="5678010" y="1717681"/>
                  <a:pt x="5679190" y="1717601"/>
                </a:cubicBezTo>
                <a:close/>
                <a:moveTo>
                  <a:pt x="4724086" y="1717601"/>
                </a:moveTo>
                <a:lnTo>
                  <a:pt x="4725437" y="1717601"/>
                </a:lnTo>
                <a:lnTo>
                  <a:pt x="4759792" y="1717601"/>
                </a:lnTo>
                <a:lnTo>
                  <a:pt x="4904320" y="1717601"/>
                </a:lnTo>
                <a:lnTo>
                  <a:pt x="4938679" y="1717601"/>
                </a:lnTo>
                <a:lnTo>
                  <a:pt x="4940026" y="1717601"/>
                </a:lnTo>
                <a:lnTo>
                  <a:pt x="4945794" y="1717821"/>
                </a:lnTo>
                <a:cubicBezTo>
                  <a:pt x="4966342" y="1719238"/>
                  <a:pt x="4972168" y="1731283"/>
                  <a:pt x="4981175" y="1744252"/>
                </a:cubicBezTo>
                <a:lnTo>
                  <a:pt x="5110683" y="1922365"/>
                </a:lnTo>
                <a:cubicBezTo>
                  <a:pt x="5118652" y="1934308"/>
                  <a:pt x="5118023" y="1946376"/>
                  <a:pt x="5109202" y="1962288"/>
                </a:cubicBezTo>
                <a:lnTo>
                  <a:pt x="4982371" y="2181445"/>
                </a:lnTo>
                <a:cubicBezTo>
                  <a:pt x="4973363" y="2197145"/>
                  <a:pt x="4966378" y="2211192"/>
                  <a:pt x="4945827" y="2212904"/>
                </a:cubicBezTo>
                <a:lnTo>
                  <a:pt x="4940062" y="2213170"/>
                </a:lnTo>
                <a:lnTo>
                  <a:pt x="4938714" y="2213170"/>
                </a:lnTo>
                <a:lnTo>
                  <a:pt x="4904357" y="2213170"/>
                </a:lnTo>
                <a:lnTo>
                  <a:pt x="4759827" y="2213170"/>
                </a:lnTo>
                <a:lnTo>
                  <a:pt x="4725471" y="2213170"/>
                </a:lnTo>
                <a:lnTo>
                  <a:pt x="4724123" y="2213170"/>
                </a:lnTo>
                <a:cubicBezTo>
                  <a:pt x="4722944" y="2213077"/>
                  <a:pt x="4720361" y="2213146"/>
                  <a:pt x="4717779" y="2212730"/>
                </a:cubicBezTo>
                <a:cubicBezTo>
                  <a:pt x="4696701" y="2210567"/>
                  <a:pt x="4678617" y="2186679"/>
                  <a:pt x="4693939" y="2159129"/>
                </a:cubicBezTo>
                <a:lnTo>
                  <a:pt x="4819075" y="1942956"/>
                </a:lnTo>
                <a:lnTo>
                  <a:pt x="4692923" y="1769461"/>
                </a:lnTo>
                <a:cubicBezTo>
                  <a:pt x="4679026" y="1746185"/>
                  <a:pt x="4696664" y="1719753"/>
                  <a:pt x="4717742" y="1717965"/>
                </a:cubicBezTo>
                <a:cubicBezTo>
                  <a:pt x="4720324" y="1717621"/>
                  <a:pt x="4722907" y="1717683"/>
                  <a:pt x="4724086" y="1717601"/>
                </a:cubicBezTo>
                <a:close/>
                <a:moveTo>
                  <a:pt x="6634292" y="1717600"/>
                </a:moveTo>
                <a:lnTo>
                  <a:pt x="6635640" y="1717600"/>
                </a:lnTo>
                <a:lnTo>
                  <a:pt x="6669997" y="1717600"/>
                </a:lnTo>
                <a:lnTo>
                  <a:pt x="6814528" y="1717600"/>
                </a:lnTo>
                <a:lnTo>
                  <a:pt x="6848885" y="1717600"/>
                </a:lnTo>
                <a:lnTo>
                  <a:pt x="6850233" y="1717600"/>
                </a:lnTo>
                <a:lnTo>
                  <a:pt x="6855998" y="1717819"/>
                </a:lnTo>
                <a:cubicBezTo>
                  <a:pt x="6876548" y="1719235"/>
                  <a:pt x="6882374" y="1731282"/>
                  <a:pt x="6891382" y="1744251"/>
                </a:cubicBezTo>
                <a:lnTo>
                  <a:pt x="7020887" y="1922361"/>
                </a:lnTo>
                <a:cubicBezTo>
                  <a:pt x="7028858" y="1934304"/>
                  <a:pt x="7028229" y="1946372"/>
                  <a:pt x="7019408" y="1962285"/>
                </a:cubicBezTo>
                <a:lnTo>
                  <a:pt x="6892576" y="2181443"/>
                </a:lnTo>
                <a:cubicBezTo>
                  <a:pt x="6883568" y="2197142"/>
                  <a:pt x="6876584" y="2211189"/>
                  <a:pt x="6856034" y="2212902"/>
                </a:cubicBezTo>
                <a:lnTo>
                  <a:pt x="6850269" y="2213167"/>
                </a:lnTo>
                <a:lnTo>
                  <a:pt x="6848921" y="2213167"/>
                </a:lnTo>
                <a:lnTo>
                  <a:pt x="6814564" y="2213167"/>
                </a:lnTo>
                <a:lnTo>
                  <a:pt x="6670033" y="2213167"/>
                </a:lnTo>
                <a:lnTo>
                  <a:pt x="6635676" y="2213167"/>
                </a:lnTo>
                <a:lnTo>
                  <a:pt x="6634328" y="2213167"/>
                </a:lnTo>
                <a:cubicBezTo>
                  <a:pt x="6633149" y="2213074"/>
                  <a:pt x="6630566" y="2213144"/>
                  <a:pt x="6627983" y="2212727"/>
                </a:cubicBezTo>
                <a:cubicBezTo>
                  <a:pt x="6606906" y="2210564"/>
                  <a:pt x="6588821" y="2186676"/>
                  <a:pt x="6604146" y="2159127"/>
                </a:cubicBezTo>
                <a:lnTo>
                  <a:pt x="6729280" y="1942952"/>
                </a:lnTo>
                <a:lnTo>
                  <a:pt x="6603129" y="1769459"/>
                </a:lnTo>
                <a:cubicBezTo>
                  <a:pt x="6589231" y="1746184"/>
                  <a:pt x="6606870" y="1719751"/>
                  <a:pt x="6627947" y="1717964"/>
                </a:cubicBezTo>
                <a:cubicBezTo>
                  <a:pt x="6630530" y="1717620"/>
                  <a:pt x="6633113" y="1717680"/>
                  <a:pt x="6634292" y="1717600"/>
                </a:cubicBezTo>
                <a:close/>
                <a:moveTo>
                  <a:pt x="8544500" y="1717599"/>
                </a:moveTo>
                <a:lnTo>
                  <a:pt x="8545848" y="1717599"/>
                </a:lnTo>
                <a:lnTo>
                  <a:pt x="8580205" y="1717599"/>
                </a:lnTo>
                <a:lnTo>
                  <a:pt x="8724736" y="1717599"/>
                </a:lnTo>
                <a:lnTo>
                  <a:pt x="8759093" y="1717599"/>
                </a:lnTo>
                <a:lnTo>
                  <a:pt x="8760440" y="1717599"/>
                </a:lnTo>
                <a:lnTo>
                  <a:pt x="8766206" y="1717818"/>
                </a:lnTo>
                <a:cubicBezTo>
                  <a:pt x="8786755" y="1719234"/>
                  <a:pt x="8792582" y="1731280"/>
                  <a:pt x="8801590" y="1744249"/>
                </a:cubicBezTo>
                <a:lnTo>
                  <a:pt x="8931095" y="1922357"/>
                </a:lnTo>
                <a:cubicBezTo>
                  <a:pt x="8939066" y="1934300"/>
                  <a:pt x="8938437" y="1946369"/>
                  <a:pt x="8929616" y="1962281"/>
                </a:cubicBezTo>
                <a:lnTo>
                  <a:pt x="8802784" y="2181440"/>
                </a:lnTo>
                <a:cubicBezTo>
                  <a:pt x="8793776" y="2197139"/>
                  <a:pt x="8786791" y="2211186"/>
                  <a:pt x="8766242" y="2212899"/>
                </a:cubicBezTo>
                <a:lnTo>
                  <a:pt x="8760476" y="2213165"/>
                </a:lnTo>
                <a:lnTo>
                  <a:pt x="8759129" y="2213165"/>
                </a:lnTo>
                <a:lnTo>
                  <a:pt x="8724771" y="2213165"/>
                </a:lnTo>
                <a:lnTo>
                  <a:pt x="8580241" y="2213165"/>
                </a:lnTo>
                <a:lnTo>
                  <a:pt x="8545884" y="2213165"/>
                </a:lnTo>
                <a:lnTo>
                  <a:pt x="8544536" y="2213165"/>
                </a:lnTo>
                <a:cubicBezTo>
                  <a:pt x="8543356" y="2213071"/>
                  <a:pt x="8540774" y="2213141"/>
                  <a:pt x="8538191" y="2212724"/>
                </a:cubicBezTo>
                <a:cubicBezTo>
                  <a:pt x="8517114" y="2210562"/>
                  <a:pt x="8499029" y="2186673"/>
                  <a:pt x="8514353" y="2159124"/>
                </a:cubicBezTo>
                <a:lnTo>
                  <a:pt x="8639488" y="1942948"/>
                </a:lnTo>
                <a:lnTo>
                  <a:pt x="8513337" y="1769457"/>
                </a:lnTo>
                <a:cubicBezTo>
                  <a:pt x="8499438" y="1746183"/>
                  <a:pt x="8517078" y="1719750"/>
                  <a:pt x="8538155" y="1717963"/>
                </a:cubicBezTo>
                <a:cubicBezTo>
                  <a:pt x="8540738" y="1717619"/>
                  <a:pt x="8543320" y="1717677"/>
                  <a:pt x="8544500" y="1717599"/>
                </a:cubicBezTo>
                <a:close/>
                <a:moveTo>
                  <a:pt x="7589396" y="1717599"/>
                </a:moveTo>
                <a:lnTo>
                  <a:pt x="7590744" y="1717599"/>
                </a:lnTo>
                <a:lnTo>
                  <a:pt x="7625101" y="1717599"/>
                </a:lnTo>
                <a:lnTo>
                  <a:pt x="7769632" y="1717599"/>
                </a:lnTo>
                <a:lnTo>
                  <a:pt x="7803989" y="1717599"/>
                </a:lnTo>
                <a:lnTo>
                  <a:pt x="7805337" y="1717599"/>
                </a:lnTo>
                <a:lnTo>
                  <a:pt x="7811102" y="1717819"/>
                </a:lnTo>
                <a:cubicBezTo>
                  <a:pt x="7831652" y="1719235"/>
                  <a:pt x="7837478" y="1731281"/>
                  <a:pt x="7846486" y="1744250"/>
                </a:cubicBezTo>
                <a:lnTo>
                  <a:pt x="7975991" y="1922359"/>
                </a:lnTo>
                <a:cubicBezTo>
                  <a:pt x="7983962" y="1934302"/>
                  <a:pt x="7983333" y="1946371"/>
                  <a:pt x="7974512" y="1962283"/>
                </a:cubicBezTo>
                <a:lnTo>
                  <a:pt x="7847680" y="2181441"/>
                </a:lnTo>
                <a:cubicBezTo>
                  <a:pt x="7838672" y="2197140"/>
                  <a:pt x="7831688" y="2211188"/>
                  <a:pt x="7811138" y="2212900"/>
                </a:cubicBezTo>
                <a:lnTo>
                  <a:pt x="7805373" y="2213166"/>
                </a:lnTo>
                <a:lnTo>
                  <a:pt x="7804025" y="2213166"/>
                </a:lnTo>
                <a:lnTo>
                  <a:pt x="7769668" y="2213166"/>
                </a:lnTo>
                <a:lnTo>
                  <a:pt x="7625137" y="2213166"/>
                </a:lnTo>
                <a:lnTo>
                  <a:pt x="7590780" y="2213166"/>
                </a:lnTo>
                <a:lnTo>
                  <a:pt x="7589432" y="2213166"/>
                </a:lnTo>
                <a:cubicBezTo>
                  <a:pt x="7588253" y="2213073"/>
                  <a:pt x="7585670" y="2213142"/>
                  <a:pt x="7583087" y="2212725"/>
                </a:cubicBezTo>
                <a:cubicBezTo>
                  <a:pt x="7562010" y="2210563"/>
                  <a:pt x="7543925" y="2186675"/>
                  <a:pt x="7559250" y="2159125"/>
                </a:cubicBezTo>
                <a:lnTo>
                  <a:pt x="7684384" y="1942950"/>
                </a:lnTo>
                <a:lnTo>
                  <a:pt x="7558233" y="1769458"/>
                </a:lnTo>
                <a:cubicBezTo>
                  <a:pt x="7544335" y="1746183"/>
                  <a:pt x="7561974" y="1719750"/>
                  <a:pt x="7583051" y="1717963"/>
                </a:cubicBezTo>
                <a:cubicBezTo>
                  <a:pt x="7585634" y="1717619"/>
                  <a:pt x="7588217" y="1717679"/>
                  <a:pt x="7589396" y="1717599"/>
                </a:cubicBezTo>
                <a:close/>
                <a:moveTo>
                  <a:pt x="426143" y="1531819"/>
                </a:moveTo>
                <a:lnTo>
                  <a:pt x="427491" y="1531819"/>
                </a:lnTo>
                <a:lnTo>
                  <a:pt x="461848" y="1531819"/>
                </a:lnTo>
                <a:lnTo>
                  <a:pt x="606378" y="1531819"/>
                </a:lnTo>
                <a:lnTo>
                  <a:pt x="640736" y="1531819"/>
                </a:lnTo>
                <a:lnTo>
                  <a:pt x="642083" y="1531819"/>
                </a:lnTo>
                <a:lnTo>
                  <a:pt x="647848" y="1532040"/>
                </a:lnTo>
                <a:cubicBezTo>
                  <a:pt x="668398" y="1533453"/>
                  <a:pt x="674224" y="1545500"/>
                  <a:pt x="683232" y="1558469"/>
                </a:cubicBezTo>
                <a:lnTo>
                  <a:pt x="812737" y="1736567"/>
                </a:lnTo>
                <a:cubicBezTo>
                  <a:pt x="820708" y="1748511"/>
                  <a:pt x="820079" y="1760585"/>
                  <a:pt x="811258" y="1776494"/>
                </a:cubicBezTo>
                <a:lnTo>
                  <a:pt x="684427" y="1995666"/>
                </a:lnTo>
                <a:cubicBezTo>
                  <a:pt x="675419" y="2011364"/>
                  <a:pt x="668434" y="2025412"/>
                  <a:pt x="647885" y="2027124"/>
                </a:cubicBezTo>
                <a:lnTo>
                  <a:pt x="642119" y="2027383"/>
                </a:lnTo>
                <a:lnTo>
                  <a:pt x="640771" y="2027383"/>
                </a:lnTo>
                <a:lnTo>
                  <a:pt x="606414" y="2027383"/>
                </a:lnTo>
                <a:lnTo>
                  <a:pt x="461884" y="2027383"/>
                </a:lnTo>
                <a:lnTo>
                  <a:pt x="427527" y="2027383"/>
                </a:lnTo>
                <a:lnTo>
                  <a:pt x="426179" y="2027383"/>
                </a:lnTo>
                <a:cubicBezTo>
                  <a:pt x="424999" y="2027290"/>
                  <a:pt x="422417" y="2027359"/>
                  <a:pt x="419834" y="2026943"/>
                </a:cubicBezTo>
                <a:cubicBezTo>
                  <a:pt x="398757" y="2024787"/>
                  <a:pt x="380672" y="2000899"/>
                  <a:pt x="395997" y="1973349"/>
                </a:cubicBezTo>
                <a:lnTo>
                  <a:pt x="521131" y="1757161"/>
                </a:lnTo>
                <a:lnTo>
                  <a:pt x="394980" y="1583662"/>
                </a:lnTo>
                <a:cubicBezTo>
                  <a:pt x="381082" y="1560390"/>
                  <a:pt x="398721" y="1533970"/>
                  <a:pt x="419798" y="1532183"/>
                </a:cubicBezTo>
                <a:cubicBezTo>
                  <a:pt x="422381" y="1531840"/>
                  <a:pt x="424963" y="1531897"/>
                  <a:pt x="426143" y="1531819"/>
                </a:cubicBezTo>
                <a:close/>
                <a:moveTo>
                  <a:pt x="1381247" y="1531818"/>
                </a:moveTo>
                <a:lnTo>
                  <a:pt x="1382594" y="1531818"/>
                </a:lnTo>
                <a:lnTo>
                  <a:pt x="1416953" y="1531818"/>
                </a:lnTo>
                <a:lnTo>
                  <a:pt x="1561482" y="1531818"/>
                </a:lnTo>
                <a:lnTo>
                  <a:pt x="1595839" y="1531818"/>
                </a:lnTo>
                <a:lnTo>
                  <a:pt x="1597187" y="1531818"/>
                </a:lnTo>
                <a:lnTo>
                  <a:pt x="1602952" y="1532038"/>
                </a:lnTo>
                <a:cubicBezTo>
                  <a:pt x="1623502" y="1533452"/>
                  <a:pt x="1629329" y="1545499"/>
                  <a:pt x="1638336" y="1558467"/>
                </a:cubicBezTo>
                <a:lnTo>
                  <a:pt x="1767842" y="1736567"/>
                </a:lnTo>
                <a:cubicBezTo>
                  <a:pt x="1775813" y="1748510"/>
                  <a:pt x="1775183" y="1760584"/>
                  <a:pt x="1766363" y="1776494"/>
                </a:cubicBezTo>
                <a:lnTo>
                  <a:pt x="1639530" y="1995664"/>
                </a:lnTo>
                <a:cubicBezTo>
                  <a:pt x="1630522" y="2011362"/>
                  <a:pt x="1623538" y="2025410"/>
                  <a:pt x="1602988" y="2027122"/>
                </a:cubicBezTo>
                <a:lnTo>
                  <a:pt x="1597222" y="2027381"/>
                </a:lnTo>
                <a:lnTo>
                  <a:pt x="1595876" y="2027381"/>
                </a:lnTo>
                <a:lnTo>
                  <a:pt x="1561518" y="2027381"/>
                </a:lnTo>
                <a:lnTo>
                  <a:pt x="1416988" y="2027381"/>
                </a:lnTo>
                <a:lnTo>
                  <a:pt x="1382630" y="2027381"/>
                </a:lnTo>
                <a:lnTo>
                  <a:pt x="1381282" y="2027381"/>
                </a:lnTo>
                <a:cubicBezTo>
                  <a:pt x="1380104" y="2027289"/>
                  <a:pt x="1377520" y="2027358"/>
                  <a:pt x="1374938" y="2026942"/>
                </a:cubicBezTo>
                <a:cubicBezTo>
                  <a:pt x="1353861" y="2024785"/>
                  <a:pt x="1335776" y="2000898"/>
                  <a:pt x="1351101" y="1973347"/>
                </a:cubicBezTo>
                <a:lnTo>
                  <a:pt x="1476236" y="1757160"/>
                </a:lnTo>
                <a:lnTo>
                  <a:pt x="1350085" y="1583662"/>
                </a:lnTo>
                <a:cubicBezTo>
                  <a:pt x="1336185" y="1560390"/>
                  <a:pt x="1353825" y="1533969"/>
                  <a:pt x="1374902" y="1532182"/>
                </a:cubicBezTo>
                <a:cubicBezTo>
                  <a:pt x="1377485" y="1531838"/>
                  <a:pt x="1380067" y="1531896"/>
                  <a:pt x="1381247" y="1531818"/>
                </a:cubicBezTo>
                <a:close/>
                <a:moveTo>
                  <a:pt x="2336347" y="1531817"/>
                </a:moveTo>
                <a:lnTo>
                  <a:pt x="2337695" y="1531817"/>
                </a:lnTo>
                <a:lnTo>
                  <a:pt x="2372052" y="1531817"/>
                </a:lnTo>
                <a:lnTo>
                  <a:pt x="2516583" y="1531817"/>
                </a:lnTo>
                <a:lnTo>
                  <a:pt x="2550941" y="1531817"/>
                </a:lnTo>
                <a:lnTo>
                  <a:pt x="2552289" y="1531817"/>
                </a:lnTo>
                <a:lnTo>
                  <a:pt x="2558055" y="1532037"/>
                </a:lnTo>
                <a:cubicBezTo>
                  <a:pt x="2578604" y="1533451"/>
                  <a:pt x="2584430" y="1545497"/>
                  <a:pt x="2593438" y="1558466"/>
                </a:cubicBezTo>
                <a:lnTo>
                  <a:pt x="2722943" y="1736566"/>
                </a:lnTo>
                <a:cubicBezTo>
                  <a:pt x="2730916" y="1748510"/>
                  <a:pt x="2730285" y="1760583"/>
                  <a:pt x="2721465" y="1776492"/>
                </a:cubicBezTo>
                <a:lnTo>
                  <a:pt x="2594634" y="1995662"/>
                </a:lnTo>
                <a:cubicBezTo>
                  <a:pt x="2585624" y="2011360"/>
                  <a:pt x="2578640" y="2025408"/>
                  <a:pt x="2558090" y="2027120"/>
                </a:cubicBezTo>
                <a:lnTo>
                  <a:pt x="2552324" y="2027381"/>
                </a:lnTo>
                <a:lnTo>
                  <a:pt x="2550977" y="2027381"/>
                </a:lnTo>
                <a:lnTo>
                  <a:pt x="2516620" y="2027381"/>
                </a:lnTo>
                <a:lnTo>
                  <a:pt x="2372088" y="2027381"/>
                </a:lnTo>
                <a:lnTo>
                  <a:pt x="2337731" y="2027381"/>
                </a:lnTo>
                <a:lnTo>
                  <a:pt x="2336384" y="2027381"/>
                </a:lnTo>
                <a:cubicBezTo>
                  <a:pt x="2335203" y="2027287"/>
                  <a:pt x="2332621" y="2027357"/>
                  <a:pt x="2330039" y="2026940"/>
                </a:cubicBezTo>
                <a:cubicBezTo>
                  <a:pt x="2308962" y="2024784"/>
                  <a:pt x="2290876" y="2000896"/>
                  <a:pt x="2306201" y="1973345"/>
                </a:cubicBezTo>
                <a:lnTo>
                  <a:pt x="2431337" y="1757158"/>
                </a:lnTo>
                <a:lnTo>
                  <a:pt x="2305184" y="1583662"/>
                </a:lnTo>
                <a:cubicBezTo>
                  <a:pt x="2291287" y="1560390"/>
                  <a:pt x="2308924" y="1533967"/>
                  <a:pt x="2330002" y="1532181"/>
                </a:cubicBezTo>
                <a:cubicBezTo>
                  <a:pt x="2332584" y="1531837"/>
                  <a:pt x="2335169" y="1531894"/>
                  <a:pt x="2336347" y="1531817"/>
                </a:cubicBezTo>
                <a:close/>
                <a:moveTo>
                  <a:pt x="4246535" y="1531814"/>
                </a:moveTo>
                <a:lnTo>
                  <a:pt x="4247882" y="1531814"/>
                </a:lnTo>
                <a:lnTo>
                  <a:pt x="4282239" y="1531814"/>
                </a:lnTo>
                <a:lnTo>
                  <a:pt x="4426770" y="1531814"/>
                </a:lnTo>
                <a:lnTo>
                  <a:pt x="4461128" y="1531814"/>
                </a:lnTo>
                <a:lnTo>
                  <a:pt x="4462477" y="1531814"/>
                </a:lnTo>
                <a:lnTo>
                  <a:pt x="4468241" y="1532035"/>
                </a:lnTo>
                <a:cubicBezTo>
                  <a:pt x="4488791" y="1533448"/>
                  <a:pt x="4494617" y="1545495"/>
                  <a:pt x="4503624" y="1558464"/>
                </a:cubicBezTo>
                <a:lnTo>
                  <a:pt x="4633130" y="1736564"/>
                </a:lnTo>
                <a:cubicBezTo>
                  <a:pt x="4641100" y="1748508"/>
                  <a:pt x="4640472" y="1760580"/>
                  <a:pt x="4631652" y="1776491"/>
                </a:cubicBezTo>
                <a:lnTo>
                  <a:pt x="4504818" y="1995658"/>
                </a:lnTo>
                <a:cubicBezTo>
                  <a:pt x="4495810" y="2011356"/>
                  <a:pt x="4488827" y="2025405"/>
                  <a:pt x="4468276" y="2027116"/>
                </a:cubicBezTo>
                <a:lnTo>
                  <a:pt x="4462511" y="2027378"/>
                </a:lnTo>
                <a:lnTo>
                  <a:pt x="4461163" y="2027378"/>
                </a:lnTo>
                <a:lnTo>
                  <a:pt x="4426806" y="2027378"/>
                </a:lnTo>
                <a:lnTo>
                  <a:pt x="4282276" y="2027378"/>
                </a:lnTo>
                <a:lnTo>
                  <a:pt x="4247918" y="2027378"/>
                </a:lnTo>
                <a:lnTo>
                  <a:pt x="4246571" y="2027378"/>
                </a:lnTo>
                <a:cubicBezTo>
                  <a:pt x="4245390" y="2027285"/>
                  <a:pt x="4242808" y="2027354"/>
                  <a:pt x="4240226" y="2026938"/>
                </a:cubicBezTo>
                <a:cubicBezTo>
                  <a:pt x="4219148" y="2024780"/>
                  <a:pt x="4201063" y="2000892"/>
                  <a:pt x="4216387" y="1973342"/>
                </a:cubicBezTo>
                <a:lnTo>
                  <a:pt x="4341522" y="1757157"/>
                </a:lnTo>
                <a:lnTo>
                  <a:pt x="4215370" y="1583662"/>
                </a:lnTo>
                <a:cubicBezTo>
                  <a:pt x="4201472" y="1560390"/>
                  <a:pt x="4219113" y="1533965"/>
                  <a:pt x="4240189" y="1532179"/>
                </a:cubicBezTo>
                <a:cubicBezTo>
                  <a:pt x="4242772" y="1531834"/>
                  <a:pt x="4245354" y="1531892"/>
                  <a:pt x="4246535" y="1531814"/>
                </a:cubicBezTo>
                <a:close/>
                <a:moveTo>
                  <a:pt x="5201639" y="1531813"/>
                </a:moveTo>
                <a:lnTo>
                  <a:pt x="5202987" y="1531813"/>
                </a:lnTo>
                <a:lnTo>
                  <a:pt x="5237344" y="1531813"/>
                </a:lnTo>
                <a:lnTo>
                  <a:pt x="5381874" y="1531813"/>
                </a:lnTo>
                <a:lnTo>
                  <a:pt x="5416232" y="1531813"/>
                </a:lnTo>
                <a:lnTo>
                  <a:pt x="5417579" y="1531813"/>
                </a:lnTo>
                <a:lnTo>
                  <a:pt x="5423345" y="1532033"/>
                </a:lnTo>
                <a:cubicBezTo>
                  <a:pt x="5443894" y="1533447"/>
                  <a:pt x="5449720" y="1545494"/>
                  <a:pt x="5458728" y="1558463"/>
                </a:cubicBezTo>
                <a:lnTo>
                  <a:pt x="5588233" y="1736564"/>
                </a:lnTo>
                <a:cubicBezTo>
                  <a:pt x="5596203" y="1748507"/>
                  <a:pt x="5595576" y="1760579"/>
                  <a:pt x="5586753" y="1776490"/>
                </a:cubicBezTo>
                <a:lnTo>
                  <a:pt x="5459923" y="1995656"/>
                </a:lnTo>
                <a:cubicBezTo>
                  <a:pt x="5450915" y="2011355"/>
                  <a:pt x="5443930" y="2025403"/>
                  <a:pt x="5423381" y="2027114"/>
                </a:cubicBezTo>
                <a:lnTo>
                  <a:pt x="5417615" y="2027377"/>
                </a:lnTo>
                <a:lnTo>
                  <a:pt x="5416267" y="2027377"/>
                </a:lnTo>
                <a:lnTo>
                  <a:pt x="5381911" y="2027377"/>
                </a:lnTo>
                <a:lnTo>
                  <a:pt x="5237379" y="2027377"/>
                </a:lnTo>
                <a:lnTo>
                  <a:pt x="5203022" y="2027377"/>
                </a:lnTo>
                <a:lnTo>
                  <a:pt x="5201674" y="2027377"/>
                </a:lnTo>
                <a:cubicBezTo>
                  <a:pt x="5200496" y="2027283"/>
                  <a:pt x="5197913" y="2027352"/>
                  <a:pt x="5195331" y="2026937"/>
                </a:cubicBezTo>
                <a:cubicBezTo>
                  <a:pt x="5174253" y="2024778"/>
                  <a:pt x="5156169" y="2000890"/>
                  <a:pt x="5171492" y="1973340"/>
                </a:cubicBezTo>
                <a:lnTo>
                  <a:pt x="5296628" y="1757156"/>
                </a:lnTo>
                <a:lnTo>
                  <a:pt x="5170476" y="1583662"/>
                </a:lnTo>
                <a:cubicBezTo>
                  <a:pt x="5156577" y="1560390"/>
                  <a:pt x="5174218" y="1533964"/>
                  <a:pt x="5195293" y="1532177"/>
                </a:cubicBezTo>
                <a:cubicBezTo>
                  <a:pt x="5197877" y="1531833"/>
                  <a:pt x="5200458" y="1531891"/>
                  <a:pt x="5201639" y="1531813"/>
                </a:cubicBezTo>
                <a:close/>
                <a:moveTo>
                  <a:pt x="6156740" y="1531812"/>
                </a:moveTo>
                <a:lnTo>
                  <a:pt x="6158088" y="1531812"/>
                </a:lnTo>
                <a:lnTo>
                  <a:pt x="6192445" y="1531812"/>
                </a:lnTo>
                <a:lnTo>
                  <a:pt x="6336976" y="1531812"/>
                </a:lnTo>
                <a:lnTo>
                  <a:pt x="6371333" y="1531812"/>
                </a:lnTo>
                <a:lnTo>
                  <a:pt x="6372681" y="1531812"/>
                </a:lnTo>
                <a:lnTo>
                  <a:pt x="6378446" y="1532032"/>
                </a:lnTo>
                <a:cubicBezTo>
                  <a:pt x="6398996" y="1533446"/>
                  <a:pt x="6404822" y="1545492"/>
                  <a:pt x="6413830" y="1558461"/>
                </a:cubicBezTo>
                <a:lnTo>
                  <a:pt x="6543335" y="1736563"/>
                </a:lnTo>
                <a:cubicBezTo>
                  <a:pt x="6551306" y="1748507"/>
                  <a:pt x="6550677" y="1760578"/>
                  <a:pt x="6541856" y="1776489"/>
                </a:cubicBezTo>
                <a:lnTo>
                  <a:pt x="6415024" y="1995654"/>
                </a:lnTo>
                <a:cubicBezTo>
                  <a:pt x="6406016" y="2011353"/>
                  <a:pt x="6399032" y="2025401"/>
                  <a:pt x="6378482" y="2027112"/>
                </a:cubicBezTo>
                <a:lnTo>
                  <a:pt x="6372717" y="2027375"/>
                </a:lnTo>
                <a:lnTo>
                  <a:pt x="6371369" y="2027375"/>
                </a:lnTo>
                <a:lnTo>
                  <a:pt x="6337012" y="2027375"/>
                </a:lnTo>
                <a:lnTo>
                  <a:pt x="6192481" y="2027375"/>
                </a:lnTo>
                <a:lnTo>
                  <a:pt x="6158124" y="2027375"/>
                </a:lnTo>
                <a:lnTo>
                  <a:pt x="6156776" y="2027375"/>
                </a:lnTo>
                <a:cubicBezTo>
                  <a:pt x="6155597" y="2027282"/>
                  <a:pt x="6153014" y="2027351"/>
                  <a:pt x="6150431" y="2026936"/>
                </a:cubicBezTo>
                <a:cubicBezTo>
                  <a:pt x="6129354" y="2024776"/>
                  <a:pt x="6111269" y="2000888"/>
                  <a:pt x="6126594" y="1973338"/>
                </a:cubicBezTo>
                <a:lnTo>
                  <a:pt x="6251728" y="1757155"/>
                </a:lnTo>
                <a:lnTo>
                  <a:pt x="6125577" y="1583662"/>
                </a:lnTo>
                <a:cubicBezTo>
                  <a:pt x="6111679" y="1560390"/>
                  <a:pt x="6129318" y="1533962"/>
                  <a:pt x="6150395" y="1532176"/>
                </a:cubicBezTo>
                <a:cubicBezTo>
                  <a:pt x="6152978" y="1531832"/>
                  <a:pt x="6155561" y="1531889"/>
                  <a:pt x="6156740" y="1531812"/>
                </a:cubicBezTo>
                <a:close/>
                <a:moveTo>
                  <a:pt x="7111844" y="1531811"/>
                </a:moveTo>
                <a:lnTo>
                  <a:pt x="7113192" y="1531811"/>
                </a:lnTo>
                <a:lnTo>
                  <a:pt x="7147549" y="1531811"/>
                </a:lnTo>
                <a:lnTo>
                  <a:pt x="7292080" y="1531811"/>
                </a:lnTo>
                <a:lnTo>
                  <a:pt x="7326437" y="1531811"/>
                </a:lnTo>
                <a:lnTo>
                  <a:pt x="7327785" y="1531811"/>
                </a:lnTo>
                <a:lnTo>
                  <a:pt x="7333550" y="1532031"/>
                </a:lnTo>
                <a:cubicBezTo>
                  <a:pt x="7354100" y="1533445"/>
                  <a:pt x="7359926" y="1545491"/>
                  <a:pt x="7368934" y="1558460"/>
                </a:cubicBezTo>
                <a:lnTo>
                  <a:pt x="7498439" y="1736562"/>
                </a:lnTo>
                <a:cubicBezTo>
                  <a:pt x="7506410" y="1748506"/>
                  <a:pt x="7505781" y="1760577"/>
                  <a:pt x="7496960" y="1776488"/>
                </a:cubicBezTo>
                <a:lnTo>
                  <a:pt x="7370128" y="1995652"/>
                </a:lnTo>
                <a:cubicBezTo>
                  <a:pt x="7361120" y="2011351"/>
                  <a:pt x="7354136" y="2025399"/>
                  <a:pt x="7333586" y="2027111"/>
                </a:cubicBezTo>
                <a:lnTo>
                  <a:pt x="7327821" y="2027374"/>
                </a:lnTo>
                <a:lnTo>
                  <a:pt x="7326473" y="2027374"/>
                </a:lnTo>
                <a:lnTo>
                  <a:pt x="7292116" y="2027374"/>
                </a:lnTo>
                <a:lnTo>
                  <a:pt x="7147585" y="2027374"/>
                </a:lnTo>
                <a:lnTo>
                  <a:pt x="7113228" y="2027374"/>
                </a:lnTo>
                <a:lnTo>
                  <a:pt x="7111880" y="2027374"/>
                </a:lnTo>
                <a:cubicBezTo>
                  <a:pt x="7110701" y="2027281"/>
                  <a:pt x="7108118" y="2027350"/>
                  <a:pt x="7105535" y="2026934"/>
                </a:cubicBezTo>
                <a:cubicBezTo>
                  <a:pt x="7084458" y="2024774"/>
                  <a:pt x="7066373" y="2000886"/>
                  <a:pt x="7081698" y="1973336"/>
                </a:cubicBezTo>
                <a:lnTo>
                  <a:pt x="7206832" y="1757154"/>
                </a:lnTo>
                <a:lnTo>
                  <a:pt x="7080681" y="1583662"/>
                </a:lnTo>
                <a:cubicBezTo>
                  <a:pt x="7066783" y="1560390"/>
                  <a:pt x="7084422" y="1533961"/>
                  <a:pt x="7105499" y="1532175"/>
                </a:cubicBezTo>
                <a:cubicBezTo>
                  <a:pt x="7108082" y="1531831"/>
                  <a:pt x="7110665" y="1531888"/>
                  <a:pt x="7111844" y="1531811"/>
                </a:cubicBezTo>
                <a:close/>
                <a:moveTo>
                  <a:pt x="8066948" y="1531810"/>
                </a:moveTo>
                <a:lnTo>
                  <a:pt x="8068296" y="1531810"/>
                </a:lnTo>
                <a:lnTo>
                  <a:pt x="8102653" y="1531810"/>
                </a:lnTo>
                <a:lnTo>
                  <a:pt x="8247184" y="1531810"/>
                </a:lnTo>
                <a:lnTo>
                  <a:pt x="8281541" y="1531810"/>
                </a:lnTo>
                <a:lnTo>
                  <a:pt x="8282889" y="1531810"/>
                </a:lnTo>
                <a:lnTo>
                  <a:pt x="8288654" y="1532029"/>
                </a:lnTo>
                <a:cubicBezTo>
                  <a:pt x="8309203" y="1533443"/>
                  <a:pt x="8315029" y="1545490"/>
                  <a:pt x="8324038" y="1558459"/>
                </a:cubicBezTo>
                <a:lnTo>
                  <a:pt x="8453543" y="1736561"/>
                </a:lnTo>
                <a:cubicBezTo>
                  <a:pt x="8461514" y="1748505"/>
                  <a:pt x="8460885" y="1760575"/>
                  <a:pt x="8452064" y="1776487"/>
                </a:cubicBezTo>
                <a:lnTo>
                  <a:pt x="8325232" y="1995651"/>
                </a:lnTo>
                <a:cubicBezTo>
                  <a:pt x="8316224" y="2011349"/>
                  <a:pt x="8309239" y="2025397"/>
                  <a:pt x="8288690" y="2027109"/>
                </a:cubicBezTo>
                <a:lnTo>
                  <a:pt x="8282925" y="2027373"/>
                </a:lnTo>
                <a:lnTo>
                  <a:pt x="8281577" y="2027373"/>
                </a:lnTo>
                <a:lnTo>
                  <a:pt x="8247220" y="2027373"/>
                </a:lnTo>
                <a:lnTo>
                  <a:pt x="8102689" y="2027373"/>
                </a:lnTo>
                <a:lnTo>
                  <a:pt x="8068332" y="2027373"/>
                </a:lnTo>
                <a:lnTo>
                  <a:pt x="8066984" y="2027373"/>
                </a:lnTo>
                <a:cubicBezTo>
                  <a:pt x="8065805" y="2027280"/>
                  <a:pt x="8063222" y="2027349"/>
                  <a:pt x="8060639" y="2026933"/>
                </a:cubicBezTo>
                <a:cubicBezTo>
                  <a:pt x="8039562" y="2024772"/>
                  <a:pt x="8021477" y="2000884"/>
                  <a:pt x="8036802" y="1973334"/>
                </a:cubicBezTo>
                <a:lnTo>
                  <a:pt x="8161936" y="1757153"/>
                </a:lnTo>
                <a:lnTo>
                  <a:pt x="8035785" y="1583662"/>
                </a:lnTo>
                <a:cubicBezTo>
                  <a:pt x="8021887" y="1560390"/>
                  <a:pt x="8039526" y="1533960"/>
                  <a:pt x="8060603" y="1532173"/>
                </a:cubicBezTo>
                <a:cubicBezTo>
                  <a:pt x="8063186" y="1531829"/>
                  <a:pt x="8065769" y="1531887"/>
                  <a:pt x="8066948" y="1531810"/>
                </a:cubicBezTo>
                <a:close/>
                <a:moveTo>
                  <a:pt x="9022052" y="1531808"/>
                </a:moveTo>
                <a:lnTo>
                  <a:pt x="9023400" y="1531808"/>
                </a:lnTo>
                <a:lnTo>
                  <a:pt x="9057757" y="1531808"/>
                </a:lnTo>
                <a:lnTo>
                  <a:pt x="9144000" y="1531808"/>
                </a:lnTo>
                <a:lnTo>
                  <a:pt x="9144000" y="2027372"/>
                </a:lnTo>
                <a:lnTo>
                  <a:pt x="9057793" y="2027372"/>
                </a:lnTo>
                <a:lnTo>
                  <a:pt x="9023436" y="2027372"/>
                </a:lnTo>
                <a:lnTo>
                  <a:pt x="9022088" y="2027372"/>
                </a:lnTo>
                <a:cubicBezTo>
                  <a:pt x="9020908" y="2027278"/>
                  <a:pt x="9018326" y="2027347"/>
                  <a:pt x="9015743" y="2026932"/>
                </a:cubicBezTo>
                <a:cubicBezTo>
                  <a:pt x="8994666" y="2024770"/>
                  <a:pt x="8976581" y="2000883"/>
                  <a:pt x="8991905" y="1973332"/>
                </a:cubicBezTo>
                <a:lnTo>
                  <a:pt x="9117040" y="1757152"/>
                </a:lnTo>
                <a:lnTo>
                  <a:pt x="8990889" y="1583662"/>
                </a:lnTo>
                <a:cubicBezTo>
                  <a:pt x="8976990" y="1560390"/>
                  <a:pt x="8994630" y="1533959"/>
                  <a:pt x="9015707" y="1532172"/>
                </a:cubicBezTo>
                <a:cubicBezTo>
                  <a:pt x="9018290" y="1531828"/>
                  <a:pt x="9020872" y="1531886"/>
                  <a:pt x="9022052" y="1531808"/>
                </a:cubicBezTo>
                <a:close/>
                <a:moveTo>
                  <a:pt x="3291428" y="1531804"/>
                </a:moveTo>
                <a:lnTo>
                  <a:pt x="3292776" y="1531804"/>
                </a:lnTo>
                <a:lnTo>
                  <a:pt x="3327133" y="1531804"/>
                </a:lnTo>
                <a:lnTo>
                  <a:pt x="3471664" y="1531804"/>
                </a:lnTo>
                <a:lnTo>
                  <a:pt x="3506021" y="1531804"/>
                </a:lnTo>
                <a:lnTo>
                  <a:pt x="3507369" y="1531804"/>
                </a:lnTo>
                <a:lnTo>
                  <a:pt x="3513134" y="1532024"/>
                </a:lnTo>
                <a:cubicBezTo>
                  <a:pt x="3533684" y="1533438"/>
                  <a:pt x="3539510" y="1545485"/>
                  <a:pt x="3548518" y="1558454"/>
                </a:cubicBezTo>
                <a:lnTo>
                  <a:pt x="3678023" y="1736558"/>
                </a:lnTo>
                <a:cubicBezTo>
                  <a:pt x="3685994" y="1748502"/>
                  <a:pt x="3685365" y="1760570"/>
                  <a:pt x="3676544" y="1776482"/>
                </a:cubicBezTo>
                <a:lnTo>
                  <a:pt x="3549713" y="1995642"/>
                </a:lnTo>
                <a:cubicBezTo>
                  <a:pt x="3540704" y="2011342"/>
                  <a:pt x="3533720" y="2025389"/>
                  <a:pt x="3513170" y="2027102"/>
                </a:cubicBezTo>
                <a:lnTo>
                  <a:pt x="3507405" y="2027367"/>
                </a:lnTo>
                <a:lnTo>
                  <a:pt x="3506057" y="2027367"/>
                </a:lnTo>
                <a:lnTo>
                  <a:pt x="3471700" y="2027367"/>
                </a:lnTo>
                <a:lnTo>
                  <a:pt x="3327169" y="2027367"/>
                </a:lnTo>
                <a:lnTo>
                  <a:pt x="3292812" y="2027367"/>
                </a:lnTo>
                <a:lnTo>
                  <a:pt x="3291464" y="2027367"/>
                </a:lnTo>
                <a:cubicBezTo>
                  <a:pt x="3290285" y="2027274"/>
                  <a:pt x="3287702" y="2027343"/>
                  <a:pt x="3285119" y="2026927"/>
                </a:cubicBezTo>
                <a:cubicBezTo>
                  <a:pt x="3264042" y="2024764"/>
                  <a:pt x="3245957" y="2000876"/>
                  <a:pt x="3261282" y="1973326"/>
                </a:cubicBezTo>
                <a:lnTo>
                  <a:pt x="3386416" y="1757149"/>
                </a:lnTo>
                <a:lnTo>
                  <a:pt x="3260265" y="1583662"/>
                </a:lnTo>
                <a:cubicBezTo>
                  <a:pt x="3246367" y="1560388"/>
                  <a:pt x="3264006" y="1533955"/>
                  <a:pt x="3285083" y="1532168"/>
                </a:cubicBezTo>
                <a:cubicBezTo>
                  <a:pt x="3287666" y="1531824"/>
                  <a:pt x="3290249" y="1531881"/>
                  <a:pt x="3291428" y="1531804"/>
                </a:cubicBezTo>
                <a:close/>
                <a:moveTo>
                  <a:pt x="0" y="1160604"/>
                </a:moveTo>
                <a:lnTo>
                  <a:pt x="128828" y="1160604"/>
                </a:lnTo>
                <a:lnTo>
                  <a:pt x="163184" y="1160604"/>
                </a:lnTo>
                <a:lnTo>
                  <a:pt x="164532" y="1160604"/>
                </a:lnTo>
                <a:lnTo>
                  <a:pt x="170297" y="1160823"/>
                </a:lnTo>
                <a:cubicBezTo>
                  <a:pt x="190847" y="1162238"/>
                  <a:pt x="196674" y="1174285"/>
                  <a:pt x="205682" y="1187256"/>
                </a:cubicBezTo>
                <a:lnTo>
                  <a:pt x="335186" y="1365354"/>
                </a:lnTo>
                <a:cubicBezTo>
                  <a:pt x="343157" y="1377298"/>
                  <a:pt x="342528" y="1389369"/>
                  <a:pt x="333707" y="1405282"/>
                </a:cubicBezTo>
                <a:lnTo>
                  <a:pt x="206876" y="1624442"/>
                </a:lnTo>
                <a:cubicBezTo>
                  <a:pt x="197868" y="1640141"/>
                  <a:pt x="190883" y="1654189"/>
                  <a:pt x="170334" y="1655898"/>
                </a:cubicBezTo>
                <a:lnTo>
                  <a:pt x="164568" y="1656163"/>
                </a:lnTo>
                <a:lnTo>
                  <a:pt x="163220" y="1656163"/>
                </a:lnTo>
                <a:lnTo>
                  <a:pt x="128864" y="1656163"/>
                </a:lnTo>
                <a:lnTo>
                  <a:pt x="0" y="1656163"/>
                </a:lnTo>
                <a:lnTo>
                  <a:pt x="0" y="1461230"/>
                </a:lnTo>
                <a:lnTo>
                  <a:pt x="43581" y="1385946"/>
                </a:lnTo>
                <a:lnTo>
                  <a:pt x="0" y="1326013"/>
                </a:lnTo>
                <a:close/>
                <a:moveTo>
                  <a:pt x="903694" y="1160602"/>
                </a:moveTo>
                <a:lnTo>
                  <a:pt x="905042" y="1160602"/>
                </a:lnTo>
                <a:lnTo>
                  <a:pt x="939399" y="1160602"/>
                </a:lnTo>
                <a:lnTo>
                  <a:pt x="1083930" y="1160602"/>
                </a:lnTo>
                <a:lnTo>
                  <a:pt x="1118287" y="1160602"/>
                </a:lnTo>
                <a:lnTo>
                  <a:pt x="1119635" y="1160602"/>
                </a:lnTo>
                <a:lnTo>
                  <a:pt x="1125400" y="1160822"/>
                </a:lnTo>
                <a:cubicBezTo>
                  <a:pt x="1145950" y="1162237"/>
                  <a:pt x="1151776" y="1174284"/>
                  <a:pt x="1160786" y="1187255"/>
                </a:cubicBezTo>
                <a:lnTo>
                  <a:pt x="1290290" y="1365352"/>
                </a:lnTo>
                <a:cubicBezTo>
                  <a:pt x="1298261" y="1377297"/>
                  <a:pt x="1297631" y="1389368"/>
                  <a:pt x="1288812" y="1405281"/>
                </a:cubicBezTo>
                <a:lnTo>
                  <a:pt x="1161979" y="1624441"/>
                </a:lnTo>
                <a:cubicBezTo>
                  <a:pt x="1152970" y="1640140"/>
                  <a:pt x="1145987" y="1654188"/>
                  <a:pt x="1125437" y="1655897"/>
                </a:cubicBezTo>
                <a:lnTo>
                  <a:pt x="1119671" y="1656162"/>
                </a:lnTo>
                <a:lnTo>
                  <a:pt x="1118324" y="1656162"/>
                </a:lnTo>
                <a:lnTo>
                  <a:pt x="1083967" y="1656162"/>
                </a:lnTo>
                <a:lnTo>
                  <a:pt x="939435" y="1656162"/>
                </a:lnTo>
                <a:lnTo>
                  <a:pt x="905078" y="1656162"/>
                </a:lnTo>
                <a:lnTo>
                  <a:pt x="903730" y="1656162"/>
                </a:lnTo>
                <a:cubicBezTo>
                  <a:pt x="902550" y="1656070"/>
                  <a:pt x="899968" y="1656138"/>
                  <a:pt x="897385" y="1655722"/>
                </a:cubicBezTo>
                <a:cubicBezTo>
                  <a:pt x="876308" y="1653559"/>
                  <a:pt x="858223" y="1629675"/>
                  <a:pt x="873547" y="1602110"/>
                </a:cubicBezTo>
                <a:lnTo>
                  <a:pt x="998682" y="1385945"/>
                </a:lnTo>
                <a:lnTo>
                  <a:pt x="872531" y="1212461"/>
                </a:lnTo>
                <a:cubicBezTo>
                  <a:pt x="858632" y="1189189"/>
                  <a:pt x="876272" y="1162754"/>
                  <a:pt x="897349" y="1160968"/>
                </a:cubicBezTo>
                <a:cubicBezTo>
                  <a:pt x="899931" y="1160623"/>
                  <a:pt x="902514" y="1160677"/>
                  <a:pt x="903694" y="1160602"/>
                </a:cubicBezTo>
                <a:close/>
                <a:moveTo>
                  <a:pt x="1858797" y="1160601"/>
                </a:moveTo>
                <a:lnTo>
                  <a:pt x="1860146" y="1160601"/>
                </a:lnTo>
                <a:lnTo>
                  <a:pt x="1894503" y="1160601"/>
                </a:lnTo>
                <a:lnTo>
                  <a:pt x="2039033" y="1160601"/>
                </a:lnTo>
                <a:lnTo>
                  <a:pt x="2073390" y="1160601"/>
                </a:lnTo>
                <a:lnTo>
                  <a:pt x="2074737" y="1160601"/>
                </a:lnTo>
                <a:lnTo>
                  <a:pt x="2080503" y="1160821"/>
                </a:lnTo>
                <a:cubicBezTo>
                  <a:pt x="2101050" y="1162236"/>
                  <a:pt x="2106878" y="1174283"/>
                  <a:pt x="2115886" y="1187253"/>
                </a:cubicBezTo>
                <a:lnTo>
                  <a:pt x="2245389" y="1365352"/>
                </a:lnTo>
                <a:cubicBezTo>
                  <a:pt x="2253363" y="1377296"/>
                  <a:pt x="2252735" y="1389366"/>
                  <a:pt x="2243912" y="1405279"/>
                </a:cubicBezTo>
                <a:lnTo>
                  <a:pt x="2117080" y="1624439"/>
                </a:lnTo>
                <a:cubicBezTo>
                  <a:pt x="2108071" y="1640139"/>
                  <a:pt x="2101088" y="1654187"/>
                  <a:pt x="2080539" y="1655896"/>
                </a:cubicBezTo>
                <a:lnTo>
                  <a:pt x="2074774" y="1656162"/>
                </a:lnTo>
                <a:lnTo>
                  <a:pt x="2073426" y="1656162"/>
                </a:lnTo>
                <a:lnTo>
                  <a:pt x="2039069" y="1656162"/>
                </a:lnTo>
                <a:lnTo>
                  <a:pt x="1894538" y="1656162"/>
                </a:lnTo>
                <a:lnTo>
                  <a:pt x="1860181" y="1656162"/>
                </a:lnTo>
                <a:lnTo>
                  <a:pt x="1858834" y="1656162"/>
                </a:lnTo>
                <a:cubicBezTo>
                  <a:pt x="1857655" y="1656069"/>
                  <a:pt x="1855071" y="1656137"/>
                  <a:pt x="1852489" y="1655721"/>
                </a:cubicBezTo>
                <a:cubicBezTo>
                  <a:pt x="1831412" y="1653558"/>
                  <a:pt x="1813327" y="1629673"/>
                  <a:pt x="1828651" y="1602110"/>
                </a:cubicBezTo>
                <a:lnTo>
                  <a:pt x="1953786" y="1385944"/>
                </a:lnTo>
                <a:lnTo>
                  <a:pt x="1827635" y="1212460"/>
                </a:lnTo>
                <a:cubicBezTo>
                  <a:pt x="1813736" y="1189187"/>
                  <a:pt x="1831376" y="1162752"/>
                  <a:pt x="1852453" y="1160966"/>
                </a:cubicBezTo>
                <a:cubicBezTo>
                  <a:pt x="1855035" y="1160621"/>
                  <a:pt x="1857618" y="1160675"/>
                  <a:pt x="1858797" y="1160601"/>
                </a:cubicBezTo>
                <a:close/>
                <a:moveTo>
                  <a:pt x="2813898" y="1160600"/>
                </a:moveTo>
                <a:lnTo>
                  <a:pt x="2815247" y="1160600"/>
                </a:lnTo>
                <a:lnTo>
                  <a:pt x="2849605" y="1160600"/>
                </a:lnTo>
                <a:lnTo>
                  <a:pt x="2994136" y="1160600"/>
                </a:lnTo>
                <a:lnTo>
                  <a:pt x="3028494" y="1160600"/>
                </a:lnTo>
                <a:lnTo>
                  <a:pt x="3029842" y="1160600"/>
                </a:lnTo>
                <a:lnTo>
                  <a:pt x="3035607" y="1160820"/>
                </a:lnTo>
                <a:cubicBezTo>
                  <a:pt x="3056157" y="1162234"/>
                  <a:pt x="3061984" y="1174281"/>
                  <a:pt x="3070994" y="1187252"/>
                </a:cubicBezTo>
                <a:lnTo>
                  <a:pt x="3200497" y="1365351"/>
                </a:lnTo>
                <a:cubicBezTo>
                  <a:pt x="3208467" y="1377295"/>
                  <a:pt x="3207835" y="1389365"/>
                  <a:pt x="3199016" y="1405278"/>
                </a:cubicBezTo>
                <a:lnTo>
                  <a:pt x="3072186" y="1624438"/>
                </a:lnTo>
                <a:cubicBezTo>
                  <a:pt x="3063178" y="1640137"/>
                  <a:pt x="3056193" y="1654186"/>
                  <a:pt x="3035642" y="1655895"/>
                </a:cubicBezTo>
                <a:lnTo>
                  <a:pt x="3029878" y="1656161"/>
                </a:lnTo>
                <a:lnTo>
                  <a:pt x="3028531" y="1656161"/>
                </a:lnTo>
                <a:lnTo>
                  <a:pt x="2994171" y="1656161"/>
                </a:lnTo>
                <a:lnTo>
                  <a:pt x="2849642" y="1656161"/>
                </a:lnTo>
                <a:lnTo>
                  <a:pt x="2815283" y="1656161"/>
                </a:lnTo>
                <a:lnTo>
                  <a:pt x="2813936" y="1656161"/>
                </a:lnTo>
                <a:cubicBezTo>
                  <a:pt x="2812756" y="1656068"/>
                  <a:pt x="2810173" y="1656136"/>
                  <a:pt x="2807590" y="1655720"/>
                </a:cubicBezTo>
                <a:cubicBezTo>
                  <a:pt x="2786515" y="1653557"/>
                  <a:pt x="2768430" y="1629673"/>
                  <a:pt x="2783753" y="1602110"/>
                </a:cubicBezTo>
                <a:lnTo>
                  <a:pt x="2908887" y="1385943"/>
                </a:lnTo>
                <a:lnTo>
                  <a:pt x="2782736" y="1212459"/>
                </a:lnTo>
                <a:cubicBezTo>
                  <a:pt x="2768838" y="1189186"/>
                  <a:pt x="2786477" y="1162751"/>
                  <a:pt x="2807556" y="1160965"/>
                </a:cubicBezTo>
                <a:cubicBezTo>
                  <a:pt x="2810139" y="1160620"/>
                  <a:pt x="2812722" y="1160675"/>
                  <a:pt x="2813898" y="1160600"/>
                </a:cubicBezTo>
                <a:close/>
                <a:moveTo>
                  <a:pt x="3769001" y="1160599"/>
                </a:moveTo>
                <a:lnTo>
                  <a:pt x="3770348" y="1160599"/>
                </a:lnTo>
                <a:lnTo>
                  <a:pt x="3804707" y="1160599"/>
                </a:lnTo>
                <a:lnTo>
                  <a:pt x="3949235" y="1160599"/>
                </a:lnTo>
                <a:lnTo>
                  <a:pt x="3983594" y="1160599"/>
                </a:lnTo>
                <a:lnTo>
                  <a:pt x="3984940" y="1160599"/>
                </a:lnTo>
                <a:lnTo>
                  <a:pt x="3990704" y="1160819"/>
                </a:lnTo>
                <a:cubicBezTo>
                  <a:pt x="4011255" y="1162233"/>
                  <a:pt x="4017081" y="1174280"/>
                  <a:pt x="4026089" y="1187250"/>
                </a:cubicBezTo>
                <a:lnTo>
                  <a:pt x="4155595" y="1365350"/>
                </a:lnTo>
                <a:cubicBezTo>
                  <a:pt x="4163566" y="1377294"/>
                  <a:pt x="4162936" y="1389364"/>
                  <a:pt x="4154115" y="1405277"/>
                </a:cubicBezTo>
                <a:lnTo>
                  <a:pt x="4027283" y="1624437"/>
                </a:lnTo>
                <a:cubicBezTo>
                  <a:pt x="4018277" y="1640136"/>
                  <a:pt x="4011292" y="1654184"/>
                  <a:pt x="3990741" y="1655895"/>
                </a:cubicBezTo>
                <a:lnTo>
                  <a:pt x="3984976" y="1656159"/>
                </a:lnTo>
                <a:lnTo>
                  <a:pt x="3983627" y="1656159"/>
                </a:lnTo>
                <a:lnTo>
                  <a:pt x="3949271" y="1656159"/>
                </a:lnTo>
                <a:lnTo>
                  <a:pt x="3804743" y="1656159"/>
                </a:lnTo>
                <a:lnTo>
                  <a:pt x="3770384" y="1656159"/>
                </a:lnTo>
                <a:lnTo>
                  <a:pt x="3769036" y="1656159"/>
                </a:lnTo>
                <a:cubicBezTo>
                  <a:pt x="3767858" y="1656067"/>
                  <a:pt x="3765276" y="1656135"/>
                  <a:pt x="3762692" y="1655719"/>
                </a:cubicBezTo>
                <a:cubicBezTo>
                  <a:pt x="3741615" y="1653556"/>
                  <a:pt x="3723530" y="1629671"/>
                  <a:pt x="3738855" y="1602110"/>
                </a:cubicBezTo>
                <a:lnTo>
                  <a:pt x="3863989" y="1385942"/>
                </a:lnTo>
                <a:lnTo>
                  <a:pt x="3737838" y="1212457"/>
                </a:lnTo>
                <a:cubicBezTo>
                  <a:pt x="3723939" y="1189185"/>
                  <a:pt x="3741578" y="1162750"/>
                  <a:pt x="3762656" y="1160964"/>
                </a:cubicBezTo>
                <a:cubicBezTo>
                  <a:pt x="3765237" y="1160619"/>
                  <a:pt x="3767822" y="1160673"/>
                  <a:pt x="3769001" y="1160599"/>
                </a:cubicBezTo>
                <a:close/>
                <a:moveTo>
                  <a:pt x="4724086" y="1160598"/>
                </a:moveTo>
                <a:lnTo>
                  <a:pt x="4725437" y="1160598"/>
                </a:lnTo>
                <a:lnTo>
                  <a:pt x="4759792" y="1160598"/>
                </a:lnTo>
                <a:lnTo>
                  <a:pt x="4904320" y="1160598"/>
                </a:lnTo>
                <a:lnTo>
                  <a:pt x="4938679" y="1160598"/>
                </a:lnTo>
                <a:lnTo>
                  <a:pt x="4940026" y="1160598"/>
                </a:lnTo>
                <a:lnTo>
                  <a:pt x="4945794" y="1160818"/>
                </a:lnTo>
                <a:cubicBezTo>
                  <a:pt x="4966342" y="1162232"/>
                  <a:pt x="4972168" y="1174279"/>
                  <a:pt x="4981175" y="1187249"/>
                </a:cubicBezTo>
                <a:lnTo>
                  <a:pt x="5110683" y="1365349"/>
                </a:lnTo>
                <a:cubicBezTo>
                  <a:pt x="5118652" y="1377293"/>
                  <a:pt x="5118023" y="1389362"/>
                  <a:pt x="5109202" y="1405276"/>
                </a:cubicBezTo>
                <a:lnTo>
                  <a:pt x="4982371" y="1624435"/>
                </a:lnTo>
                <a:cubicBezTo>
                  <a:pt x="4973363" y="1640135"/>
                  <a:pt x="4966378" y="1654183"/>
                  <a:pt x="4945827" y="1655893"/>
                </a:cubicBezTo>
                <a:lnTo>
                  <a:pt x="4940062" y="1656158"/>
                </a:lnTo>
                <a:lnTo>
                  <a:pt x="4938714" y="1656158"/>
                </a:lnTo>
                <a:lnTo>
                  <a:pt x="4904357" y="1656158"/>
                </a:lnTo>
                <a:lnTo>
                  <a:pt x="4759827" y="1656158"/>
                </a:lnTo>
                <a:lnTo>
                  <a:pt x="4725471" y="1656158"/>
                </a:lnTo>
                <a:lnTo>
                  <a:pt x="4724123" y="1656158"/>
                </a:lnTo>
                <a:cubicBezTo>
                  <a:pt x="4722944" y="1656066"/>
                  <a:pt x="4720361" y="1656134"/>
                  <a:pt x="4717779" y="1655718"/>
                </a:cubicBezTo>
                <a:cubicBezTo>
                  <a:pt x="4696701" y="1653555"/>
                  <a:pt x="4678617" y="1629670"/>
                  <a:pt x="4693939" y="1602110"/>
                </a:cubicBezTo>
                <a:lnTo>
                  <a:pt x="4819075" y="1385941"/>
                </a:lnTo>
                <a:lnTo>
                  <a:pt x="4692923" y="1212456"/>
                </a:lnTo>
                <a:cubicBezTo>
                  <a:pt x="4679026" y="1189183"/>
                  <a:pt x="4696664" y="1162748"/>
                  <a:pt x="4717742" y="1160962"/>
                </a:cubicBezTo>
                <a:cubicBezTo>
                  <a:pt x="4720324" y="1160617"/>
                  <a:pt x="4722907" y="1160673"/>
                  <a:pt x="4724086" y="1160598"/>
                </a:cubicBezTo>
                <a:close/>
                <a:moveTo>
                  <a:pt x="5679190" y="1160597"/>
                </a:moveTo>
                <a:lnTo>
                  <a:pt x="5680538" y="1160597"/>
                </a:lnTo>
                <a:lnTo>
                  <a:pt x="5714894" y="1160597"/>
                </a:lnTo>
                <a:lnTo>
                  <a:pt x="5859424" y="1160597"/>
                </a:lnTo>
                <a:lnTo>
                  <a:pt x="5893783" y="1160597"/>
                </a:lnTo>
                <a:lnTo>
                  <a:pt x="5895129" y="1160597"/>
                </a:lnTo>
                <a:lnTo>
                  <a:pt x="5900894" y="1160816"/>
                </a:lnTo>
                <a:cubicBezTo>
                  <a:pt x="5921444" y="1162230"/>
                  <a:pt x="5927271" y="1174278"/>
                  <a:pt x="5936279" y="1187248"/>
                </a:cubicBezTo>
                <a:lnTo>
                  <a:pt x="6065783" y="1365348"/>
                </a:lnTo>
                <a:cubicBezTo>
                  <a:pt x="6073755" y="1377292"/>
                  <a:pt x="6073125" y="1389361"/>
                  <a:pt x="6064305" y="1405274"/>
                </a:cubicBezTo>
                <a:lnTo>
                  <a:pt x="5937473" y="1624434"/>
                </a:lnTo>
                <a:cubicBezTo>
                  <a:pt x="5928465" y="1640134"/>
                  <a:pt x="5921480" y="1654182"/>
                  <a:pt x="5900931" y="1655892"/>
                </a:cubicBezTo>
                <a:lnTo>
                  <a:pt x="5895165" y="1656158"/>
                </a:lnTo>
                <a:lnTo>
                  <a:pt x="5893817" y="1656158"/>
                </a:lnTo>
                <a:lnTo>
                  <a:pt x="5859463" y="1656158"/>
                </a:lnTo>
                <a:lnTo>
                  <a:pt x="5714930" y="1656158"/>
                </a:lnTo>
                <a:lnTo>
                  <a:pt x="5680574" y="1656158"/>
                </a:lnTo>
                <a:lnTo>
                  <a:pt x="5679225" y="1656158"/>
                </a:lnTo>
                <a:cubicBezTo>
                  <a:pt x="5678046" y="1656065"/>
                  <a:pt x="5675463" y="1656133"/>
                  <a:pt x="5672881" y="1655717"/>
                </a:cubicBezTo>
                <a:cubicBezTo>
                  <a:pt x="5651804" y="1653554"/>
                  <a:pt x="5633718" y="1629669"/>
                  <a:pt x="5649042" y="1602110"/>
                </a:cubicBezTo>
                <a:lnTo>
                  <a:pt x="5774176" y="1385940"/>
                </a:lnTo>
                <a:lnTo>
                  <a:pt x="5648026" y="1212455"/>
                </a:lnTo>
                <a:cubicBezTo>
                  <a:pt x="5634127" y="1189182"/>
                  <a:pt x="5651768" y="1162748"/>
                  <a:pt x="5672845" y="1160961"/>
                </a:cubicBezTo>
                <a:cubicBezTo>
                  <a:pt x="5675428" y="1160616"/>
                  <a:pt x="5678010" y="1160672"/>
                  <a:pt x="5679190" y="1160597"/>
                </a:cubicBezTo>
                <a:close/>
                <a:moveTo>
                  <a:pt x="6634292" y="1160595"/>
                </a:moveTo>
                <a:lnTo>
                  <a:pt x="6635640" y="1160595"/>
                </a:lnTo>
                <a:lnTo>
                  <a:pt x="6669997" y="1160595"/>
                </a:lnTo>
                <a:lnTo>
                  <a:pt x="6814528" y="1160595"/>
                </a:lnTo>
                <a:lnTo>
                  <a:pt x="6848885" y="1160595"/>
                </a:lnTo>
                <a:lnTo>
                  <a:pt x="6850233" y="1160595"/>
                </a:lnTo>
                <a:lnTo>
                  <a:pt x="6855998" y="1160815"/>
                </a:lnTo>
                <a:cubicBezTo>
                  <a:pt x="6876548" y="1162230"/>
                  <a:pt x="6882374" y="1174277"/>
                  <a:pt x="6891382" y="1187246"/>
                </a:cubicBezTo>
                <a:lnTo>
                  <a:pt x="7020887" y="1365347"/>
                </a:lnTo>
                <a:cubicBezTo>
                  <a:pt x="7028858" y="1377291"/>
                  <a:pt x="7028229" y="1389360"/>
                  <a:pt x="7019408" y="1405274"/>
                </a:cubicBezTo>
                <a:lnTo>
                  <a:pt x="6892576" y="1624433"/>
                </a:lnTo>
                <a:cubicBezTo>
                  <a:pt x="6883568" y="1640132"/>
                  <a:pt x="6876584" y="1654181"/>
                  <a:pt x="6856034" y="1655892"/>
                </a:cubicBezTo>
                <a:lnTo>
                  <a:pt x="6850269" y="1656157"/>
                </a:lnTo>
                <a:lnTo>
                  <a:pt x="6848921" y="1656157"/>
                </a:lnTo>
                <a:lnTo>
                  <a:pt x="6814564" y="1656157"/>
                </a:lnTo>
                <a:lnTo>
                  <a:pt x="6670033" y="1656157"/>
                </a:lnTo>
                <a:lnTo>
                  <a:pt x="6635676" y="1656157"/>
                </a:lnTo>
                <a:lnTo>
                  <a:pt x="6634328" y="1656157"/>
                </a:lnTo>
                <a:cubicBezTo>
                  <a:pt x="6633149" y="1656065"/>
                  <a:pt x="6630566" y="1656132"/>
                  <a:pt x="6627983" y="1655716"/>
                </a:cubicBezTo>
                <a:cubicBezTo>
                  <a:pt x="6606906" y="1653553"/>
                  <a:pt x="6588821" y="1629667"/>
                  <a:pt x="6604146" y="1602110"/>
                </a:cubicBezTo>
                <a:lnTo>
                  <a:pt x="6729280" y="1385939"/>
                </a:lnTo>
                <a:lnTo>
                  <a:pt x="6603129" y="1212454"/>
                </a:lnTo>
                <a:cubicBezTo>
                  <a:pt x="6589231" y="1189180"/>
                  <a:pt x="6606870" y="1162747"/>
                  <a:pt x="6627947" y="1160960"/>
                </a:cubicBezTo>
                <a:cubicBezTo>
                  <a:pt x="6630530" y="1160615"/>
                  <a:pt x="6633113" y="1160671"/>
                  <a:pt x="6634292" y="1160595"/>
                </a:cubicBezTo>
                <a:close/>
                <a:moveTo>
                  <a:pt x="7589396" y="1160594"/>
                </a:moveTo>
                <a:lnTo>
                  <a:pt x="7590744" y="1160594"/>
                </a:lnTo>
                <a:lnTo>
                  <a:pt x="7625101" y="1160594"/>
                </a:lnTo>
                <a:lnTo>
                  <a:pt x="7769632" y="1160594"/>
                </a:lnTo>
                <a:lnTo>
                  <a:pt x="7803989" y="1160594"/>
                </a:lnTo>
                <a:lnTo>
                  <a:pt x="7805337" y="1160594"/>
                </a:lnTo>
                <a:lnTo>
                  <a:pt x="7811102" y="1160814"/>
                </a:lnTo>
                <a:cubicBezTo>
                  <a:pt x="7831652" y="1162229"/>
                  <a:pt x="7837478" y="1174275"/>
                  <a:pt x="7846486" y="1187245"/>
                </a:cubicBezTo>
                <a:lnTo>
                  <a:pt x="7975991" y="1365346"/>
                </a:lnTo>
                <a:cubicBezTo>
                  <a:pt x="7983962" y="1377290"/>
                  <a:pt x="7983333" y="1389359"/>
                  <a:pt x="7974512" y="1405272"/>
                </a:cubicBezTo>
                <a:lnTo>
                  <a:pt x="7847680" y="1624432"/>
                </a:lnTo>
                <a:cubicBezTo>
                  <a:pt x="7838672" y="1640131"/>
                  <a:pt x="7831688" y="1654179"/>
                  <a:pt x="7811138" y="1655891"/>
                </a:cubicBezTo>
                <a:lnTo>
                  <a:pt x="7805373" y="1656156"/>
                </a:lnTo>
                <a:lnTo>
                  <a:pt x="7804025" y="1656156"/>
                </a:lnTo>
                <a:lnTo>
                  <a:pt x="7769668" y="1656156"/>
                </a:lnTo>
                <a:lnTo>
                  <a:pt x="7625137" y="1656156"/>
                </a:lnTo>
                <a:lnTo>
                  <a:pt x="7590780" y="1656156"/>
                </a:lnTo>
                <a:lnTo>
                  <a:pt x="7589432" y="1656156"/>
                </a:lnTo>
                <a:cubicBezTo>
                  <a:pt x="7588253" y="1656063"/>
                  <a:pt x="7585670" y="1656132"/>
                  <a:pt x="7583087" y="1655715"/>
                </a:cubicBezTo>
                <a:cubicBezTo>
                  <a:pt x="7562010" y="1653553"/>
                  <a:pt x="7543925" y="1629666"/>
                  <a:pt x="7559250" y="1602110"/>
                </a:cubicBezTo>
                <a:lnTo>
                  <a:pt x="7684384" y="1385938"/>
                </a:lnTo>
                <a:lnTo>
                  <a:pt x="7558233" y="1212452"/>
                </a:lnTo>
                <a:cubicBezTo>
                  <a:pt x="7544335" y="1189179"/>
                  <a:pt x="7561974" y="1162745"/>
                  <a:pt x="7583051" y="1160958"/>
                </a:cubicBezTo>
                <a:cubicBezTo>
                  <a:pt x="7585634" y="1160614"/>
                  <a:pt x="7588217" y="1160670"/>
                  <a:pt x="7589396" y="1160594"/>
                </a:cubicBezTo>
                <a:close/>
                <a:moveTo>
                  <a:pt x="8544500" y="1160593"/>
                </a:moveTo>
                <a:lnTo>
                  <a:pt x="8545848" y="1160593"/>
                </a:lnTo>
                <a:lnTo>
                  <a:pt x="8580205" y="1160593"/>
                </a:lnTo>
                <a:lnTo>
                  <a:pt x="8724736" y="1160593"/>
                </a:lnTo>
                <a:lnTo>
                  <a:pt x="8759093" y="1160593"/>
                </a:lnTo>
                <a:lnTo>
                  <a:pt x="8760440" y="1160593"/>
                </a:lnTo>
                <a:lnTo>
                  <a:pt x="8766206" y="1160812"/>
                </a:lnTo>
                <a:cubicBezTo>
                  <a:pt x="8786755" y="1162227"/>
                  <a:pt x="8792582" y="1174274"/>
                  <a:pt x="8801590" y="1187244"/>
                </a:cubicBezTo>
                <a:lnTo>
                  <a:pt x="8931095" y="1365345"/>
                </a:lnTo>
                <a:cubicBezTo>
                  <a:pt x="8939066" y="1377290"/>
                  <a:pt x="8938437" y="1389357"/>
                  <a:pt x="8929616" y="1405271"/>
                </a:cubicBezTo>
                <a:lnTo>
                  <a:pt x="8802784" y="1624431"/>
                </a:lnTo>
                <a:cubicBezTo>
                  <a:pt x="8793776" y="1640130"/>
                  <a:pt x="8786791" y="1654178"/>
                  <a:pt x="8766242" y="1655890"/>
                </a:cubicBezTo>
                <a:lnTo>
                  <a:pt x="8760476" y="1656155"/>
                </a:lnTo>
                <a:lnTo>
                  <a:pt x="8759129" y="1656155"/>
                </a:lnTo>
                <a:lnTo>
                  <a:pt x="8724771" y="1656155"/>
                </a:lnTo>
                <a:lnTo>
                  <a:pt x="8580241" y="1656155"/>
                </a:lnTo>
                <a:lnTo>
                  <a:pt x="8545884" y="1656155"/>
                </a:lnTo>
                <a:lnTo>
                  <a:pt x="8544536" y="1656155"/>
                </a:lnTo>
                <a:cubicBezTo>
                  <a:pt x="8543356" y="1656062"/>
                  <a:pt x="8540774" y="1656131"/>
                  <a:pt x="8538191" y="1655714"/>
                </a:cubicBezTo>
                <a:cubicBezTo>
                  <a:pt x="8517114" y="1653551"/>
                  <a:pt x="8499029" y="1629665"/>
                  <a:pt x="8514353" y="1602110"/>
                </a:cubicBezTo>
                <a:lnTo>
                  <a:pt x="8639488" y="1385937"/>
                </a:lnTo>
                <a:lnTo>
                  <a:pt x="8513337" y="1212451"/>
                </a:lnTo>
                <a:cubicBezTo>
                  <a:pt x="8499438" y="1189177"/>
                  <a:pt x="8517078" y="1162744"/>
                  <a:pt x="8538155" y="1160957"/>
                </a:cubicBezTo>
                <a:cubicBezTo>
                  <a:pt x="8540738" y="1160613"/>
                  <a:pt x="8543320" y="1160669"/>
                  <a:pt x="8544500" y="1160593"/>
                </a:cubicBezTo>
                <a:close/>
                <a:moveTo>
                  <a:pt x="1381247" y="974809"/>
                </a:moveTo>
                <a:lnTo>
                  <a:pt x="1382594" y="974809"/>
                </a:lnTo>
                <a:lnTo>
                  <a:pt x="1416953" y="974809"/>
                </a:lnTo>
                <a:lnTo>
                  <a:pt x="1561482" y="974809"/>
                </a:lnTo>
                <a:lnTo>
                  <a:pt x="1595839" y="974809"/>
                </a:lnTo>
                <a:lnTo>
                  <a:pt x="1597187" y="974809"/>
                </a:lnTo>
                <a:lnTo>
                  <a:pt x="1602952" y="975026"/>
                </a:lnTo>
                <a:cubicBezTo>
                  <a:pt x="1623502" y="976441"/>
                  <a:pt x="1629329" y="988489"/>
                  <a:pt x="1638336" y="1001458"/>
                </a:cubicBezTo>
                <a:lnTo>
                  <a:pt x="1767842" y="1179563"/>
                </a:lnTo>
                <a:cubicBezTo>
                  <a:pt x="1775813" y="1191508"/>
                  <a:pt x="1775183" y="1203575"/>
                  <a:pt x="1766363" y="1219487"/>
                </a:cubicBezTo>
                <a:lnTo>
                  <a:pt x="1639530" y="1438642"/>
                </a:lnTo>
                <a:cubicBezTo>
                  <a:pt x="1630522" y="1454346"/>
                  <a:pt x="1623538" y="1468401"/>
                  <a:pt x="1602988" y="1470115"/>
                </a:cubicBezTo>
                <a:lnTo>
                  <a:pt x="1597222" y="1470378"/>
                </a:lnTo>
                <a:lnTo>
                  <a:pt x="1595876" y="1470378"/>
                </a:lnTo>
                <a:lnTo>
                  <a:pt x="1561518" y="1470378"/>
                </a:lnTo>
                <a:lnTo>
                  <a:pt x="1416988" y="1470378"/>
                </a:lnTo>
                <a:lnTo>
                  <a:pt x="1382630" y="1470378"/>
                </a:lnTo>
                <a:lnTo>
                  <a:pt x="1381282" y="1470378"/>
                </a:lnTo>
                <a:cubicBezTo>
                  <a:pt x="1380104" y="1470286"/>
                  <a:pt x="1377520" y="1470355"/>
                  <a:pt x="1374938" y="1469938"/>
                </a:cubicBezTo>
                <a:cubicBezTo>
                  <a:pt x="1353861" y="1467776"/>
                  <a:pt x="1335776" y="1443877"/>
                  <a:pt x="1351101" y="1416328"/>
                </a:cubicBezTo>
                <a:lnTo>
                  <a:pt x="1476236" y="1200154"/>
                </a:lnTo>
                <a:lnTo>
                  <a:pt x="1350085" y="1026666"/>
                </a:lnTo>
                <a:cubicBezTo>
                  <a:pt x="1336185" y="1003393"/>
                  <a:pt x="1353825" y="976957"/>
                  <a:pt x="1374902" y="975171"/>
                </a:cubicBezTo>
                <a:cubicBezTo>
                  <a:pt x="1377485" y="974828"/>
                  <a:pt x="1380067" y="974884"/>
                  <a:pt x="1381247" y="974809"/>
                </a:cubicBezTo>
                <a:close/>
                <a:moveTo>
                  <a:pt x="426143" y="974809"/>
                </a:moveTo>
                <a:lnTo>
                  <a:pt x="427491" y="974809"/>
                </a:lnTo>
                <a:lnTo>
                  <a:pt x="461848" y="974809"/>
                </a:lnTo>
                <a:lnTo>
                  <a:pt x="606378" y="974809"/>
                </a:lnTo>
                <a:lnTo>
                  <a:pt x="640736" y="974809"/>
                </a:lnTo>
                <a:lnTo>
                  <a:pt x="642083" y="974809"/>
                </a:lnTo>
                <a:lnTo>
                  <a:pt x="647848" y="975027"/>
                </a:lnTo>
                <a:cubicBezTo>
                  <a:pt x="668398" y="976442"/>
                  <a:pt x="674224" y="988491"/>
                  <a:pt x="683232" y="1001460"/>
                </a:cubicBezTo>
                <a:lnTo>
                  <a:pt x="812737" y="1179565"/>
                </a:lnTo>
                <a:cubicBezTo>
                  <a:pt x="820708" y="1191509"/>
                  <a:pt x="820079" y="1203576"/>
                  <a:pt x="811258" y="1219489"/>
                </a:cubicBezTo>
                <a:lnTo>
                  <a:pt x="684427" y="1438644"/>
                </a:lnTo>
                <a:cubicBezTo>
                  <a:pt x="675419" y="1454346"/>
                  <a:pt x="668434" y="1468403"/>
                  <a:pt x="647885" y="1470116"/>
                </a:cubicBezTo>
                <a:lnTo>
                  <a:pt x="642119" y="1470380"/>
                </a:lnTo>
                <a:lnTo>
                  <a:pt x="640771" y="1470380"/>
                </a:lnTo>
                <a:lnTo>
                  <a:pt x="606414" y="1470380"/>
                </a:lnTo>
                <a:lnTo>
                  <a:pt x="461884" y="1470380"/>
                </a:lnTo>
                <a:lnTo>
                  <a:pt x="427527" y="1470380"/>
                </a:lnTo>
                <a:lnTo>
                  <a:pt x="426179" y="1470380"/>
                </a:lnTo>
                <a:cubicBezTo>
                  <a:pt x="424999" y="1470288"/>
                  <a:pt x="422417" y="1470357"/>
                  <a:pt x="419834" y="1469940"/>
                </a:cubicBezTo>
                <a:cubicBezTo>
                  <a:pt x="398757" y="1467778"/>
                  <a:pt x="380672" y="1443878"/>
                  <a:pt x="395997" y="1416328"/>
                </a:cubicBezTo>
                <a:lnTo>
                  <a:pt x="521131" y="1200155"/>
                </a:lnTo>
                <a:lnTo>
                  <a:pt x="394980" y="1026667"/>
                </a:lnTo>
                <a:cubicBezTo>
                  <a:pt x="381082" y="1003394"/>
                  <a:pt x="398721" y="976959"/>
                  <a:pt x="419798" y="975172"/>
                </a:cubicBezTo>
                <a:cubicBezTo>
                  <a:pt x="422381" y="974830"/>
                  <a:pt x="424963" y="974886"/>
                  <a:pt x="426143" y="974809"/>
                </a:cubicBezTo>
                <a:close/>
                <a:moveTo>
                  <a:pt x="2336347" y="974808"/>
                </a:moveTo>
                <a:lnTo>
                  <a:pt x="2337695" y="974808"/>
                </a:lnTo>
                <a:lnTo>
                  <a:pt x="2372052" y="974808"/>
                </a:lnTo>
                <a:lnTo>
                  <a:pt x="2516583" y="974808"/>
                </a:lnTo>
                <a:lnTo>
                  <a:pt x="2550941" y="974808"/>
                </a:lnTo>
                <a:lnTo>
                  <a:pt x="2552289" y="974808"/>
                </a:lnTo>
                <a:lnTo>
                  <a:pt x="2558055" y="975025"/>
                </a:lnTo>
                <a:cubicBezTo>
                  <a:pt x="2578604" y="976440"/>
                  <a:pt x="2584430" y="988488"/>
                  <a:pt x="2593438" y="1001457"/>
                </a:cubicBezTo>
                <a:lnTo>
                  <a:pt x="2722943" y="1179562"/>
                </a:lnTo>
                <a:cubicBezTo>
                  <a:pt x="2730916" y="1191506"/>
                  <a:pt x="2730285" y="1203573"/>
                  <a:pt x="2721465" y="1219486"/>
                </a:cubicBezTo>
                <a:lnTo>
                  <a:pt x="2594634" y="1438641"/>
                </a:lnTo>
                <a:cubicBezTo>
                  <a:pt x="2585624" y="1454344"/>
                  <a:pt x="2578640" y="1468399"/>
                  <a:pt x="2558090" y="1470112"/>
                </a:cubicBezTo>
                <a:lnTo>
                  <a:pt x="2552324" y="1470376"/>
                </a:lnTo>
                <a:lnTo>
                  <a:pt x="2550977" y="1470376"/>
                </a:lnTo>
                <a:lnTo>
                  <a:pt x="2516620" y="1470376"/>
                </a:lnTo>
                <a:lnTo>
                  <a:pt x="2372088" y="1470376"/>
                </a:lnTo>
                <a:lnTo>
                  <a:pt x="2337731" y="1470376"/>
                </a:lnTo>
                <a:lnTo>
                  <a:pt x="2336384" y="1470376"/>
                </a:lnTo>
                <a:cubicBezTo>
                  <a:pt x="2335203" y="1470285"/>
                  <a:pt x="2332621" y="1470354"/>
                  <a:pt x="2330039" y="1469937"/>
                </a:cubicBezTo>
                <a:cubicBezTo>
                  <a:pt x="2308962" y="1467774"/>
                  <a:pt x="2290876" y="1443877"/>
                  <a:pt x="2306201" y="1416327"/>
                </a:cubicBezTo>
                <a:lnTo>
                  <a:pt x="2431337" y="1200153"/>
                </a:lnTo>
                <a:lnTo>
                  <a:pt x="2305184" y="1026665"/>
                </a:lnTo>
                <a:cubicBezTo>
                  <a:pt x="2291287" y="1003391"/>
                  <a:pt x="2308924" y="976956"/>
                  <a:pt x="2330002" y="975169"/>
                </a:cubicBezTo>
                <a:cubicBezTo>
                  <a:pt x="2332584" y="974827"/>
                  <a:pt x="2335169" y="974883"/>
                  <a:pt x="2336347" y="974808"/>
                </a:cubicBezTo>
                <a:close/>
                <a:moveTo>
                  <a:pt x="3291449" y="974806"/>
                </a:moveTo>
                <a:lnTo>
                  <a:pt x="3292798" y="974806"/>
                </a:lnTo>
                <a:lnTo>
                  <a:pt x="3327154" y="974806"/>
                </a:lnTo>
                <a:lnTo>
                  <a:pt x="3471684" y="974806"/>
                </a:lnTo>
                <a:lnTo>
                  <a:pt x="3506041" y="974806"/>
                </a:lnTo>
                <a:lnTo>
                  <a:pt x="3507390" y="974806"/>
                </a:lnTo>
                <a:lnTo>
                  <a:pt x="3513155" y="975024"/>
                </a:lnTo>
                <a:cubicBezTo>
                  <a:pt x="3533705" y="976438"/>
                  <a:pt x="3539531" y="988487"/>
                  <a:pt x="3548540" y="1001456"/>
                </a:cubicBezTo>
                <a:lnTo>
                  <a:pt x="3678044" y="1179561"/>
                </a:lnTo>
                <a:cubicBezTo>
                  <a:pt x="3686015" y="1191505"/>
                  <a:pt x="3685386" y="1203572"/>
                  <a:pt x="3676567" y="1219485"/>
                </a:cubicBezTo>
                <a:lnTo>
                  <a:pt x="3549734" y="1438641"/>
                </a:lnTo>
                <a:cubicBezTo>
                  <a:pt x="3540727" y="1454342"/>
                  <a:pt x="3533741" y="1468397"/>
                  <a:pt x="3513191" y="1470111"/>
                </a:cubicBezTo>
                <a:lnTo>
                  <a:pt x="3507427" y="1470374"/>
                </a:lnTo>
                <a:lnTo>
                  <a:pt x="3506077" y="1470374"/>
                </a:lnTo>
                <a:lnTo>
                  <a:pt x="3471721" y="1470374"/>
                </a:lnTo>
                <a:lnTo>
                  <a:pt x="3327191" y="1470374"/>
                </a:lnTo>
                <a:lnTo>
                  <a:pt x="3292835" y="1470374"/>
                </a:lnTo>
                <a:lnTo>
                  <a:pt x="3291486" y="1470374"/>
                </a:lnTo>
                <a:cubicBezTo>
                  <a:pt x="3290307" y="1470282"/>
                  <a:pt x="3287724" y="1470352"/>
                  <a:pt x="3285142" y="1469935"/>
                </a:cubicBezTo>
                <a:cubicBezTo>
                  <a:pt x="3264064" y="1467773"/>
                  <a:pt x="3245980" y="1443876"/>
                  <a:pt x="3261304" y="1416325"/>
                </a:cubicBezTo>
                <a:lnTo>
                  <a:pt x="3386438" y="1200152"/>
                </a:lnTo>
                <a:lnTo>
                  <a:pt x="3260288" y="1026664"/>
                </a:lnTo>
                <a:cubicBezTo>
                  <a:pt x="3246388" y="1003390"/>
                  <a:pt x="3264029" y="976955"/>
                  <a:pt x="3285106" y="975169"/>
                </a:cubicBezTo>
                <a:cubicBezTo>
                  <a:pt x="3287689" y="974826"/>
                  <a:pt x="3290270" y="974882"/>
                  <a:pt x="3291449" y="974806"/>
                </a:cubicBezTo>
                <a:close/>
                <a:moveTo>
                  <a:pt x="4246535" y="974805"/>
                </a:moveTo>
                <a:lnTo>
                  <a:pt x="4247882" y="974805"/>
                </a:lnTo>
                <a:lnTo>
                  <a:pt x="4282239" y="974805"/>
                </a:lnTo>
                <a:lnTo>
                  <a:pt x="4426770" y="974805"/>
                </a:lnTo>
                <a:lnTo>
                  <a:pt x="4461128" y="974805"/>
                </a:lnTo>
                <a:lnTo>
                  <a:pt x="4462477" y="974805"/>
                </a:lnTo>
                <a:lnTo>
                  <a:pt x="4468241" y="975023"/>
                </a:lnTo>
                <a:cubicBezTo>
                  <a:pt x="4488791" y="976437"/>
                  <a:pt x="4494617" y="988486"/>
                  <a:pt x="4503624" y="1001454"/>
                </a:cubicBezTo>
                <a:lnTo>
                  <a:pt x="4633130" y="1179559"/>
                </a:lnTo>
                <a:cubicBezTo>
                  <a:pt x="4641100" y="1191504"/>
                  <a:pt x="4640472" y="1203571"/>
                  <a:pt x="4631652" y="1219483"/>
                </a:cubicBezTo>
                <a:lnTo>
                  <a:pt x="4504818" y="1438640"/>
                </a:lnTo>
                <a:cubicBezTo>
                  <a:pt x="4495810" y="1454342"/>
                  <a:pt x="4488827" y="1468395"/>
                  <a:pt x="4468276" y="1470108"/>
                </a:cubicBezTo>
                <a:lnTo>
                  <a:pt x="4462511" y="1470372"/>
                </a:lnTo>
                <a:lnTo>
                  <a:pt x="4461163" y="1470372"/>
                </a:lnTo>
                <a:lnTo>
                  <a:pt x="4426806" y="1470372"/>
                </a:lnTo>
                <a:lnTo>
                  <a:pt x="4282276" y="1470372"/>
                </a:lnTo>
                <a:lnTo>
                  <a:pt x="4247918" y="1470372"/>
                </a:lnTo>
                <a:lnTo>
                  <a:pt x="4246571" y="1470372"/>
                </a:lnTo>
                <a:cubicBezTo>
                  <a:pt x="4245390" y="1470281"/>
                  <a:pt x="4242808" y="1470350"/>
                  <a:pt x="4240226" y="1469933"/>
                </a:cubicBezTo>
                <a:cubicBezTo>
                  <a:pt x="4219148" y="1467770"/>
                  <a:pt x="4201063" y="1443874"/>
                  <a:pt x="4216387" y="1416324"/>
                </a:cubicBezTo>
                <a:lnTo>
                  <a:pt x="4341522" y="1200150"/>
                </a:lnTo>
                <a:lnTo>
                  <a:pt x="4215370" y="1026663"/>
                </a:lnTo>
                <a:cubicBezTo>
                  <a:pt x="4201472" y="1003389"/>
                  <a:pt x="4219113" y="976955"/>
                  <a:pt x="4240189" y="975168"/>
                </a:cubicBezTo>
                <a:cubicBezTo>
                  <a:pt x="4242772" y="974824"/>
                  <a:pt x="4245354" y="974880"/>
                  <a:pt x="4246535" y="974805"/>
                </a:cubicBezTo>
                <a:close/>
                <a:moveTo>
                  <a:pt x="5201639" y="974804"/>
                </a:moveTo>
                <a:lnTo>
                  <a:pt x="5202987" y="974804"/>
                </a:lnTo>
                <a:lnTo>
                  <a:pt x="5237344" y="974804"/>
                </a:lnTo>
                <a:lnTo>
                  <a:pt x="5381874" y="974804"/>
                </a:lnTo>
                <a:lnTo>
                  <a:pt x="5416232" y="974804"/>
                </a:lnTo>
                <a:lnTo>
                  <a:pt x="5417579" y="974804"/>
                </a:lnTo>
                <a:lnTo>
                  <a:pt x="5423345" y="975022"/>
                </a:lnTo>
                <a:cubicBezTo>
                  <a:pt x="5443894" y="976437"/>
                  <a:pt x="5449720" y="988485"/>
                  <a:pt x="5458728" y="1001453"/>
                </a:cubicBezTo>
                <a:lnTo>
                  <a:pt x="5588233" y="1179558"/>
                </a:lnTo>
                <a:cubicBezTo>
                  <a:pt x="5596203" y="1191502"/>
                  <a:pt x="5595576" y="1203569"/>
                  <a:pt x="5586753" y="1219482"/>
                </a:cubicBezTo>
                <a:lnTo>
                  <a:pt x="5459923" y="1438639"/>
                </a:lnTo>
                <a:cubicBezTo>
                  <a:pt x="5450915" y="1454340"/>
                  <a:pt x="5443930" y="1468393"/>
                  <a:pt x="5423381" y="1470107"/>
                </a:cubicBezTo>
                <a:lnTo>
                  <a:pt x="5417615" y="1470370"/>
                </a:lnTo>
                <a:lnTo>
                  <a:pt x="5416267" y="1470370"/>
                </a:lnTo>
                <a:lnTo>
                  <a:pt x="5381911" y="1470370"/>
                </a:lnTo>
                <a:lnTo>
                  <a:pt x="5237379" y="1470370"/>
                </a:lnTo>
                <a:lnTo>
                  <a:pt x="5203022" y="1470370"/>
                </a:lnTo>
                <a:lnTo>
                  <a:pt x="5201674" y="1470370"/>
                </a:lnTo>
                <a:cubicBezTo>
                  <a:pt x="5200496" y="1470279"/>
                  <a:pt x="5197913" y="1470348"/>
                  <a:pt x="5195331" y="1469931"/>
                </a:cubicBezTo>
                <a:cubicBezTo>
                  <a:pt x="5174253" y="1467769"/>
                  <a:pt x="5156169" y="1443873"/>
                  <a:pt x="5171492" y="1416324"/>
                </a:cubicBezTo>
                <a:lnTo>
                  <a:pt x="5296628" y="1200149"/>
                </a:lnTo>
                <a:lnTo>
                  <a:pt x="5170476" y="1026661"/>
                </a:lnTo>
                <a:cubicBezTo>
                  <a:pt x="5156577" y="1003387"/>
                  <a:pt x="5174218" y="976953"/>
                  <a:pt x="5195293" y="975167"/>
                </a:cubicBezTo>
                <a:cubicBezTo>
                  <a:pt x="5197877" y="974824"/>
                  <a:pt x="5200458" y="974879"/>
                  <a:pt x="5201639" y="974804"/>
                </a:cubicBezTo>
                <a:close/>
                <a:moveTo>
                  <a:pt x="6156740" y="974802"/>
                </a:moveTo>
                <a:lnTo>
                  <a:pt x="6158088" y="974802"/>
                </a:lnTo>
                <a:lnTo>
                  <a:pt x="6192445" y="974802"/>
                </a:lnTo>
                <a:lnTo>
                  <a:pt x="6336976" y="974802"/>
                </a:lnTo>
                <a:lnTo>
                  <a:pt x="6371333" y="974802"/>
                </a:lnTo>
                <a:lnTo>
                  <a:pt x="6372681" y="974802"/>
                </a:lnTo>
                <a:lnTo>
                  <a:pt x="6378446" y="975021"/>
                </a:lnTo>
                <a:cubicBezTo>
                  <a:pt x="6398996" y="976435"/>
                  <a:pt x="6404822" y="988483"/>
                  <a:pt x="6413830" y="1001452"/>
                </a:cubicBezTo>
                <a:lnTo>
                  <a:pt x="6543335" y="1179557"/>
                </a:lnTo>
                <a:cubicBezTo>
                  <a:pt x="6551306" y="1191501"/>
                  <a:pt x="6550677" y="1203568"/>
                  <a:pt x="6541856" y="1219481"/>
                </a:cubicBezTo>
                <a:lnTo>
                  <a:pt x="6415024" y="1438638"/>
                </a:lnTo>
                <a:cubicBezTo>
                  <a:pt x="6406016" y="1454338"/>
                  <a:pt x="6399032" y="1468391"/>
                  <a:pt x="6378482" y="1470105"/>
                </a:cubicBezTo>
                <a:lnTo>
                  <a:pt x="6372717" y="1470369"/>
                </a:lnTo>
                <a:lnTo>
                  <a:pt x="6371369" y="1470369"/>
                </a:lnTo>
                <a:lnTo>
                  <a:pt x="6337012" y="1470369"/>
                </a:lnTo>
                <a:lnTo>
                  <a:pt x="6192481" y="1470369"/>
                </a:lnTo>
                <a:lnTo>
                  <a:pt x="6158124" y="1470369"/>
                </a:lnTo>
                <a:lnTo>
                  <a:pt x="6156776" y="1470369"/>
                </a:lnTo>
                <a:cubicBezTo>
                  <a:pt x="6155597" y="1470277"/>
                  <a:pt x="6153014" y="1470346"/>
                  <a:pt x="6150431" y="1469929"/>
                </a:cubicBezTo>
                <a:cubicBezTo>
                  <a:pt x="6129354" y="1467766"/>
                  <a:pt x="6111269" y="1443873"/>
                  <a:pt x="6126594" y="1416323"/>
                </a:cubicBezTo>
                <a:lnTo>
                  <a:pt x="6251728" y="1200148"/>
                </a:lnTo>
                <a:lnTo>
                  <a:pt x="6125577" y="1026660"/>
                </a:lnTo>
                <a:cubicBezTo>
                  <a:pt x="6111679" y="1003386"/>
                  <a:pt x="6129318" y="976952"/>
                  <a:pt x="6150395" y="975165"/>
                </a:cubicBezTo>
                <a:cubicBezTo>
                  <a:pt x="6152978" y="974823"/>
                  <a:pt x="6155561" y="974878"/>
                  <a:pt x="6156740" y="974802"/>
                </a:cubicBezTo>
                <a:close/>
                <a:moveTo>
                  <a:pt x="7111844" y="974801"/>
                </a:moveTo>
                <a:lnTo>
                  <a:pt x="7113192" y="974801"/>
                </a:lnTo>
                <a:lnTo>
                  <a:pt x="7147549" y="974801"/>
                </a:lnTo>
                <a:lnTo>
                  <a:pt x="7292080" y="974801"/>
                </a:lnTo>
                <a:lnTo>
                  <a:pt x="7326437" y="974801"/>
                </a:lnTo>
                <a:lnTo>
                  <a:pt x="7327785" y="974801"/>
                </a:lnTo>
                <a:lnTo>
                  <a:pt x="7333550" y="975019"/>
                </a:lnTo>
                <a:cubicBezTo>
                  <a:pt x="7354100" y="976434"/>
                  <a:pt x="7359926" y="988482"/>
                  <a:pt x="7368934" y="1001450"/>
                </a:cubicBezTo>
                <a:lnTo>
                  <a:pt x="7498439" y="1179555"/>
                </a:lnTo>
                <a:cubicBezTo>
                  <a:pt x="7506410" y="1191499"/>
                  <a:pt x="7505781" y="1203567"/>
                  <a:pt x="7496960" y="1219480"/>
                </a:cubicBezTo>
                <a:lnTo>
                  <a:pt x="7370128" y="1438637"/>
                </a:lnTo>
                <a:cubicBezTo>
                  <a:pt x="7361120" y="1454338"/>
                  <a:pt x="7354136" y="1468389"/>
                  <a:pt x="7333586" y="1470103"/>
                </a:cubicBezTo>
                <a:lnTo>
                  <a:pt x="7327821" y="1470367"/>
                </a:lnTo>
                <a:lnTo>
                  <a:pt x="7326473" y="1470367"/>
                </a:lnTo>
                <a:lnTo>
                  <a:pt x="7292116" y="1470367"/>
                </a:lnTo>
                <a:lnTo>
                  <a:pt x="7147585" y="1470367"/>
                </a:lnTo>
                <a:lnTo>
                  <a:pt x="7113228" y="1470367"/>
                </a:lnTo>
                <a:lnTo>
                  <a:pt x="7111880" y="1470367"/>
                </a:lnTo>
                <a:cubicBezTo>
                  <a:pt x="7110701" y="1470275"/>
                  <a:pt x="7108118" y="1470344"/>
                  <a:pt x="7105535" y="1469927"/>
                </a:cubicBezTo>
                <a:cubicBezTo>
                  <a:pt x="7084458" y="1467765"/>
                  <a:pt x="7066373" y="1443872"/>
                  <a:pt x="7081698" y="1416322"/>
                </a:cubicBezTo>
                <a:lnTo>
                  <a:pt x="7206832" y="1200146"/>
                </a:lnTo>
                <a:lnTo>
                  <a:pt x="7080681" y="1026659"/>
                </a:lnTo>
                <a:cubicBezTo>
                  <a:pt x="7066783" y="1003385"/>
                  <a:pt x="7084422" y="976951"/>
                  <a:pt x="7105499" y="975165"/>
                </a:cubicBezTo>
                <a:cubicBezTo>
                  <a:pt x="7108082" y="974821"/>
                  <a:pt x="7110665" y="974876"/>
                  <a:pt x="7111844" y="974801"/>
                </a:cubicBezTo>
                <a:close/>
                <a:moveTo>
                  <a:pt x="8066948" y="974800"/>
                </a:moveTo>
                <a:lnTo>
                  <a:pt x="8068296" y="974800"/>
                </a:lnTo>
                <a:lnTo>
                  <a:pt x="8102653" y="974800"/>
                </a:lnTo>
                <a:lnTo>
                  <a:pt x="8247184" y="974800"/>
                </a:lnTo>
                <a:lnTo>
                  <a:pt x="8281541" y="974800"/>
                </a:lnTo>
                <a:lnTo>
                  <a:pt x="8282889" y="974800"/>
                </a:lnTo>
                <a:lnTo>
                  <a:pt x="8288654" y="975019"/>
                </a:lnTo>
                <a:cubicBezTo>
                  <a:pt x="8309203" y="976433"/>
                  <a:pt x="8315029" y="988481"/>
                  <a:pt x="8324038" y="1001449"/>
                </a:cubicBezTo>
                <a:lnTo>
                  <a:pt x="8453543" y="1179554"/>
                </a:lnTo>
                <a:cubicBezTo>
                  <a:pt x="8461514" y="1191498"/>
                  <a:pt x="8460885" y="1203566"/>
                  <a:pt x="8452064" y="1219478"/>
                </a:cubicBezTo>
                <a:lnTo>
                  <a:pt x="8325232" y="1438636"/>
                </a:lnTo>
                <a:cubicBezTo>
                  <a:pt x="8316224" y="1454336"/>
                  <a:pt x="8309239" y="1468388"/>
                  <a:pt x="8288690" y="1470101"/>
                </a:cubicBezTo>
                <a:lnTo>
                  <a:pt x="8282925" y="1470365"/>
                </a:lnTo>
                <a:lnTo>
                  <a:pt x="8281577" y="1470365"/>
                </a:lnTo>
                <a:lnTo>
                  <a:pt x="8247220" y="1470365"/>
                </a:lnTo>
                <a:lnTo>
                  <a:pt x="8102689" y="1470365"/>
                </a:lnTo>
                <a:lnTo>
                  <a:pt x="8068332" y="1470365"/>
                </a:lnTo>
                <a:lnTo>
                  <a:pt x="8066984" y="1470365"/>
                </a:lnTo>
                <a:cubicBezTo>
                  <a:pt x="8065805" y="1470273"/>
                  <a:pt x="8063222" y="1470342"/>
                  <a:pt x="8060639" y="1469925"/>
                </a:cubicBezTo>
                <a:cubicBezTo>
                  <a:pt x="8039562" y="1467763"/>
                  <a:pt x="8021477" y="1443871"/>
                  <a:pt x="8036802" y="1416321"/>
                </a:cubicBezTo>
                <a:lnTo>
                  <a:pt x="8161936" y="1200145"/>
                </a:lnTo>
                <a:lnTo>
                  <a:pt x="8035785" y="1026657"/>
                </a:lnTo>
                <a:cubicBezTo>
                  <a:pt x="8021887" y="1003384"/>
                  <a:pt x="8039526" y="976950"/>
                  <a:pt x="8060603" y="975163"/>
                </a:cubicBezTo>
                <a:cubicBezTo>
                  <a:pt x="8063186" y="974820"/>
                  <a:pt x="8065769" y="974876"/>
                  <a:pt x="8066948" y="974800"/>
                </a:cubicBezTo>
                <a:close/>
                <a:moveTo>
                  <a:pt x="9022052" y="974798"/>
                </a:moveTo>
                <a:lnTo>
                  <a:pt x="9023400" y="974798"/>
                </a:lnTo>
                <a:lnTo>
                  <a:pt x="9057757" y="974798"/>
                </a:lnTo>
                <a:lnTo>
                  <a:pt x="9144000" y="974798"/>
                </a:lnTo>
                <a:lnTo>
                  <a:pt x="9144000" y="1470363"/>
                </a:lnTo>
                <a:lnTo>
                  <a:pt x="9057793" y="1470363"/>
                </a:lnTo>
                <a:lnTo>
                  <a:pt x="9023436" y="1470363"/>
                </a:lnTo>
                <a:lnTo>
                  <a:pt x="9022088" y="1470363"/>
                </a:lnTo>
                <a:cubicBezTo>
                  <a:pt x="9020908" y="1470271"/>
                  <a:pt x="9018326" y="1470340"/>
                  <a:pt x="9015743" y="1469923"/>
                </a:cubicBezTo>
                <a:cubicBezTo>
                  <a:pt x="8994666" y="1467761"/>
                  <a:pt x="8976581" y="1443870"/>
                  <a:pt x="8991905" y="1416320"/>
                </a:cubicBezTo>
                <a:lnTo>
                  <a:pt x="9117040" y="1200144"/>
                </a:lnTo>
                <a:lnTo>
                  <a:pt x="8990889" y="1026656"/>
                </a:lnTo>
                <a:cubicBezTo>
                  <a:pt x="8976990" y="1003382"/>
                  <a:pt x="8994630" y="976948"/>
                  <a:pt x="9015707" y="975162"/>
                </a:cubicBezTo>
                <a:cubicBezTo>
                  <a:pt x="9018290" y="974819"/>
                  <a:pt x="9020872" y="974875"/>
                  <a:pt x="9022052" y="974798"/>
                </a:cubicBezTo>
                <a:close/>
                <a:moveTo>
                  <a:pt x="0" y="603626"/>
                </a:moveTo>
                <a:lnTo>
                  <a:pt x="128828" y="603626"/>
                </a:lnTo>
                <a:lnTo>
                  <a:pt x="163184" y="603626"/>
                </a:lnTo>
                <a:lnTo>
                  <a:pt x="164532" y="603626"/>
                </a:lnTo>
                <a:lnTo>
                  <a:pt x="170297" y="603844"/>
                </a:lnTo>
                <a:cubicBezTo>
                  <a:pt x="190847" y="605259"/>
                  <a:pt x="196674" y="617307"/>
                  <a:pt x="205682" y="630275"/>
                </a:cubicBezTo>
                <a:lnTo>
                  <a:pt x="335186" y="808334"/>
                </a:lnTo>
                <a:cubicBezTo>
                  <a:pt x="343157" y="820277"/>
                  <a:pt x="342528" y="832353"/>
                  <a:pt x="333707" y="848268"/>
                </a:cubicBezTo>
                <a:lnTo>
                  <a:pt x="206876" y="1067432"/>
                </a:lnTo>
                <a:cubicBezTo>
                  <a:pt x="197868" y="1083131"/>
                  <a:pt x="190883" y="1097179"/>
                  <a:pt x="170334" y="1098892"/>
                </a:cubicBezTo>
                <a:lnTo>
                  <a:pt x="164568" y="1099157"/>
                </a:lnTo>
                <a:lnTo>
                  <a:pt x="163220" y="1099157"/>
                </a:lnTo>
                <a:lnTo>
                  <a:pt x="128864" y="1099157"/>
                </a:lnTo>
                <a:lnTo>
                  <a:pt x="0" y="1099157"/>
                </a:lnTo>
                <a:lnTo>
                  <a:pt x="0" y="904223"/>
                </a:lnTo>
                <a:lnTo>
                  <a:pt x="43581" y="828932"/>
                </a:lnTo>
                <a:lnTo>
                  <a:pt x="0" y="768996"/>
                </a:lnTo>
                <a:close/>
                <a:moveTo>
                  <a:pt x="903694" y="603623"/>
                </a:moveTo>
                <a:lnTo>
                  <a:pt x="905042" y="603623"/>
                </a:lnTo>
                <a:lnTo>
                  <a:pt x="939399" y="603623"/>
                </a:lnTo>
                <a:lnTo>
                  <a:pt x="1083930" y="603623"/>
                </a:lnTo>
                <a:lnTo>
                  <a:pt x="1118287" y="603623"/>
                </a:lnTo>
                <a:lnTo>
                  <a:pt x="1119635" y="603623"/>
                </a:lnTo>
                <a:lnTo>
                  <a:pt x="1125400" y="603840"/>
                </a:lnTo>
                <a:cubicBezTo>
                  <a:pt x="1145950" y="605256"/>
                  <a:pt x="1151776" y="617303"/>
                  <a:pt x="1160786" y="630271"/>
                </a:cubicBezTo>
                <a:lnTo>
                  <a:pt x="1290290" y="808334"/>
                </a:lnTo>
                <a:cubicBezTo>
                  <a:pt x="1298261" y="820277"/>
                  <a:pt x="1297631" y="832352"/>
                  <a:pt x="1288812" y="848267"/>
                </a:cubicBezTo>
                <a:lnTo>
                  <a:pt x="1161979" y="1067431"/>
                </a:lnTo>
                <a:cubicBezTo>
                  <a:pt x="1152970" y="1083130"/>
                  <a:pt x="1145987" y="1097178"/>
                  <a:pt x="1125437" y="1098890"/>
                </a:cubicBezTo>
                <a:lnTo>
                  <a:pt x="1119671" y="1099156"/>
                </a:lnTo>
                <a:lnTo>
                  <a:pt x="1118324" y="1099156"/>
                </a:lnTo>
                <a:lnTo>
                  <a:pt x="1083967" y="1099156"/>
                </a:lnTo>
                <a:lnTo>
                  <a:pt x="939435" y="1099156"/>
                </a:lnTo>
                <a:lnTo>
                  <a:pt x="905078" y="1099156"/>
                </a:lnTo>
                <a:lnTo>
                  <a:pt x="903730" y="1099156"/>
                </a:lnTo>
                <a:cubicBezTo>
                  <a:pt x="902550" y="1099063"/>
                  <a:pt x="899968" y="1099132"/>
                  <a:pt x="897385" y="1098715"/>
                </a:cubicBezTo>
                <a:cubicBezTo>
                  <a:pt x="876308" y="1096554"/>
                  <a:pt x="858223" y="1072665"/>
                  <a:pt x="873547" y="1045115"/>
                </a:cubicBezTo>
                <a:lnTo>
                  <a:pt x="998682" y="828932"/>
                </a:lnTo>
                <a:lnTo>
                  <a:pt x="872531" y="655437"/>
                </a:lnTo>
                <a:cubicBezTo>
                  <a:pt x="858632" y="632163"/>
                  <a:pt x="876272" y="605773"/>
                  <a:pt x="897349" y="603987"/>
                </a:cubicBezTo>
                <a:cubicBezTo>
                  <a:pt x="899931" y="603642"/>
                  <a:pt x="902514" y="603698"/>
                  <a:pt x="903694" y="603623"/>
                </a:cubicBezTo>
                <a:close/>
                <a:moveTo>
                  <a:pt x="1858797" y="603619"/>
                </a:moveTo>
                <a:lnTo>
                  <a:pt x="1860146" y="603619"/>
                </a:lnTo>
                <a:lnTo>
                  <a:pt x="1894503" y="603619"/>
                </a:lnTo>
                <a:lnTo>
                  <a:pt x="2039033" y="603619"/>
                </a:lnTo>
                <a:lnTo>
                  <a:pt x="2073390" y="603619"/>
                </a:lnTo>
                <a:lnTo>
                  <a:pt x="2074737" y="603619"/>
                </a:lnTo>
                <a:lnTo>
                  <a:pt x="2080503" y="603837"/>
                </a:lnTo>
                <a:cubicBezTo>
                  <a:pt x="2101050" y="605252"/>
                  <a:pt x="2106878" y="617299"/>
                  <a:pt x="2115886" y="630267"/>
                </a:cubicBezTo>
                <a:lnTo>
                  <a:pt x="2245389" y="808334"/>
                </a:lnTo>
                <a:cubicBezTo>
                  <a:pt x="2253363" y="820277"/>
                  <a:pt x="2252735" y="832351"/>
                  <a:pt x="2243912" y="848266"/>
                </a:cubicBezTo>
                <a:lnTo>
                  <a:pt x="2117080" y="1067430"/>
                </a:lnTo>
                <a:cubicBezTo>
                  <a:pt x="2108071" y="1083129"/>
                  <a:pt x="2101088" y="1097177"/>
                  <a:pt x="2080539" y="1098889"/>
                </a:cubicBezTo>
                <a:lnTo>
                  <a:pt x="2074774" y="1099155"/>
                </a:lnTo>
                <a:lnTo>
                  <a:pt x="2073426" y="1099155"/>
                </a:lnTo>
                <a:lnTo>
                  <a:pt x="2039069" y="1099155"/>
                </a:lnTo>
                <a:lnTo>
                  <a:pt x="1894538" y="1099155"/>
                </a:lnTo>
                <a:lnTo>
                  <a:pt x="1860181" y="1099155"/>
                </a:lnTo>
                <a:lnTo>
                  <a:pt x="1858834" y="1099155"/>
                </a:lnTo>
                <a:cubicBezTo>
                  <a:pt x="1857655" y="1099062"/>
                  <a:pt x="1855071" y="1099131"/>
                  <a:pt x="1852489" y="1098714"/>
                </a:cubicBezTo>
                <a:cubicBezTo>
                  <a:pt x="1831412" y="1096552"/>
                  <a:pt x="1813327" y="1072664"/>
                  <a:pt x="1828651" y="1045114"/>
                </a:cubicBezTo>
                <a:lnTo>
                  <a:pt x="1953786" y="828931"/>
                </a:lnTo>
                <a:lnTo>
                  <a:pt x="1827635" y="655437"/>
                </a:lnTo>
                <a:cubicBezTo>
                  <a:pt x="1813736" y="632163"/>
                  <a:pt x="1831376" y="605769"/>
                  <a:pt x="1852453" y="603983"/>
                </a:cubicBezTo>
                <a:cubicBezTo>
                  <a:pt x="1855035" y="603638"/>
                  <a:pt x="1857618" y="603694"/>
                  <a:pt x="1858797" y="603619"/>
                </a:cubicBezTo>
                <a:close/>
                <a:moveTo>
                  <a:pt x="2813898" y="603615"/>
                </a:moveTo>
                <a:lnTo>
                  <a:pt x="2815247" y="603615"/>
                </a:lnTo>
                <a:lnTo>
                  <a:pt x="2849605" y="603615"/>
                </a:lnTo>
                <a:lnTo>
                  <a:pt x="2994136" y="603615"/>
                </a:lnTo>
                <a:lnTo>
                  <a:pt x="3028494" y="603615"/>
                </a:lnTo>
                <a:lnTo>
                  <a:pt x="3029842" y="603615"/>
                </a:lnTo>
                <a:lnTo>
                  <a:pt x="3035607" y="603833"/>
                </a:lnTo>
                <a:cubicBezTo>
                  <a:pt x="3056157" y="605248"/>
                  <a:pt x="3061984" y="617296"/>
                  <a:pt x="3070994" y="630263"/>
                </a:cubicBezTo>
                <a:lnTo>
                  <a:pt x="3200497" y="808334"/>
                </a:lnTo>
                <a:cubicBezTo>
                  <a:pt x="3208467" y="820277"/>
                  <a:pt x="3207835" y="832351"/>
                  <a:pt x="3199016" y="848265"/>
                </a:cubicBezTo>
                <a:lnTo>
                  <a:pt x="3072186" y="1067428"/>
                </a:lnTo>
                <a:cubicBezTo>
                  <a:pt x="3063178" y="1083127"/>
                  <a:pt x="3056193" y="1097175"/>
                  <a:pt x="3035642" y="1098888"/>
                </a:cubicBezTo>
                <a:lnTo>
                  <a:pt x="3029878" y="1099154"/>
                </a:lnTo>
                <a:lnTo>
                  <a:pt x="3028531" y="1099154"/>
                </a:lnTo>
                <a:lnTo>
                  <a:pt x="2994171" y="1099154"/>
                </a:lnTo>
                <a:lnTo>
                  <a:pt x="2849642" y="1099154"/>
                </a:lnTo>
                <a:lnTo>
                  <a:pt x="2815283" y="1099154"/>
                </a:lnTo>
                <a:lnTo>
                  <a:pt x="2813936" y="1099154"/>
                </a:lnTo>
                <a:cubicBezTo>
                  <a:pt x="2812756" y="1099061"/>
                  <a:pt x="2810173" y="1099130"/>
                  <a:pt x="2807590" y="1098713"/>
                </a:cubicBezTo>
                <a:cubicBezTo>
                  <a:pt x="2786515" y="1096551"/>
                  <a:pt x="2768430" y="1072663"/>
                  <a:pt x="2783753" y="1045112"/>
                </a:cubicBezTo>
                <a:lnTo>
                  <a:pt x="2908887" y="828931"/>
                </a:lnTo>
                <a:lnTo>
                  <a:pt x="2782736" y="655437"/>
                </a:lnTo>
                <a:cubicBezTo>
                  <a:pt x="2768838" y="632163"/>
                  <a:pt x="2786477" y="605766"/>
                  <a:pt x="2807556" y="603979"/>
                </a:cubicBezTo>
                <a:cubicBezTo>
                  <a:pt x="2810139" y="603634"/>
                  <a:pt x="2812722" y="603690"/>
                  <a:pt x="2813898" y="603615"/>
                </a:cubicBezTo>
                <a:close/>
                <a:moveTo>
                  <a:pt x="3769001" y="603612"/>
                </a:moveTo>
                <a:lnTo>
                  <a:pt x="3770348" y="603612"/>
                </a:lnTo>
                <a:lnTo>
                  <a:pt x="3804707" y="603612"/>
                </a:lnTo>
                <a:lnTo>
                  <a:pt x="3949235" y="603612"/>
                </a:lnTo>
                <a:lnTo>
                  <a:pt x="3983594" y="603612"/>
                </a:lnTo>
                <a:lnTo>
                  <a:pt x="3984940" y="603612"/>
                </a:lnTo>
                <a:lnTo>
                  <a:pt x="3990704" y="603829"/>
                </a:lnTo>
                <a:cubicBezTo>
                  <a:pt x="4011255" y="605244"/>
                  <a:pt x="4017081" y="617292"/>
                  <a:pt x="4026089" y="630260"/>
                </a:cubicBezTo>
                <a:lnTo>
                  <a:pt x="4155595" y="808334"/>
                </a:lnTo>
                <a:cubicBezTo>
                  <a:pt x="4163566" y="820277"/>
                  <a:pt x="4162936" y="832350"/>
                  <a:pt x="4154115" y="848264"/>
                </a:cubicBezTo>
                <a:lnTo>
                  <a:pt x="4027283" y="1067427"/>
                </a:lnTo>
                <a:cubicBezTo>
                  <a:pt x="4018277" y="1083126"/>
                  <a:pt x="4011292" y="1097174"/>
                  <a:pt x="3990741" y="1098887"/>
                </a:cubicBezTo>
                <a:lnTo>
                  <a:pt x="3984976" y="1099153"/>
                </a:lnTo>
                <a:lnTo>
                  <a:pt x="3983627" y="1099153"/>
                </a:lnTo>
                <a:lnTo>
                  <a:pt x="3949271" y="1099153"/>
                </a:lnTo>
                <a:lnTo>
                  <a:pt x="3804743" y="1099153"/>
                </a:lnTo>
                <a:lnTo>
                  <a:pt x="3770384" y="1099153"/>
                </a:lnTo>
                <a:lnTo>
                  <a:pt x="3769036" y="1099153"/>
                </a:lnTo>
                <a:cubicBezTo>
                  <a:pt x="3767858" y="1099059"/>
                  <a:pt x="3765276" y="1099129"/>
                  <a:pt x="3762692" y="1098711"/>
                </a:cubicBezTo>
                <a:cubicBezTo>
                  <a:pt x="3741615" y="1096550"/>
                  <a:pt x="3723530" y="1072661"/>
                  <a:pt x="3738855" y="1045112"/>
                </a:cubicBezTo>
                <a:lnTo>
                  <a:pt x="3863989" y="828929"/>
                </a:lnTo>
                <a:lnTo>
                  <a:pt x="3737838" y="655437"/>
                </a:lnTo>
                <a:cubicBezTo>
                  <a:pt x="3723939" y="632163"/>
                  <a:pt x="3741578" y="605762"/>
                  <a:pt x="3762656" y="603975"/>
                </a:cubicBezTo>
                <a:cubicBezTo>
                  <a:pt x="3765237" y="603630"/>
                  <a:pt x="3767822" y="603687"/>
                  <a:pt x="3769001" y="603612"/>
                </a:cubicBezTo>
                <a:close/>
                <a:moveTo>
                  <a:pt x="4724086" y="603608"/>
                </a:moveTo>
                <a:lnTo>
                  <a:pt x="4725437" y="603608"/>
                </a:lnTo>
                <a:lnTo>
                  <a:pt x="4759792" y="603608"/>
                </a:lnTo>
                <a:lnTo>
                  <a:pt x="4904320" y="603608"/>
                </a:lnTo>
                <a:lnTo>
                  <a:pt x="4938679" y="603608"/>
                </a:lnTo>
                <a:lnTo>
                  <a:pt x="4940026" y="603608"/>
                </a:lnTo>
                <a:lnTo>
                  <a:pt x="4945794" y="603825"/>
                </a:lnTo>
                <a:cubicBezTo>
                  <a:pt x="4966342" y="605241"/>
                  <a:pt x="4972168" y="617288"/>
                  <a:pt x="4981175" y="630256"/>
                </a:cubicBezTo>
                <a:lnTo>
                  <a:pt x="5110683" y="808334"/>
                </a:lnTo>
                <a:cubicBezTo>
                  <a:pt x="5118652" y="820277"/>
                  <a:pt x="5118023" y="832350"/>
                  <a:pt x="5109202" y="848264"/>
                </a:cubicBezTo>
                <a:lnTo>
                  <a:pt x="4982371" y="1067426"/>
                </a:lnTo>
                <a:cubicBezTo>
                  <a:pt x="4973363" y="1083125"/>
                  <a:pt x="4966378" y="1097173"/>
                  <a:pt x="4945827" y="1098886"/>
                </a:cubicBezTo>
                <a:lnTo>
                  <a:pt x="4940062" y="1099152"/>
                </a:lnTo>
                <a:lnTo>
                  <a:pt x="4938714" y="1099152"/>
                </a:lnTo>
                <a:lnTo>
                  <a:pt x="4904357" y="1099152"/>
                </a:lnTo>
                <a:lnTo>
                  <a:pt x="4759827" y="1099152"/>
                </a:lnTo>
                <a:lnTo>
                  <a:pt x="4725471" y="1099152"/>
                </a:lnTo>
                <a:lnTo>
                  <a:pt x="4724123" y="1099152"/>
                </a:lnTo>
                <a:cubicBezTo>
                  <a:pt x="4722944" y="1099058"/>
                  <a:pt x="4720361" y="1099127"/>
                  <a:pt x="4717779" y="1098710"/>
                </a:cubicBezTo>
                <a:cubicBezTo>
                  <a:pt x="4696701" y="1096548"/>
                  <a:pt x="4678617" y="1072660"/>
                  <a:pt x="4693939" y="1045110"/>
                </a:cubicBezTo>
                <a:lnTo>
                  <a:pt x="4819075" y="828928"/>
                </a:lnTo>
                <a:lnTo>
                  <a:pt x="4692923" y="655437"/>
                </a:lnTo>
                <a:cubicBezTo>
                  <a:pt x="4679026" y="632163"/>
                  <a:pt x="4696664" y="605758"/>
                  <a:pt x="4717742" y="603972"/>
                </a:cubicBezTo>
                <a:cubicBezTo>
                  <a:pt x="4720324" y="603627"/>
                  <a:pt x="4722907" y="603683"/>
                  <a:pt x="4724086" y="603608"/>
                </a:cubicBezTo>
                <a:close/>
                <a:moveTo>
                  <a:pt x="5679190" y="603604"/>
                </a:moveTo>
                <a:lnTo>
                  <a:pt x="5680538" y="603604"/>
                </a:lnTo>
                <a:lnTo>
                  <a:pt x="5714894" y="603604"/>
                </a:lnTo>
                <a:lnTo>
                  <a:pt x="5859424" y="603604"/>
                </a:lnTo>
                <a:lnTo>
                  <a:pt x="5893783" y="603604"/>
                </a:lnTo>
                <a:lnTo>
                  <a:pt x="5895129" y="603604"/>
                </a:lnTo>
                <a:lnTo>
                  <a:pt x="5900894" y="603822"/>
                </a:lnTo>
                <a:cubicBezTo>
                  <a:pt x="5921444" y="605237"/>
                  <a:pt x="5927271" y="617284"/>
                  <a:pt x="5936279" y="630252"/>
                </a:cubicBezTo>
                <a:lnTo>
                  <a:pt x="6065783" y="808334"/>
                </a:lnTo>
                <a:cubicBezTo>
                  <a:pt x="6073755" y="820277"/>
                  <a:pt x="6073125" y="832348"/>
                  <a:pt x="6064305" y="848262"/>
                </a:cubicBezTo>
                <a:lnTo>
                  <a:pt x="5937473" y="1067424"/>
                </a:lnTo>
                <a:cubicBezTo>
                  <a:pt x="5928465" y="1083124"/>
                  <a:pt x="5921480" y="1097171"/>
                  <a:pt x="5900931" y="1098884"/>
                </a:cubicBezTo>
                <a:lnTo>
                  <a:pt x="5895165" y="1099150"/>
                </a:lnTo>
                <a:lnTo>
                  <a:pt x="5893817" y="1099150"/>
                </a:lnTo>
                <a:lnTo>
                  <a:pt x="5859463" y="1099150"/>
                </a:lnTo>
                <a:lnTo>
                  <a:pt x="5714930" y="1099150"/>
                </a:lnTo>
                <a:lnTo>
                  <a:pt x="5680574" y="1099150"/>
                </a:lnTo>
                <a:lnTo>
                  <a:pt x="5679225" y="1099150"/>
                </a:lnTo>
                <a:cubicBezTo>
                  <a:pt x="5678046" y="1099057"/>
                  <a:pt x="5675463" y="1099126"/>
                  <a:pt x="5672881" y="1098709"/>
                </a:cubicBezTo>
                <a:cubicBezTo>
                  <a:pt x="5651804" y="1096547"/>
                  <a:pt x="5633718" y="1072659"/>
                  <a:pt x="5649042" y="1045108"/>
                </a:cubicBezTo>
                <a:lnTo>
                  <a:pt x="5774176" y="828928"/>
                </a:lnTo>
                <a:lnTo>
                  <a:pt x="5648026" y="655437"/>
                </a:lnTo>
                <a:cubicBezTo>
                  <a:pt x="5634127" y="632163"/>
                  <a:pt x="5651768" y="605754"/>
                  <a:pt x="5672845" y="603968"/>
                </a:cubicBezTo>
                <a:cubicBezTo>
                  <a:pt x="5675428" y="603623"/>
                  <a:pt x="5678010" y="603679"/>
                  <a:pt x="5679190" y="603604"/>
                </a:cubicBezTo>
                <a:close/>
                <a:moveTo>
                  <a:pt x="6634292" y="603600"/>
                </a:moveTo>
                <a:lnTo>
                  <a:pt x="6635640" y="603600"/>
                </a:lnTo>
                <a:lnTo>
                  <a:pt x="6669997" y="603600"/>
                </a:lnTo>
                <a:lnTo>
                  <a:pt x="6814528" y="603600"/>
                </a:lnTo>
                <a:lnTo>
                  <a:pt x="6848885" y="603600"/>
                </a:lnTo>
                <a:lnTo>
                  <a:pt x="6850233" y="603600"/>
                </a:lnTo>
                <a:lnTo>
                  <a:pt x="6855998" y="603818"/>
                </a:lnTo>
                <a:cubicBezTo>
                  <a:pt x="6876548" y="605233"/>
                  <a:pt x="6882374" y="617281"/>
                  <a:pt x="6891382" y="630248"/>
                </a:cubicBezTo>
                <a:lnTo>
                  <a:pt x="7020887" y="808334"/>
                </a:lnTo>
                <a:cubicBezTo>
                  <a:pt x="7028858" y="820277"/>
                  <a:pt x="7028229" y="832347"/>
                  <a:pt x="7019408" y="848261"/>
                </a:cubicBezTo>
                <a:lnTo>
                  <a:pt x="6892576" y="1067423"/>
                </a:lnTo>
                <a:cubicBezTo>
                  <a:pt x="6883568" y="1083123"/>
                  <a:pt x="6876584" y="1097170"/>
                  <a:pt x="6856034" y="1098883"/>
                </a:cubicBezTo>
                <a:lnTo>
                  <a:pt x="6850269" y="1099149"/>
                </a:lnTo>
                <a:lnTo>
                  <a:pt x="6848921" y="1099149"/>
                </a:lnTo>
                <a:lnTo>
                  <a:pt x="6814564" y="1099149"/>
                </a:lnTo>
                <a:lnTo>
                  <a:pt x="6670033" y="1099149"/>
                </a:lnTo>
                <a:lnTo>
                  <a:pt x="6635676" y="1099149"/>
                </a:lnTo>
                <a:lnTo>
                  <a:pt x="6634328" y="1099149"/>
                </a:lnTo>
                <a:cubicBezTo>
                  <a:pt x="6633149" y="1099056"/>
                  <a:pt x="6630566" y="1099124"/>
                  <a:pt x="6627983" y="1098708"/>
                </a:cubicBezTo>
                <a:cubicBezTo>
                  <a:pt x="6606906" y="1096546"/>
                  <a:pt x="6588821" y="1072657"/>
                  <a:pt x="6604146" y="1045107"/>
                </a:cubicBezTo>
                <a:lnTo>
                  <a:pt x="6729280" y="828928"/>
                </a:lnTo>
                <a:lnTo>
                  <a:pt x="6603129" y="655437"/>
                </a:lnTo>
                <a:cubicBezTo>
                  <a:pt x="6589231" y="632163"/>
                  <a:pt x="6606870" y="605751"/>
                  <a:pt x="6627947" y="603964"/>
                </a:cubicBezTo>
                <a:cubicBezTo>
                  <a:pt x="6630530" y="603619"/>
                  <a:pt x="6633113" y="603675"/>
                  <a:pt x="6634292" y="603600"/>
                </a:cubicBezTo>
                <a:close/>
                <a:moveTo>
                  <a:pt x="7589396" y="603597"/>
                </a:moveTo>
                <a:lnTo>
                  <a:pt x="7590744" y="603597"/>
                </a:lnTo>
                <a:lnTo>
                  <a:pt x="7625101" y="603597"/>
                </a:lnTo>
                <a:lnTo>
                  <a:pt x="7769632" y="603597"/>
                </a:lnTo>
                <a:lnTo>
                  <a:pt x="7803989" y="603597"/>
                </a:lnTo>
                <a:lnTo>
                  <a:pt x="7805337" y="603597"/>
                </a:lnTo>
                <a:lnTo>
                  <a:pt x="7811102" y="603814"/>
                </a:lnTo>
                <a:cubicBezTo>
                  <a:pt x="7831652" y="605229"/>
                  <a:pt x="7837478" y="617277"/>
                  <a:pt x="7846486" y="630245"/>
                </a:cubicBezTo>
                <a:lnTo>
                  <a:pt x="7975991" y="808334"/>
                </a:lnTo>
                <a:cubicBezTo>
                  <a:pt x="7983962" y="820277"/>
                  <a:pt x="7983333" y="832347"/>
                  <a:pt x="7974512" y="848261"/>
                </a:cubicBezTo>
                <a:lnTo>
                  <a:pt x="7847680" y="1067422"/>
                </a:lnTo>
                <a:cubicBezTo>
                  <a:pt x="7838672" y="1083121"/>
                  <a:pt x="7831688" y="1097169"/>
                  <a:pt x="7811138" y="1098882"/>
                </a:cubicBezTo>
                <a:lnTo>
                  <a:pt x="7805373" y="1099148"/>
                </a:lnTo>
                <a:lnTo>
                  <a:pt x="7804025" y="1099148"/>
                </a:lnTo>
                <a:lnTo>
                  <a:pt x="7769668" y="1099148"/>
                </a:lnTo>
                <a:lnTo>
                  <a:pt x="7625137" y="1099148"/>
                </a:lnTo>
                <a:lnTo>
                  <a:pt x="7590780" y="1099148"/>
                </a:lnTo>
                <a:lnTo>
                  <a:pt x="7589432" y="1099148"/>
                </a:lnTo>
                <a:cubicBezTo>
                  <a:pt x="7588253" y="1099055"/>
                  <a:pt x="7585670" y="1099123"/>
                  <a:pt x="7583087" y="1098706"/>
                </a:cubicBezTo>
                <a:cubicBezTo>
                  <a:pt x="7562010" y="1096545"/>
                  <a:pt x="7543925" y="1072656"/>
                  <a:pt x="7559250" y="1045106"/>
                </a:cubicBezTo>
                <a:lnTo>
                  <a:pt x="7684384" y="828927"/>
                </a:lnTo>
                <a:lnTo>
                  <a:pt x="7558233" y="655437"/>
                </a:lnTo>
                <a:cubicBezTo>
                  <a:pt x="7544335" y="632163"/>
                  <a:pt x="7561974" y="605747"/>
                  <a:pt x="7583051" y="603960"/>
                </a:cubicBezTo>
                <a:cubicBezTo>
                  <a:pt x="7585634" y="603615"/>
                  <a:pt x="7588217" y="603672"/>
                  <a:pt x="7589396" y="603597"/>
                </a:cubicBezTo>
                <a:close/>
                <a:moveTo>
                  <a:pt x="8544500" y="603593"/>
                </a:moveTo>
                <a:lnTo>
                  <a:pt x="8545848" y="603593"/>
                </a:lnTo>
                <a:lnTo>
                  <a:pt x="8580205" y="603593"/>
                </a:lnTo>
                <a:lnTo>
                  <a:pt x="8724736" y="603593"/>
                </a:lnTo>
                <a:lnTo>
                  <a:pt x="8759093" y="603593"/>
                </a:lnTo>
                <a:lnTo>
                  <a:pt x="8760440" y="603593"/>
                </a:lnTo>
                <a:lnTo>
                  <a:pt x="8766206" y="603810"/>
                </a:lnTo>
                <a:cubicBezTo>
                  <a:pt x="8786755" y="605226"/>
                  <a:pt x="8792582" y="617273"/>
                  <a:pt x="8801590" y="630241"/>
                </a:cubicBezTo>
                <a:lnTo>
                  <a:pt x="8931095" y="808334"/>
                </a:lnTo>
                <a:cubicBezTo>
                  <a:pt x="8939066" y="820277"/>
                  <a:pt x="8938437" y="832347"/>
                  <a:pt x="8929616" y="848260"/>
                </a:cubicBezTo>
                <a:lnTo>
                  <a:pt x="8802784" y="1067421"/>
                </a:lnTo>
                <a:cubicBezTo>
                  <a:pt x="8793776" y="1083120"/>
                  <a:pt x="8786791" y="1097168"/>
                  <a:pt x="8766242" y="1098881"/>
                </a:cubicBezTo>
                <a:lnTo>
                  <a:pt x="8760476" y="1099146"/>
                </a:lnTo>
                <a:lnTo>
                  <a:pt x="8759129" y="1099146"/>
                </a:lnTo>
                <a:lnTo>
                  <a:pt x="8724771" y="1099146"/>
                </a:lnTo>
                <a:lnTo>
                  <a:pt x="8580241" y="1099146"/>
                </a:lnTo>
                <a:lnTo>
                  <a:pt x="8545884" y="1099146"/>
                </a:lnTo>
                <a:lnTo>
                  <a:pt x="8544536" y="1099146"/>
                </a:lnTo>
                <a:cubicBezTo>
                  <a:pt x="8543356" y="1099053"/>
                  <a:pt x="8540774" y="1099122"/>
                  <a:pt x="8538191" y="1098705"/>
                </a:cubicBezTo>
                <a:cubicBezTo>
                  <a:pt x="8517114" y="1096544"/>
                  <a:pt x="8499029" y="1072655"/>
                  <a:pt x="8514353" y="1045105"/>
                </a:cubicBezTo>
                <a:lnTo>
                  <a:pt x="8639488" y="828925"/>
                </a:lnTo>
                <a:lnTo>
                  <a:pt x="8513337" y="655437"/>
                </a:lnTo>
                <a:cubicBezTo>
                  <a:pt x="8499438" y="632163"/>
                  <a:pt x="8517078" y="605743"/>
                  <a:pt x="8538155" y="603957"/>
                </a:cubicBezTo>
                <a:cubicBezTo>
                  <a:pt x="8540738" y="603612"/>
                  <a:pt x="8543320" y="603668"/>
                  <a:pt x="8544500" y="603593"/>
                </a:cubicBezTo>
                <a:close/>
                <a:moveTo>
                  <a:pt x="426143" y="417810"/>
                </a:moveTo>
                <a:lnTo>
                  <a:pt x="427491" y="417810"/>
                </a:lnTo>
                <a:lnTo>
                  <a:pt x="461848" y="417810"/>
                </a:lnTo>
                <a:lnTo>
                  <a:pt x="606378" y="417810"/>
                </a:lnTo>
                <a:lnTo>
                  <a:pt x="640736" y="417810"/>
                </a:lnTo>
                <a:lnTo>
                  <a:pt x="642083" y="417810"/>
                </a:lnTo>
                <a:lnTo>
                  <a:pt x="647848" y="418030"/>
                </a:lnTo>
                <a:cubicBezTo>
                  <a:pt x="668398" y="419445"/>
                  <a:pt x="674224" y="431491"/>
                  <a:pt x="683232" y="444469"/>
                </a:cubicBezTo>
                <a:lnTo>
                  <a:pt x="812737" y="622565"/>
                </a:lnTo>
                <a:cubicBezTo>
                  <a:pt x="820708" y="634486"/>
                  <a:pt x="820079" y="646553"/>
                  <a:pt x="811258" y="662466"/>
                </a:cubicBezTo>
                <a:lnTo>
                  <a:pt x="684427" y="881638"/>
                </a:lnTo>
                <a:cubicBezTo>
                  <a:pt x="675419" y="897335"/>
                  <a:pt x="668434" y="911388"/>
                  <a:pt x="647885" y="913100"/>
                </a:cubicBezTo>
                <a:lnTo>
                  <a:pt x="642119" y="913363"/>
                </a:lnTo>
                <a:lnTo>
                  <a:pt x="640771" y="913363"/>
                </a:lnTo>
                <a:lnTo>
                  <a:pt x="606414" y="913363"/>
                </a:lnTo>
                <a:lnTo>
                  <a:pt x="461884" y="913363"/>
                </a:lnTo>
                <a:lnTo>
                  <a:pt x="427527" y="913363"/>
                </a:lnTo>
                <a:lnTo>
                  <a:pt x="426179" y="913363"/>
                </a:lnTo>
                <a:cubicBezTo>
                  <a:pt x="424999" y="913272"/>
                  <a:pt x="422417" y="913338"/>
                  <a:pt x="419834" y="912921"/>
                </a:cubicBezTo>
                <a:cubicBezTo>
                  <a:pt x="398757" y="910762"/>
                  <a:pt x="380672" y="886872"/>
                  <a:pt x="395997" y="859322"/>
                </a:cubicBezTo>
                <a:lnTo>
                  <a:pt x="521131" y="643134"/>
                </a:lnTo>
                <a:lnTo>
                  <a:pt x="394980" y="469676"/>
                </a:lnTo>
                <a:cubicBezTo>
                  <a:pt x="381082" y="446402"/>
                  <a:pt x="398721" y="419961"/>
                  <a:pt x="419798" y="418174"/>
                </a:cubicBezTo>
                <a:cubicBezTo>
                  <a:pt x="422381" y="417831"/>
                  <a:pt x="424963" y="417887"/>
                  <a:pt x="426143" y="417810"/>
                </a:cubicBezTo>
                <a:close/>
                <a:moveTo>
                  <a:pt x="1381247" y="417808"/>
                </a:moveTo>
                <a:lnTo>
                  <a:pt x="1382594" y="417808"/>
                </a:lnTo>
                <a:lnTo>
                  <a:pt x="1416953" y="417808"/>
                </a:lnTo>
                <a:lnTo>
                  <a:pt x="1561482" y="417808"/>
                </a:lnTo>
                <a:lnTo>
                  <a:pt x="1595839" y="417808"/>
                </a:lnTo>
                <a:lnTo>
                  <a:pt x="1597187" y="417808"/>
                </a:lnTo>
                <a:lnTo>
                  <a:pt x="1602952" y="418029"/>
                </a:lnTo>
                <a:cubicBezTo>
                  <a:pt x="1623502" y="419443"/>
                  <a:pt x="1629329" y="431489"/>
                  <a:pt x="1638336" y="444466"/>
                </a:cubicBezTo>
                <a:lnTo>
                  <a:pt x="1767842" y="622562"/>
                </a:lnTo>
                <a:cubicBezTo>
                  <a:pt x="1775813" y="634486"/>
                  <a:pt x="1775183" y="646553"/>
                  <a:pt x="1766363" y="662466"/>
                </a:cubicBezTo>
                <a:lnTo>
                  <a:pt x="1639530" y="881637"/>
                </a:lnTo>
                <a:cubicBezTo>
                  <a:pt x="1630522" y="897334"/>
                  <a:pt x="1623538" y="911387"/>
                  <a:pt x="1602988" y="913098"/>
                </a:cubicBezTo>
                <a:lnTo>
                  <a:pt x="1597222" y="913361"/>
                </a:lnTo>
                <a:lnTo>
                  <a:pt x="1595876" y="913361"/>
                </a:lnTo>
                <a:lnTo>
                  <a:pt x="1561518" y="913361"/>
                </a:lnTo>
                <a:lnTo>
                  <a:pt x="1416988" y="913361"/>
                </a:lnTo>
                <a:lnTo>
                  <a:pt x="1382630" y="913361"/>
                </a:lnTo>
                <a:lnTo>
                  <a:pt x="1381282" y="913361"/>
                </a:lnTo>
                <a:cubicBezTo>
                  <a:pt x="1380104" y="913271"/>
                  <a:pt x="1377520" y="913337"/>
                  <a:pt x="1374938" y="912920"/>
                </a:cubicBezTo>
                <a:cubicBezTo>
                  <a:pt x="1353861" y="910760"/>
                  <a:pt x="1335776" y="886871"/>
                  <a:pt x="1351101" y="859321"/>
                </a:cubicBezTo>
                <a:lnTo>
                  <a:pt x="1476236" y="643134"/>
                </a:lnTo>
                <a:lnTo>
                  <a:pt x="1350085" y="469673"/>
                </a:lnTo>
                <a:cubicBezTo>
                  <a:pt x="1336185" y="446399"/>
                  <a:pt x="1353825" y="419959"/>
                  <a:pt x="1374902" y="418173"/>
                </a:cubicBezTo>
                <a:cubicBezTo>
                  <a:pt x="1377485" y="417829"/>
                  <a:pt x="1380067" y="417885"/>
                  <a:pt x="1381247" y="417808"/>
                </a:cubicBezTo>
                <a:close/>
                <a:moveTo>
                  <a:pt x="2336347" y="417806"/>
                </a:moveTo>
                <a:lnTo>
                  <a:pt x="2337695" y="417806"/>
                </a:lnTo>
                <a:lnTo>
                  <a:pt x="2372052" y="417806"/>
                </a:lnTo>
                <a:lnTo>
                  <a:pt x="2516583" y="417806"/>
                </a:lnTo>
                <a:lnTo>
                  <a:pt x="2550941" y="417806"/>
                </a:lnTo>
                <a:lnTo>
                  <a:pt x="2552289" y="417806"/>
                </a:lnTo>
                <a:lnTo>
                  <a:pt x="2558055" y="418027"/>
                </a:lnTo>
                <a:cubicBezTo>
                  <a:pt x="2578604" y="419441"/>
                  <a:pt x="2584430" y="431487"/>
                  <a:pt x="2593438" y="444463"/>
                </a:cubicBezTo>
                <a:lnTo>
                  <a:pt x="2722943" y="622561"/>
                </a:lnTo>
                <a:cubicBezTo>
                  <a:pt x="2730916" y="634486"/>
                  <a:pt x="2730285" y="646553"/>
                  <a:pt x="2721465" y="662466"/>
                </a:cubicBezTo>
                <a:lnTo>
                  <a:pt x="2594634" y="881635"/>
                </a:lnTo>
                <a:cubicBezTo>
                  <a:pt x="2585624" y="897334"/>
                  <a:pt x="2578640" y="911386"/>
                  <a:pt x="2558090" y="913097"/>
                </a:cubicBezTo>
                <a:lnTo>
                  <a:pt x="2552324" y="913360"/>
                </a:lnTo>
                <a:lnTo>
                  <a:pt x="2550977" y="913360"/>
                </a:lnTo>
                <a:lnTo>
                  <a:pt x="2516620" y="913360"/>
                </a:lnTo>
                <a:lnTo>
                  <a:pt x="2372088" y="913360"/>
                </a:lnTo>
                <a:lnTo>
                  <a:pt x="2337731" y="913360"/>
                </a:lnTo>
                <a:lnTo>
                  <a:pt x="2336384" y="913360"/>
                </a:lnTo>
                <a:cubicBezTo>
                  <a:pt x="2335203" y="913270"/>
                  <a:pt x="2332621" y="913337"/>
                  <a:pt x="2330039" y="912918"/>
                </a:cubicBezTo>
                <a:cubicBezTo>
                  <a:pt x="2308962" y="910759"/>
                  <a:pt x="2290876" y="886870"/>
                  <a:pt x="2306201" y="859319"/>
                </a:cubicBezTo>
                <a:lnTo>
                  <a:pt x="2431337" y="643134"/>
                </a:lnTo>
                <a:lnTo>
                  <a:pt x="2305184" y="469671"/>
                </a:lnTo>
                <a:cubicBezTo>
                  <a:pt x="2291287" y="446397"/>
                  <a:pt x="2308924" y="419957"/>
                  <a:pt x="2330002" y="418171"/>
                </a:cubicBezTo>
                <a:cubicBezTo>
                  <a:pt x="2332584" y="417827"/>
                  <a:pt x="2335169" y="417883"/>
                  <a:pt x="2336347" y="417806"/>
                </a:cubicBezTo>
                <a:close/>
                <a:moveTo>
                  <a:pt x="3291449" y="417804"/>
                </a:moveTo>
                <a:lnTo>
                  <a:pt x="3292798" y="417804"/>
                </a:lnTo>
                <a:lnTo>
                  <a:pt x="3327154" y="417804"/>
                </a:lnTo>
                <a:lnTo>
                  <a:pt x="3471684" y="417804"/>
                </a:lnTo>
                <a:lnTo>
                  <a:pt x="3506041" y="417804"/>
                </a:lnTo>
                <a:lnTo>
                  <a:pt x="3507390" y="417804"/>
                </a:lnTo>
                <a:lnTo>
                  <a:pt x="3513155" y="418025"/>
                </a:lnTo>
                <a:cubicBezTo>
                  <a:pt x="3533705" y="419439"/>
                  <a:pt x="3539531" y="431485"/>
                  <a:pt x="3548540" y="444461"/>
                </a:cubicBezTo>
                <a:lnTo>
                  <a:pt x="3678044" y="622558"/>
                </a:lnTo>
                <a:cubicBezTo>
                  <a:pt x="3686015" y="634486"/>
                  <a:pt x="3685386" y="646553"/>
                  <a:pt x="3676567" y="662466"/>
                </a:cubicBezTo>
                <a:lnTo>
                  <a:pt x="3549734" y="881634"/>
                </a:lnTo>
                <a:cubicBezTo>
                  <a:pt x="3540727" y="897333"/>
                  <a:pt x="3533741" y="911384"/>
                  <a:pt x="3513191" y="913096"/>
                </a:cubicBezTo>
                <a:lnTo>
                  <a:pt x="3507427" y="913360"/>
                </a:lnTo>
                <a:lnTo>
                  <a:pt x="3506077" y="913360"/>
                </a:lnTo>
                <a:lnTo>
                  <a:pt x="3471721" y="913360"/>
                </a:lnTo>
                <a:lnTo>
                  <a:pt x="3327191" y="913360"/>
                </a:lnTo>
                <a:lnTo>
                  <a:pt x="3292835" y="913360"/>
                </a:lnTo>
                <a:lnTo>
                  <a:pt x="3291486" y="913360"/>
                </a:lnTo>
                <a:cubicBezTo>
                  <a:pt x="3290307" y="913269"/>
                  <a:pt x="3287724" y="913335"/>
                  <a:pt x="3285142" y="912918"/>
                </a:cubicBezTo>
                <a:cubicBezTo>
                  <a:pt x="3264064" y="910758"/>
                  <a:pt x="3245980" y="886869"/>
                  <a:pt x="3261304" y="859318"/>
                </a:cubicBezTo>
                <a:lnTo>
                  <a:pt x="3386438" y="643134"/>
                </a:lnTo>
                <a:lnTo>
                  <a:pt x="3260288" y="469668"/>
                </a:lnTo>
                <a:cubicBezTo>
                  <a:pt x="3246388" y="446395"/>
                  <a:pt x="3264029" y="419955"/>
                  <a:pt x="3285106" y="418169"/>
                </a:cubicBezTo>
                <a:cubicBezTo>
                  <a:pt x="3287689" y="417825"/>
                  <a:pt x="3290270" y="417881"/>
                  <a:pt x="3291449" y="417804"/>
                </a:cubicBezTo>
                <a:close/>
                <a:moveTo>
                  <a:pt x="4246535" y="417803"/>
                </a:moveTo>
                <a:lnTo>
                  <a:pt x="4247882" y="417803"/>
                </a:lnTo>
                <a:lnTo>
                  <a:pt x="4282239" y="417803"/>
                </a:lnTo>
                <a:lnTo>
                  <a:pt x="4426770" y="417803"/>
                </a:lnTo>
                <a:lnTo>
                  <a:pt x="4461128" y="417803"/>
                </a:lnTo>
                <a:lnTo>
                  <a:pt x="4462477" y="417803"/>
                </a:lnTo>
                <a:lnTo>
                  <a:pt x="4468241" y="418023"/>
                </a:lnTo>
                <a:cubicBezTo>
                  <a:pt x="4488791" y="419437"/>
                  <a:pt x="4494617" y="431483"/>
                  <a:pt x="4503624" y="444458"/>
                </a:cubicBezTo>
                <a:lnTo>
                  <a:pt x="4633130" y="622558"/>
                </a:lnTo>
                <a:cubicBezTo>
                  <a:pt x="4641100" y="634486"/>
                  <a:pt x="4640472" y="646553"/>
                  <a:pt x="4631652" y="662466"/>
                </a:cubicBezTo>
                <a:lnTo>
                  <a:pt x="4504818" y="881633"/>
                </a:lnTo>
                <a:cubicBezTo>
                  <a:pt x="4495810" y="897332"/>
                  <a:pt x="4488827" y="911383"/>
                  <a:pt x="4468276" y="913094"/>
                </a:cubicBezTo>
                <a:lnTo>
                  <a:pt x="4462511" y="913359"/>
                </a:lnTo>
                <a:lnTo>
                  <a:pt x="4461163" y="913359"/>
                </a:lnTo>
                <a:lnTo>
                  <a:pt x="4426806" y="913359"/>
                </a:lnTo>
                <a:lnTo>
                  <a:pt x="4282276" y="913359"/>
                </a:lnTo>
                <a:lnTo>
                  <a:pt x="4247918" y="913359"/>
                </a:lnTo>
                <a:lnTo>
                  <a:pt x="4246571" y="913359"/>
                </a:lnTo>
                <a:cubicBezTo>
                  <a:pt x="4245390" y="913267"/>
                  <a:pt x="4242808" y="913334"/>
                  <a:pt x="4240226" y="912917"/>
                </a:cubicBezTo>
                <a:cubicBezTo>
                  <a:pt x="4219148" y="910756"/>
                  <a:pt x="4201063" y="886868"/>
                  <a:pt x="4216387" y="859317"/>
                </a:cubicBezTo>
                <a:lnTo>
                  <a:pt x="4341522" y="643134"/>
                </a:lnTo>
                <a:lnTo>
                  <a:pt x="4215370" y="469665"/>
                </a:lnTo>
                <a:cubicBezTo>
                  <a:pt x="4201472" y="446392"/>
                  <a:pt x="4219113" y="419953"/>
                  <a:pt x="4240189" y="418167"/>
                </a:cubicBezTo>
                <a:cubicBezTo>
                  <a:pt x="4242772" y="417823"/>
                  <a:pt x="4245354" y="417879"/>
                  <a:pt x="4246535" y="417803"/>
                </a:cubicBezTo>
                <a:close/>
                <a:moveTo>
                  <a:pt x="5201639" y="417801"/>
                </a:moveTo>
                <a:lnTo>
                  <a:pt x="5202987" y="417801"/>
                </a:lnTo>
                <a:lnTo>
                  <a:pt x="5237344" y="417801"/>
                </a:lnTo>
                <a:lnTo>
                  <a:pt x="5381874" y="417801"/>
                </a:lnTo>
                <a:lnTo>
                  <a:pt x="5416232" y="417801"/>
                </a:lnTo>
                <a:lnTo>
                  <a:pt x="5417579" y="417801"/>
                </a:lnTo>
                <a:lnTo>
                  <a:pt x="5423345" y="418021"/>
                </a:lnTo>
                <a:cubicBezTo>
                  <a:pt x="5443894" y="419435"/>
                  <a:pt x="5449720" y="431482"/>
                  <a:pt x="5458728" y="444455"/>
                </a:cubicBezTo>
                <a:lnTo>
                  <a:pt x="5588233" y="622554"/>
                </a:lnTo>
                <a:cubicBezTo>
                  <a:pt x="5596203" y="634486"/>
                  <a:pt x="5595576" y="646553"/>
                  <a:pt x="5586753" y="662466"/>
                </a:cubicBezTo>
                <a:lnTo>
                  <a:pt x="5459923" y="881632"/>
                </a:lnTo>
                <a:cubicBezTo>
                  <a:pt x="5450915" y="897331"/>
                  <a:pt x="5443930" y="911382"/>
                  <a:pt x="5423381" y="913093"/>
                </a:cubicBezTo>
                <a:lnTo>
                  <a:pt x="5417615" y="913357"/>
                </a:lnTo>
                <a:lnTo>
                  <a:pt x="5416267" y="913357"/>
                </a:lnTo>
                <a:lnTo>
                  <a:pt x="5381911" y="913357"/>
                </a:lnTo>
                <a:lnTo>
                  <a:pt x="5237379" y="913357"/>
                </a:lnTo>
                <a:lnTo>
                  <a:pt x="5203022" y="913357"/>
                </a:lnTo>
                <a:lnTo>
                  <a:pt x="5201674" y="913357"/>
                </a:lnTo>
                <a:cubicBezTo>
                  <a:pt x="5200496" y="913266"/>
                  <a:pt x="5197913" y="913333"/>
                  <a:pt x="5195331" y="912916"/>
                </a:cubicBezTo>
                <a:cubicBezTo>
                  <a:pt x="5174253" y="910755"/>
                  <a:pt x="5156169" y="886867"/>
                  <a:pt x="5171492" y="859316"/>
                </a:cubicBezTo>
                <a:lnTo>
                  <a:pt x="5296628" y="643134"/>
                </a:lnTo>
                <a:lnTo>
                  <a:pt x="5170476" y="469663"/>
                </a:lnTo>
                <a:cubicBezTo>
                  <a:pt x="5156577" y="446390"/>
                  <a:pt x="5174218" y="419952"/>
                  <a:pt x="5195293" y="418165"/>
                </a:cubicBezTo>
                <a:cubicBezTo>
                  <a:pt x="5197877" y="417821"/>
                  <a:pt x="5200458" y="417878"/>
                  <a:pt x="5201639" y="417801"/>
                </a:cubicBezTo>
                <a:close/>
                <a:moveTo>
                  <a:pt x="6156740" y="417799"/>
                </a:moveTo>
                <a:lnTo>
                  <a:pt x="6158088" y="417799"/>
                </a:lnTo>
                <a:lnTo>
                  <a:pt x="6192445" y="417799"/>
                </a:lnTo>
                <a:lnTo>
                  <a:pt x="6336976" y="417799"/>
                </a:lnTo>
                <a:lnTo>
                  <a:pt x="6371333" y="417799"/>
                </a:lnTo>
                <a:lnTo>
                  <a:pt x="6372681" y="417799"/>
                </a:lnTo>
                <a:lnTo>
                  <a:pt x="6378446" y="418019"/>
                </a:lnTo>
                <a:cubicBezTo>
                  <a:pt x="6398996" y="419434"/>
                  <a:pt x="6404822" y="431480"/>
                  <a:pt x="6413830" y="444454"/>
                </a:cubicBezTo>
                <a:lnTo>
                  <a:pt x="6543335" y="622554"/>
                </a:lnTo>
                <a:cubicBezTo>
                  <a:pt x="6551306" y="634486"/>
                  <a:pt x="6550677" y="646553"/>
                  <a:pt x="6541856" y="662466"/>
                </a:cubicBezTo>
                <a:lnTo>
                  <a:pt x="6415024" y="881631"/>
                </a:lnTo>
                <a:cubicBezTo>
                  <a:pt x="6406016" y="897330"/>
                  <a:pt x="6399032" y="911380"/>
                  <a:pt x="6378482" y="913092"/>
                </a:cubicBezTo>
                <a:lnTo>
                  <a:pt x="6372717" y="913356"/>
                </a:lnTo>
                <a:lnTo>
                  <a:pt x="6371369" y="913356"/>
                </a:lnTo>
                <a:lnTo>
                  <a:pt x="6337012" y="913356"/>
                </a:lnTo>
                <a:lnTo>
                  <a:pt x="6192481" y="913356"/>
                </a:lnTo>
                <a:lnTo>
                  <a:pt x="6158124" y="913356"/>
                </a:lnTo>
                <a:lnTo>
                  <a:pt x="6156776" y="913356"/>
                </a:lnTo>
                <a:cubicBezTo>
                  <a:pt x="6155597" y="913265"/>
                  <a:pt x="6153014" y="913332"/>
                  <a:pt x="6150431" y="912915"/>
                </a:cubicBezTo>
                <a:cubicBezTo>
                  <a:pt x="6129354" y="910754"/>
                  <a:pt x="6111269" y="886866"/>
                  <a:pt x="6126594" y="859315"/>
                </a:cubicBezTo>
                <a:lnTo>
                  <a:pt x="6251728" y="643134"/>
                </a:lnTo>
                <a:lnTo>
                  <a:pt x="6125577" y="469661"/>
                </a:lnTo>
                <a:cubicBezTo>
                  <a:pt x="6111679" y="446387"/>
                  <a:pt x="6129318" y="419950"/>
                  <a:pt x="6150395" y="418163"/>
                </a:cubicBezTo>
                <a:cubicBezTo>
                  <a:pt x="6152978" y="417819"/>
                  <a:pt x="6155561" y="417876"/>
                  <a:pt x="6156740" y="417799"/>
                </a:cubicBezTo>
                <a:close/>
                <a:moveTo>
                  <a:pt x="7111844" y="417797"/>
                </a:moveTo>
                <a:lnTo>
                  <a:pt x="7113192" y="417797"/>
                </a:lnTo>
                <a:lnTo>
                  <a:pt x="7147549" y="417797"/>
                </a:lnTo>
                <a:lnTo>
                  <a:pt x="7292080" y="417797"/>
                </a:lnTo>
                <a:lnTo>
                  <a:pt x="7326437" y="417797"/>
                </a:lnTo>
                <a:lnTo>
                  <a:pt x="7327785" y="417797"/>
                </a:lnTo>
                <a:lnTo>
                  <a:pt x="7333550" y="418017"/>
                </a:lnTo>
                <a:cubicBezTo>
                  <a:pt x="7354100" y="419432"/>
                  <a:pt x="7359926" y="431478"/>
                  <a:pt x="7368934" y="444451"/>
                </a:cubicBezTo>
                <a:lnTo>
                  <a:pt x="7498439" y="622551"/>
                </a:lnTo>
                <a:cubicBezTo>
                  <a:pt x="7506410" y="634486"/>
                  <a:pt x="7505781" y="646553"/>
                  <a:pt x="7496960" y="662466"/>
                </a:cubicBezTo>
                <a:lnTo>
                  <a:pt x="7370128" y="881630"/>
                </a:lnTo>
                <a:cubicBezTo>
                  <a:pt x="7361120" y="897329"/>
                  <a:pt x="7354136" y="911379"/>
                  <a:pt x="7333586" y="913091"/>
                </a:cubicBezTo>
                <a:lnTo>
                  <a:pt x="7327821" y="913356"/>
                </a:lnTo>
                <a:lnTo>
                  <a:pt x="7326473" y="913356"/>
                </a:lnTo>
                <a:lnTo>
                  <a:pt x="7292116" y="913356"/>
                </a:lnTo>
                <a:lnTo>
                  <a:pt x="7147585" y="913356"/>
                </a:lnTo>
                <a:lnTo>
                  <a:pt x="7113228" y="913356"/>
                </a:lnTo>
                <a:lnTo>
                  <a:pt x="7111880" y="913356"/>
                </a:lnTo>
                <a:cubicBezTo>
                  <a:pt x="7110701" y="913263"/>
                  <a:pt x="7108118" y="913331"/>
                  <a:pt x="7105535" y="912914"/>
                </a:cubicBezTo>
                <a:cubicBezTo>
                  <a:pt x="7084458" y="910753"/>
                  <a:pt x="7066373" y="886864"/>
                  <a:pt x="7081698" y="859314"/>
                </a:cubicBezTo>
                <a:lnTo>
                  <a:pt x="7206832" y="643134"/>
                </a:lnTo>
                <a:lnTo>
                  <a:pt x="7080681" y="469658"/>
                </a:lnTo>
                <a:cubicBezTo>
                  <a:pt x="7066783" y="446384"/>
                  <a:pt x="7084422" y="419948"/>
                  <a:pt x="7105499" y="418161"/>
                </a:cubicBezTo>
                <a:cubicBezTo>
                  <a:pt x="7108082" y="417818"/>
                  <a:pt x="7110665" y="417874"/>
                  <a:pt x="7111844" y="417797"/>
                </a:cubicBezTo>
                <a:close/>
                <a:moveTo>
                  <a:pt x="8066948" y="417795"/>
                </a:moveTo>
                <a:lnTo>
                  <a:pt x="8068296" y="417795"/>
                </a:lnTo>
                <a:lnTo>
                  <a:pt x="8102653" y="417795"/>
                </a:lnTo>
                <a:lnTo>
                  <a:pt x="8247184" y="417795"/>
                </a:lnTo>
                <a:lnTo>
                  <a:pt x="8281541" y="417795"/>
                </a:lnTo>
                <a:lnTo>
                  <a:pt x="8282889" y="417795"/>
                </a:lnTo>
                <a:lnTo>
                  <a:pt x="8288654" y="418015"/>
                </a:lnTo>
                <a:cubicBezTo>
                  <a:pt x="8309203" y="419430"/>
                  <a:pt x="8315029" y="431476"/>
                  <a:pt x="8324038" y="444448"/>
                </a:cubicBezTo>
                <a:lnTo>
                  <a:pt x="8453543" y="622550"/>
                </a:lnTo>
                <a:cubicBezTo>
                  <a:pt x="8461514" y="634486"/>
                  <a:pt x="8460885" y="646553"/>
                  <a:pt x="8452064" y="662466"/>
                </a:cubicBezTo>
                <a:lnTo>
                  <a:pt x="8325232" y="881629"/>
                </a:lnTo>
                <a:cubicBezTo>
                  <a:pt x="8316224" y="897328"/>
                  <a:pt x="8309239" y="911378"/>
                  <a:pt x="8288690" y="913090"/>
                </a:cubicBezTo>
                <a:lnTo>
                  <a:pt x="8282925" y="913354"/>
                </a:lnTo>
                <a:lnTo>
                  <a:pt x="8281577" y="913354"/>
                </a:lnTo>
                <a:lnTo>
                  <a:pt x="8247220" y="913354"/>
                </a:lnTo>
                <a:lnTo>
                  <a:pt x="8102689" y="913354"/>
                </a:lnTo>
                <a:lnTo>
                  <a:pt x="8068332" y="913354"/>
                </a:lnTo>
                <a:lnTo>
                  <a:pt x="8066984" y="913354"/>
                </a:lnTo>
                <a:cubicBezTo>
                  <a:pt x="8065805" y="913262"/>
                  <a:pt x="8063222" y="913330"/>
                  <a:pt x="8060639" y="912913"/>
                </a:cubicBezTo>
                <a:cubicBezTo>
                  <a:pt x="8039562" y="910752"/>
                  <a:pt x="8021477" y="886863"/>
                  <a:pt x="8036802" y="859313"/>
                </a:cubicBezTo>
                <a:lnTo>
                  <a:pt x="8161936" y="643134"/>
                </a:lnTo>
                <a:lnTo>
                  <a:pt x="8035785" y="469656"/>
                </a:lnTo>
                <a:cubicBezTo>
                  <a:pt x="8021887" y="446382"/>
                  <a:pt x="8039526" y="419946"/>
                  <a:pt x="8060603" y="418159"/>
                </a:cubicBezTo>
                <a:cubicBezTo>
                  <a:pt x="8063186" y="417816"/>
                  <a:pt x="8065769" y="417872"/>
                  <a:pt x="8066948" y="417795"/>
                </a:cubicBezTo>
                <a:close/>
                <a:moveTo>
                  <a:pt x="9022052" y="417793"/>
                </a:moveTo>
                <a:lnTo>
                  <a:pt x="9023400" y="417793"/>
                </a:lnTo>
                <a:lnTo>
                  <a:pt x="9057757" y="417793"/>
                </a:lnTo>
                <a:lnTo>
                  <a:pt x="9144000" y="417793"/>
                </a:lnTo>
                <a:lnTo>
                  <a:pt x="9144000" y="913353"/>
                </a:lnTo>
                <a:lnTo>
                  <a:pt x="9057793" y="913353"/>
                </a:lnTo>
                <a:lnTo>
                  <a:pt x="9023436" y="913353"/>
                </a:lnTo>
                <a:lnTo>
                  <a:pt x="9022088" y="913353"/>
                </a:lnTo>
                <a:cubicBezTo>
                  <a:pt x="9020908" y="913261"/>
                  <a:pt x="9018326" y="913329"/>
                  <a:pt x="9015743" y="912912"/>
                </a:cubicBezTo>
                <a:cubicBezTo>
                  <a:pt x="8994666" y="910751"/>
                  <a:pt x="8976581" y="886862"/>
                  <a:pt x="8991905" y="859312"/>
                </a:cubicBezTo>
                <a:lnTo>
                  <a:pt x="9117040" y="643134"/>
                </a:lnTo>
                <a:lnTo>
                  <a:pt x="8990889" y="469653"/>
                </a:lnTo>
                <a:cubicBezTo>
                  <a:pt x="8976990" y="446380"/>
                  <a:pt x="8994630" y="419944"/>
                  <a:pt x="9015707" y="418158"/>
                </a:cubicBezTo>
                <a:cubicBezTo>
                  <a:pt x="9018290" y="417814"/>
                  <a:pt x="9020872" y="417870"/>
                  <a:pt x="9022052" y="417793"/>
                </a:cubicBezTo>
                <a:close/>
                <a:moveTo>
                  <a:pt x="0" y="46594"/>
                </a:moveTo>
                <a:lnTo>
                  <a:pt x="128828" y="46594"/>
                </a:lnTo>
                <a:lnTo>
                  <a:pt x="163184" y="46594"/>
                </a:lnTo>
                <a:lnTo>
                  <a:pt x="164532" y="46594"/>
                </a:lnTo>
                <a:lnTo>
                  <a:pt x="170297" y="46813"/>
                </a:lnTo>
                <a:cubicBezTo>
                  <a:pt x="190847" y="48228"/>
                  <a:pt x="196674" y="60274"/>
                  <a:pt x="205682" y="73244"/>
                </a:cubicBezTo>
                <a:lnTo>
                  <a:pt x="335186" y="251348"/>
                </a:lnTo>
                <a:cubicBezTo>
                  <a:pt x="343157" y="263292"/>
                  <a:pt x="342528" y="275360"/>
                  <a:pt x="333707" y="291273"/>
                </a:cubicBezTo>
                <a:lnTo>
                  <a:pt x="206876" y="510456"/>
                </a:lnTo>
                <a:cubicBezTo>
                  <a:pt x="197868" y="526155"/>
                  <a:pt x="190883" y="540203"/>
                  <a:pt x="170334" y="541916"/>
                </a:cubicBezTo>
                <a:lnTo>
                  <a:pt x="164568" y="542181"/>
                </a:lnTo>
                <a:lnTo>
                  <a:pt x="163220" y="542181"/>
                </a:lnTo>
                <a:lnTo>
                  <a:pt x="128864" y="542181"/>
                </a:lnTo>
                <a:lnTo>
                  <a:pt x="0" y="542181"/>
                </a:lnTo>
                <a:lnTo>
                  <a:pt x="0" y="347231"/>
                </a:lnTo>
                <a:lnTo>
                  <a:pt x="43581" y="271940"/>
                </a:lnTo>
                <a:lnTo>
                  <a:pt x="0" y="212005"/>
                </a:lnTo>
                <a:close/>
                <a:moveTo>
                  <a:pt x="903694" y="46592"/>
                </a:moveTo>
                <a:lnTo>
                  <a:pt x="905042" y="46592"/>
                </a:lnTo>
                <a:lnTo>
                  <a:pt x="939399" y="46592"/>
                </a:lnTo>
                <a:lnTo>
                  <a:pt x="1083930" y="46592"/>
                </a:lnTo>
                <a:lnTo>
                  <a:pt x="1118287" y="46592"/>
                </a:lnTo>
                <a:lnTo>
                  <a:pt x="1119635" y="46592"/>
                </a:lnTo>
                <a:lnTo>
                  <a:pt x="1125400" y="46811"/>
                </a:lnTo>
                <a:cubicBezTo>
                  <a:pt x="1145950" y="48226"/>
                  <a:pt x="1151776" y="60272"/>
                  <a:pt x="1160786" y="73242"/>
                </a:cubicBezTo>
                <a:lnTo>
                  <a:pt x="1290290" y="251347"/>
                </a:lnTo>
                <a:cubicBezTo>
                  <a:pt x="1298261" y="263290"/>
                  <a:pt x="1297631" y="275357"/>
                  <a:pt x="1288812" y="291271"/>
                </a:cubicBezTo>
                <a:lnTo>
                  <a:pt x="1161979" y="510452"/>
                </a:lnTo>
                <a:cubicBezTo>
                  <a:pt x="1152970" y="526152"/>
                  <a:pt x="1145987" y="540200"/>
                  <a:pt x="1125437" y="541912"/>
                </a:cubicBezTo>
                <a:lnTo>
                  <a:pt x="1119671" y="542178"/>
                </a:lnTo>
                <a:lnTo>
                  <a:pt x="1118324" y="542178"/>
                </a:lnTo>
                <a:lnTo>
                  <a:pt x="1083967" y="542178"/>
                </a:lnTo>
                <a:lnTo>
                  <a:pt x="939435" y="542178"/>
                </a:lnTo>
                <a:lnTo>
                  <a:pt x="905078" y="542178"/>
                </a:lnTo>
                <a:lnTo>
                  <a:pt x="903730" y="542178"/>
                </a:lnTo>
                <a:cubicBezTo>
                  <a:pt x="902550" y="542084"/>
                  <a:pt x="899968" y="542152"/>
                  <a:pt x="897385" y="541736"/>
                </a:cubicBezTo>
                <a:cubicBezTo>
                  <a:pt x="876308" y="539574"/>
                  <a:pt x="858223" y="515687"/>
                  <a:pt x="873547" y="488122"/>
                </a:cubicBezTo>
                <a:lnTo>
                  <a:pt x="998682" y="271938"/>
                </a:lnTo>
                <a:lnTo>
                  <a:pt x="872531" y="98450"/>
                </a:lnTo>
                <a:cubicBezTo>
                  <a:pt x="858632" y="75177"/>
                  <a:pt x="876272" y="48742"/>
                  <a:pt x="897349" y="46956"/>
                </a:cubicBezTo>
                <a:cubicBezTo>
                  <a:pt x="899931" y="46613"/>
                  <a:pt x="902514" y="46669"/>
                  <a:pt x="903694" y="46592"/>
                </a:cubicBezTo>
                <a:close/>
                <a:moveTo>
                  <a:pt x="1858797" y="46590"/>
                </a:moveTo>
                <a:lnTo>
                  <a:pt x="1860146" y="46590"/>
                </a:lnTo>
                <a:lnTo>
                  <a:pt x="1894503" y="46590"/>
                </a:lnTo>
                <a:lnTo>
                  <a:pt x="2039033" y="46590"/>
                </a:lnTo>
                <a:lnTo>
                  <a:pt x="2073390" y="46590"/>
                </a:lnTo>
                <a:lnTo>
                  <a:pt x="2074737" y="46590"/>
                </a:lnTo>
                <a:lnTo>
                  <a:pt x="2080503" y="46810"/>
                </a:lnTo>
                <a:cubicBezTo>
                  <a:pt x="2101050" y="48224"/>
                  <a:pt x="2106878" y="60270"/>
                  <a:pt x="2115886" y="73240"/>
                </a:cubicBezTo>
                <a:lnTo>
                  <a:pt x="2245389" y="251344"/>
                </a:lnTo>
                <a:cubicBezTo>
                  <a:pt x="2253363" y="263288"/>
                  <a:pt x="2252735" y="275356"/>
                  <a:pt x="2243912" y="291269"/>
                </a:cubicBezTo>
                <a:lnTo>
                  <a:pt x="2117080" y="510448"/>
                </a:lnTo>
                <a:cubicBezTo>
                  <a:pt x="2108071" y="526148"/>
                  <a:pt x="2101088" y="540197"/>
                  <a:pt x="2080539" y="541908"/>
                </a:cubicBezTo>
                <a:lnTo>
                  <a:pt x="2074774" y="542174"/>
                </a:lnTo>
                <a:lnTo>
                  <a:pt x="2073426" y="542174"/>
                </a:lnTo>
                <a:lnTo>
                  <a:pt x="2039069" y="542174"/>
                </a:lnTo>
                <a:lnTo>
                  <a:pt x="1894538" y="542174"/>
                </a:lnTo>
                <a:lnTo>
                  <a:pt x="1860181" y="542174"/>
                </a:lnTo>
                <a:lnTo>
                  <a:pt x="1858834" y="542174"/>
                </a:lnTo>
                <a:cubicBezTo>
                  <a:pt x="1857655" y="542081"/>
                  <a:pt x="1855071" y="542148"/>
                  <a:pt x="1852489" y="541732"/>
                </a:cubicBezTo>
                <a:cubicBezTo>
                  <a:pt x="1831412" y="539570"/>
                  <a:pt x="1813327" y="515683"/>
                  <a:pt x="1828651" y="488119"/>
                </a:cubicBezTo>
                <a:lnTo>
                  <a:pt x="1953786" y="271936"/>
                </a:lnTo>
                <a:lnTo>
                  <a:pt x="1827635" y="98448"/>
                </a:lnTo>
                <a:cubicBezTo>
                  <a:pt x="1813736" y="75175"/>
                  <a:pt x="1831376" y="48740"/>
                  <a:pt x="1852453" y="46954"/>
                </a:cubicBezTo>
                <a:cubicBezTo>
                  <a:pt x="1855035" y="46611"/>
                  <a:pt x="1857618" y="46667"/>
                  <a:pt x="1858797" y="46590"/>
                </a:cubicBezTo>
                <a:close/>
                <a:moveTo>
                  <a:pt x="2813898" y="46588"/>
                </a:moveTo>
                <a:lnTo>
                  <a:pt x="2815247" y="46588"/>
                </a:lnTo>
                <a:lnTo>
                  <a:pt x="2849605" y="46588"/>
                </a:lnTo>
                <a:lnTo>
                  <a:pt x="2994136" y="46588"/>
                </a:lnTo>
                <a:lnTo>
                  <a:pt x="3028494" y="46588"/>
                </a:lnTo>
                <a:lnTo>
                  <a:pt x="3029842" y="46588"/>
                </a:lnTo>
                <a:lnTo>
                  <a:pt x="3035607" y="46808"/>
                </a:lnTo>
                <a:cubicBezTo>
                  <a:pt x="3056157" y="48222"/>
                  <a:pt x="3061984" y="60268"/>
                  <a:pt x="3070994" y="73238"/>
                </a:cubicBezTo>
                <a:lnTo>
                  <a:pt x="3200497" y="251343"/>
                </a:lnTo>
                <a:cubicBezTo>
                  <a:pt x="3208467" y="263286"/>
                  <a:pt x="3207835" y="275354"/>
                  <a:pt x="3199016" y="291267"/>
                </a:cubicBezTo>
                <a:lnTo>
                  <a:pt x="3072186" y="510444"/>
                </a:lnTo>
                <a:cubicBezTo>
                  <a:pt x="3063178" y="526144"/>
                  <a:pt x="3056193" y="540193"/>
                  <a:pt x="3035642" y="541904"/>
                </a:cubicBezTo>
                <a:lnTo>
                  <a:pt x="3029878" y="542171"/>
                </a:lnTo>
                <a:lnTo>
                  <a:pt x="3028531" y="542171"/>
                </a:lnTo>
                <a:lnTo>
                  <a:pt x="2994171" y="542171"/>
                </a:lnTo>
                <a:lnTo>
                  <a:pt x="2849642" y="542171"/>
                </a:lnTo>
                <a:lnTo>
                  <a:pt x="2815283" y="542171"/>
                </a:lnTo>
                <a:lnTo>
                  <a:pt x="2813936" y="542171"/>
                </a:lnTo>
                <a:cubicBezTo>
                  <a:pt x="2812756" y="542077"/>
                  <a:pt x="2810173" y="542144"/>
                  <a:pt x="2807590" y="541728"/>
                </a:cubicBezTo>
                <a:cubicBezTo>
                  <a:pt x="2786515" y="539566"/>
                  <a:pt x="2768430" y="515680"/>
                  <a:pt x="2783753" y="488116"/>
                </a:cubicBezTo>
                <a:lnTo>
                  <a:pt x="2908887" y="271934"/>
                </a:lnTo>
                <a:lnTo>
                  <a:pt x="2782736" y="98446"/>
                </a:lnTo>
                <a:cubicBezTo>
                  <a:pt x="2768838" y="75173"/>
                  <a:pt x="2786477" y="48738"/>
                  <a:pt x="2807556" y="46952"/>
                </a:cubicBezTo>
                <a:cubicBezTo>
                  <a:pt x="2810139" y="46609"/>
                  <a:pt x="2812722" y="46665"/>
                  <a:pt x="2813898" y="46588"/>
                </a:cubicBezTo>
                <a:close/>
                <a:moveTo>
                  <a:pt x="3769001" y="46586"/>
                </a:moveTo>
                <a:lnTo>
                  <a:pt x="3770348" y="46586"/>
                </a:lnTo>
                <a:lnTo>
                  <a:pt x="3804707" y="46586"/>
                </a:lnTo>
                <a:lnTo>
                  <a:pt x="3949235" y="46586"/>
                </a:lnTo>
                <a:lnTo>
                  <a:pt x="3983594" y="46586"/>
                </a:lnTo>
                <a:lnTo>
                  <a:pt x="3984940" y="46586"/>
                </a:lnTo>
                <a:lnTo>
                  <a:pt x="3990704" y="46806"/>
                </a:lnTo>
                <a:cubicBezTo>
                  <a:pt x="4011255" y="48220"/>
                  <a:pt x="4017081" y="60267"/>
                  <a:pt x="4026089" y="73236"/>
                </a:cubicBezTo>
                <a:lnTo>
                  <a:pt x="4155595" y="251341"/>
                </a:lnTo>
                <a:cubicBezTo>
                  <a:pt x="4163566" y="263285"/>
                  <a:pt x="4162936" y="275352"/>
                  <a:pt x="4154115" y="291266"/>
                </a:cubicBezTo>
                <a:lnTo>
                  <a:pt x="4027283" y="510441"/>
                </a:lnTo>
                <a:cubicBezTo>
                  <a:pt x="4018277" y="526140"/>
                  <a:pt x="4011292" y="540189"/>
                  <a:pt x="3990741" y="541901"/>
                </a:cubicBezTo>
                <a:lnTo>
                  <a:pt x="3984976" y="542167"/>
                </a:lnTo>
                <a:lnTo>
                  <a:pt x="3983627" y="542167"/>
                </a:lnTo>
                <a:lnTo>
                  <a:pt x="3949271" y="542167"/>
                </a:lnTo>
                <a:lnTo>
                  <a:pt x="3804743" y="542167"/>
                </a:lnTo>
                <a:lnTo>
                  <a:pt x="3770384" y="542167"/>
                </a:lnTo>
                <a:lnTo>
                  <a:pt x="3769036" y="542167"/>
                </a:lnTo>
                <a:cubicBezTo>
                  <a:pt x="3767858" y="542073"/>
                  <a:pt x="3765276" y="542141"/>
                  <a:pt x="3762692" y="541724"/>
                </a:cubicBezTo>
                <a:cubicBezTo>
                  <a:pt x="3741615" y="539562"/>
                  <a:pt x="3723530" y="515676"/>
                  <a:pt x="3738855" y="488114"/>
                </a:cubicBezTo>
                <a:lnTo>
                  <a:pt x="3863989" y="271932"/>
                </a:lnTo>
                <a:lnTo>
                  <a:pt x="3737838" y="98445"/>
                </a:lnTo>
                <a:cubicBezTo>
                  <a:pt x="3723939" y="75171"/>
                  <a:pt x="3741578" y="48737"/>
                  <a:pt x="3762656" y="46950"/>
                </a:cubicBezTo>
                <a:cubicBezTo>
                  <a:pt x="3765237" y="46607"/>
                  <a:pt x="3767822" y="46663"/>
                  <a:pt x="3769001" y="46586"/>
                </a:cubicBezTo>
                <a:close/>
                <a:moveTo>
                  <a:pt x="4724086" y="46585"/>
                </a:moveTo>
                <a:lnTo>
                  <a:pt x="4725437" y="46585"/>
                </a:lnTo>
                <a:lnTo>
                  <a:pt x="4759792" y="46585"/>
                </a:lnTo>
                <a:lnTo>
                  <a:pt x="4904320" y="46585"/>
                </a:lnTo>
                <a:lnTo>
                  <a:pt x="4938679" y="46585"/>
                </a:lnTo>
                <a:lnTo>
                  <a:pt x="4940026" y="46585"/>
                </a:lnTo>
                <a:lnTo>
                  <a:pt x="4945794" y="46804"/>
                </a:lnTo>
                <a:cubicBezTo>
                  <a:pt x="4966342" y="48218"/>
                  <a:pt x="4972168" y="60265"/>
                  <a:pt x="4981175" y="73234"/>
                </a:cubicBezTo>
                <a:lnTo>
                  <a:pt x="5110683" y="251339"/>
                </a:lnTo>
                <a:cubicBezTo>
                  <a:pt x="5118652" y="263283"/>
                  <a:pt x="5118023" y="275350"/>
                  <a:pt x="5109202" y="291263"/>
                </a:cubicBezTo>
                <a:lnTo>
                  <a:pt x="4982371" y="510437"/>
                </a:lnTo>
                <a:cubicBezTo>
                  <a:pt x="4973363" y="526137"/>
                  <a:pt x="4966378" y="540185"/>
                  <a:pt x="4945827" y="541897"/>
                </a:cubicBezTo>
                <a:lnTo>
                  <a:pt x="4940062" y="542163"/>
                </a:lnTo>
                <a:lnTo>
                  <a:pt x="4938714" y="542163"/>
                </a:lnTo>
                <a:lnTo>
                  <a:pt x="4904357" y="542163"/>
                </a:lnTo>
                <a:lnTo>
                  <a:pt x="4759827" y="542163"/>
                </a:lnTo>
                <a:lnTo>
                  <a:pt x="4725471" y="542163"/>
                </a:lnTo>
                <a:lnTo>
                  <a:pt x="4724123" y="542163"/>
                </a:lnTo>
                <a:cubicBezTo>
                  <a:pt x="4722944" y="542069"/>
                  <a:pt x="4720361" y="542137"/>
                  <a:pt x="4717779" y="541721"/>
                </a:cubicBezTo>
                <a:cubicBezTo>
                  <a:pt x="4696701" y="539559"/>
                  <a:pt x="4678617" y="515672"/>
                  <a:pt x="4693939" y="488112"/>
                </a:cubicBezTo>
                <a:lnTo>
                  <a:pt x="4819075" y="271930"/>
                </a:lnTo>
                <a:lnTo>
                  <a:pt x="4692923" y="98443"/>
                </a:lnTo>
                <a:cubicBezTo>
                  <a:pt x="4679026" y="75169"/>
                  <a:pt x="4696664" y="48735"/>
                  <a:pt x="4717742" y="46948"/>
                </a:cubicBezTo>
                <a:cubicBezTo>
                  <a:pt x="4720324" y="46605"/>
                  <a:pt x="4722907" y="46661"/>
                  <a:pt x="4724086" y="46585"/>
                </a:cubicBezTo>
                <a:close/>
                <a:moveTo>
                  <a:pt x="5679190" y="46583"/>
                </a:moveTo>
                <a:lnTo>
                  <a:pt x="5680538" y="46583"/>
                </a:lnTo>
                <a:lnTo>
                  <a:pt x="5714894" y="46583"/>
                </a:lnTo>
                <a:lnTo>
                  <a:pt x="5859424" y="46583"/>
                </a:lnTo>
                <a:lnTo>
                  <a:pt x="5893783" y="46583"/>
                </a:lnTo>
                <a:lnTo>
                  <a:pt x="5895129" y="46583"/>
                </a:lnTo>
                <a:lnTo>
                  <a:pt x="5900894" y="46802"/>
                </a:lnTo>
                <a:cubicBezTo>
                  <a:pt x="5921444" y="48217"/>
                  <a:pt x="5927271" y="60263"/>
                  <a:pt x="5936279" y="73232"/>
                </a:cubicBezTo>
                <a:lnTo>
                  <a:pt x="6065783" y="251337"/>
                </a:lnTo>
                <a:cubicBezTo>
                  <a:pt x="6073755" y="263281"/>
                  <a:pt x="6073125" y="275348"/>
                  <a:pt x="6064305" y="291262"/>
                </a:cubicBezTo>
                <a:lnTo>
                  <a:pt x="5937473" y="510433"/>
                </a:lnTo>
                <a:cubicBezTo>
                  <a:pt x="5928465" y="526133"/>
                  <a:pt x="5921480" y="540182"/>
                  <a:pt x="5900931" y="541893"/>
                </a:cubicBezTo>
                <a:lnTo>
                  <a:pt x="5895165" y="542159"/>
                </a:lnTo>
                <a:lnTo>
                  <a:pt x="5893817" y="542159"/>
                </a:lnTo>
                <a:lnTo>
                  <a:pt x="5859463" y="542159"/>
                </a:lnTo>
                <a:lnTo>
                  <a:pt x="5714930" y="542159"/>
                </a:lnTo>
                <a:lnTo>
                  <a:pt x="5680574" y="542159"/>
                </a:lnTo>
                <a:lnTo>
                  <a:pt x="5679225" y="542159"/>
                </a:lnTo>
                <a:cubicBezTo>
                  <a:pt x="5678046" y="542066"/>
                  <a:pt x="5675463" y="542133"/>
                  <a:pt x="5672881" y="541717"/>
                </a:cubicBezTo>
                <a:cubicBezTo>
                  <a:pt x="5651804" y="539555"/>
                  <a:pt x="5633718" y="515668"/>
                  <a:pt x="5649042" y="488109"/>
                </a:cubicBezTo>
                <a:lnTo>
                  <a:pt x="5774176" y="271928"/>
                </a:lnTo>
                <a:lnTo>
                  <a:pt x="5648026" y="98441"/>
                </a:lnTo>
                <a:cubicBezTo>
                  <a:pt x="5634127" y="75167"/>
                  <a:pt x="5651768" y="48733"/>
                  <a:pt x="5672845" y="46946"/>
                </a:cubicBezTo>
                <a:cubicBezTo>
                  <a:pt x="5675428" y="46603"/>
                  <a:pt x="5678010" y="46660"/>
                  <a:pt x="5679190" y="46583"/>
                </a:cubicBezTo>
                <a:close/>
                <a:moveTo>
                  <a:pt x="6634292" y="46581"/>
                </a:moveTo>
                <a:lnTo>
                  <a:pt x="6635640" y="46581"/>
                </a:lnTo>
                <a:lnTo>
                  <a:pt x="6669997" y="46581"/>
                </a:lnTo>
                <a:lnTo>
                  <a:pt x="6814528" y="46581"/>
                </a:lnTo>
                <a:lnTo>
                  <a:pt x="6848885" y="46581"/>
                </a:lnTo>
                <a:lnTo>
                  <a:pt x="6850233" y="46581"/>
                </a:lnTo>
                <a:lnTo>
                  <a:pt x="6855998" y="46800"/>
                </a:lnTo>
                <a:cubicBezTo>
                  <a:pt x="6876548" y="48215"/>
                  <a:pt x="6882374" y="60261"/>
                  <a:pt x="6891382" y="73230"/>
                </a:cubicBezTo>
                <a:lnTo>
                  <a:pt x="7020887" y="251335"/>
                </a:lnTo>
                <a:cubicBezTo>
                  <a:pt x="7028858" y="263279"/>
                  <a:pt x="7028229" y="275346"/>
                  <a:pt x="7019408" y="291260"/>
                </a:cubicBezTo>
                <a:lnTo>
                  <a:pt x="6892576" y="510429"/>
                </a:lnTo>
                <a:cubicBezTo>
                  <a:pt x="6883568" y="526129"/>
                  <a:pt x="6876584" y="540178"/>
                  <a:pt x="6856034" y="541889"/>
                </a:cubicBezTo>
                <a:lnTo>
                  <a:pt x="6850269" y="542156"/>
                </a:lnTo>
                <a:lnTo>
                  <a:pt x="6848921" y="542156"/>
                </a:lnTo>
                <a:lnTo>
                  <a:pt x="6814564" y="542156"/>
                </a:lnTo>
                <a:lnTo>
                  <a:pt x="6670033" y="542156"/>
                </a:lnTo>
                <a:lnTo>
                  <a:pt x="6635676" y="542156"/>
                </a:lnTo>
                <a:lnTo>
                  <a:pt x="6634328" y="542156"/>
                </a:lnTo>
                <a:cubicBezTo>
                  <a:pt x="6633149" y="542062"/>
                  <a:pt x="6630566" y="542129"/>
                  <a:pt x="6627983" y="541713"/>
                </a:cubicBezTo>
                <a:cubicBezTo>
                  <a:pt x="6606906" y="539551"/>
                  <a:pt x="6588821" y="515665"/>
                  <a:pt x="6604146" y="488107"/>
                </a:cubicBezTo>
                <a:lnTo>
                  <a:pt x="6729280" y="271926"/>
                </a:lnTo>
                <a:lnTo>
                  <a:pt x="6603129" y="98439"/>
                </a:lnTo>
                <a:cubicBezTo>
                  <a:pt x="6589231" y="75165"/>
                  <a:pt x="6606870" y="48731"/>
                  <a:pt x="6627947" y="46945"/>
                </a:cubicBezTo>
                <a:cubicBezTo>
                  <a:pt x="6630530" y="46601"/>
                  <a:pt x="6633113" y="46658"/>
                  <a:pt x="6634292" y="46581"/>
                </a:cubicBezTo>
                <a:close/>
                <a:moveTo>
                  <a:pt x="7589396" y="46579"/>
                </a:moveTo>
                <a:lnTo>
                  <a:pt x="7590744" y="46579"/>
                </a:lnTo>
                <a:lnTo>
                  <a:pt x="7625101" y="46579"/>
                </a:lnTo>
                <a:lnTo>
                  <a:pt x="7769632" y="46579"/>
                </a:lnTo>
                <a:lnTo>
                  <a:pt x="7803989" y="46579"/>
                </a:lnTo>
                <a:lnTo>
                  <a:pt x="7805337" y="46579"/>
                </a:lnTo>
                <a:lnTo>
                  <a:pt x="7811102" y="46798"/>
                </a:lnTo>
                <a:cubicBezTo>
                  <a:pt x="7831652" y="48213"/>
                  <a:pt x="7837478" y="60259"/>
                  <a:pt x="7846486" y="73228"/>
                </a:cubicBezTo>
                <a:lnTo>
                  <a:pt x="7975991" y="251333"/>
                </a:lnTo>
                <a:cubicBezTo>
                  <a:pt x="7983962" y="263277"/>
                  <a:pt x="7983333" y="275345"/>
                  <a:pt x="7974512" y="291258"/>
                </a:cubicBezTo>
                <a:lnTo>
                  <a:pt x="7847680" y="510426"/>
                </a:lnTo>
                <a:cubicBezTo>
                  <a:pt x="7838672" y="526125"/>
                  <a:pt x="7831688" y="540174"/>
                  <a:pt x="7811138" y="541886"/>
                </a:cubicBezTo>
                <a:lnTo>
                  <a:pt x="7805373" y="542152"/>
                </a:lnTo>
                <a:lnTo>
                  <a:pt x="7804025" y="542152"/>
                </a:lnTo>
                <a:lnTo>
                  <a:pt x="7769668" y="542152"/>
                </a:lnTo>
                <a:lnTo>
                  <a:pt x="7625137" y="542152"/>
                </a:lnTo>
                <a:lnTo>
                  <a:pt x="7590780" y="542152"/>
                </a:lnTo>
                <a:lnTo>
                  <a:pt x="7589432" y="542152"/>
                </a:lnTo>
                <a:cubicBezTo>
                  <a:pt x="7588253" y="542058"/>
                  <a:pt x="7585670" y="542126"/>
                  <a:pt x="7583087" y="541709"/>
                </a:cubicBezTo>
                <a:cubicBezTo>
                  <a:pt x="7562010" y="539547"/>
                  <a:pt x="7543925" y="515661"/>
                  <a:pt x="7559250" y="488104"/>
                </a:cubicBezTo>
                <a:lnTo>
                  <a:pt x="7684384" y="271925"/>
                </a:lnTo>
                <a:lnTo>
                  <a:pt x="7558233" y="98437"/>
                </a:lnTo>
                <a:cubicBezTo>
                  <a:pt x="7544335" y="75163"/>
                  <a:pt x="7561974" y="48729"/>
                  <a:pt x="7583051" y="46943"/>
                </a:cubicBezTo>
                <a:cubicBezTo>
                  <a:pt x="7585634" y="46600"/>
                  <a:pt x="7588217" y="46656"/>
                  <a:pt x="7589396" y="46579"/>
                </a:cubicBezTo>
                <a:close/>
                <a:moveTo>
                  <a:pt x="8544500" y="46577"/>
                </a:moveTo>
                <a:lnTo>
                  <a:pt x="8545848" y="46577"/>
                </a:lnTo>
                <a:lnTo>
                  <a:pt x="8580205" y="46577"/>
                </a:lnTo>
                <a:lnTo>
                  <a:pt x="8724736" y="46577"/>
                </a:lnTo>
                <a:lnTo>
                  <a:pt x="8759093" y="46577"/>
                </a:lnTo>
                <a:lnTo>
                  <a:pt x="8760440" y="46577"/>
                </a:lnTo>
                <a:lnTo>
                  <a:pt x="8766206" y="46796"/>
                </a:lnTo>
                <a:cubicBezTo>
                  <a:pt x="8786755" y="48211"/>
                  <a:pt x="8792582" y="60257"/>
                  <a:pt x="8801590" y="73226"/>
                </a:cubicBezTo>
                <a:lnTo>
                  <a:pt x="8931095" y="251332"/>
                </a:lnTo>
                <a:cubicBezTo>
                  <a:pt x="8939066" y="263275"/>
                  <a:pt x="8938437" y="275342"/>
                  <a:pt x="8929616" y="291256"/>
                </a:cubicBezTo>
                <a:lnTo>
                  <a:pt x="8802784" y="510422"/>
                </a:lnTo>
                <a:cubicBezTo>
                  <a:pt x="8793776" y="526122"/>
                  <a:pt x="8786791" y="540170"/>
                  <a:pt x="8766242" y="541882"/>
                </a:cubicBezTo>
                <a:lnTo>
                  <a:pt x="8760476" y="542148"/>
                </a:lnTo>
                <a:lnTo>
                  <a:pt x="8759129" y="542148"/>
                </a:lnTo>
                <a:lnTo>
                  <a:pt x="8724771" y="542148"/>
                </a:lnTo>
                <a:lnTo>
                  <a:pt x="8580241" y="542148"/>
                </a:lnTo>
                <a:lnTo>
                  <a:pt x="8545884" y="542148"/>
                </a:lnTo>
                <a:lnTo>
                  <a:pt x="8544536" y="542148"/>
                </a:lnTo>
                <a:cubicBezTo>
                  <a:pt x="8543356" y="542054"/>
                  <a:pt x="8540774" y="542122"/>
                  <a:pt x="8538191" y="541706"/>
                </a:cubicBezTo>
                <a:cubicBezTo>
                  <a:pt x="8517114" y="539544"/>
                  <a:pt x="8499029" y="515657"/>
                  <a:pt x="8514353" y="488101"/>
                </a:cubicBezTo>
                <a:lnTo>
                  <a:pt x="8639488" y="271923"/>
                </a:lnTo>
                <a:lnTo>
                  <a:pt x="8513337" y="98435"/>
                </a:lnTo>
                <a:cubicBezTo>
                  <a:pt x="8499438" y="75162"/>
                  <a:pt x="8517078" y="48727"/>
                  <a:pt x="8538155" y="46941"/>
                </a:cubicBezTo>
                <a:cubicBezTo>
                  <a:pt x="8540738" y="46598"/>
                  <a:pt x="8543320" y="46654"/>
                  <a:pt x="8544500" y="46577"/>
                </a:cubicBezTo>
                <a:close/>
                <a:moveTo>
                  <a:pt x="9054414" y="0"/>
                </a:moveTo>
                <a:lnTo>
                  <a:pt x="9144000" y="0"/>
                </a:lnTo>
                <a:lnTo>
                  <a:pt x="9144000" y="356343"/>
                </a:lnTo>
                <a:lnTo>
                  <a:pt x="9057793" y="356343"/>
                </a:lnTo>
                <a:lnTo>
                  <a:pt x="9023436" y="356343"/>
                </a:lnTo>
                <a:lnTo>
                  <a:pt x="9022088" y="356343"/>
                </a:lnTo>
                <a:cubicBezTo>
                  <a:pt x="9020908" y="356250"/>
                  <a:pt x="9018326" y="356319"/>
                  <a:pt x="9015743" y="355902"/>
                </a:cubicBezTo>
                <a:cubicBezTo>
                  <a:pt x="8994666" y="353740"/>
                  <a:pt x="8976581" y="329852"/>
                  <a:pt x="8991905" y="302304"/>
                </a:cubicBezTo>
                <a:lnTo>
                  <a:pt x="9117040" y="86125"/>
                </a:lnTo>
                <a:close/>
                <a:moveTo>
                  <a:pt x="8099309" y="0"/>
                </a:moveTo>
                <a:lnTo>
                  <a:pt x="8405889" y="0"/>
                </a:lnTo>
                <a:lnTo>
                  <a:pt x="8453543" y="65536"/>
                </a:lnTo>
                <a:cubicBezTo>
                  <a:pt x="8461514" y="77479"/>
                  <a:pt x="8460885" y="89548"/>
                  <a:pt x="8452064" y="105461"/>
                </a:cubicBezTo>
                <a:lnTo>
                  <a:pt x="8325232" y="324619"/>
                </a:lnTo>
                <a:cubicBezTo>
                  <a:pt x="8316224" y="340319"/>
                  <a:pt x="8309239" y="354366"/>
                  <a:pt x="8288690" y="356079"/>
                </a:cubicBezTo>
                <a:lnTo>
                  <a:pt x="8282925" y="356344"/>
                </a:lnTo>
                <a:lnTo>
                  <a:pt x="8281577" y="356344"/>
                </a:lnTo>
                <a:lnTo>
                  <a:pt x="8247220" y="356344"/>
                </a:lnTo>
                <a:lnTo>
                  <a:pt x="8102689" y="356344"/>
                </a:lnTo>
                <a:lnTo>
                  <a:pt x="8068332" y="356344"/>
                </a:lnTo>
                <a:lnTo>
                  <a:pt x="8066984" y="356344"/>
                </a:lnTo>
                <a:cubicBezTo>
                  <a:pt x="8065805" y="356251"/>
                  <a:pt x="8063222" y="356321"/>
                  <a:pt x="8060639" y="355904"/>
                </a:cubicBezTo>
                <a:cubicBezTo>
                  <a:pt x="8039562" y="353742"/>
                  <a:pt x="8021477" y="329853"/>
                  <a:pt x="8036802" y="302306"/>
                </a:cubicBezTo>
                <a:lnTo>
                  <a:pt x="8161936" y="86127"/>
                </a:lnTo>
                <a:close/>
                <a:moveTo>
                  <a:pt x="7144203" y="0"/>
                </a:moveTo>
                <a:lnTo>
                  <a:pt x="7450785" y="0"/>
                </a:lnTo>
                <a:lnTo>
                  <a:pt x="7498439" y="65538"/>
                </a:lnTo>
                <a:cubicBezTo>
                  <a:pt x="7506410" y="77481"/>
                  <a:pt x="7505781" y="89550"/>
                  <a:pt x="7496960" y="105463"/>
                </a:cubicBezTo>
                <a:lnTo>
                  <a:pt x="7370128" y="324621"/>
                </a:lnTo>
                <a:cubicBezTo>
                  <a:pt x="7361120" y="340321"/>
                  <a:pt x="7354136" y="354368"/>
                  <a:pt x="7333586" y="356080"/>
                </a:cubicBezTo>
                <a:lnTo>
                  <a:pt x="7327821" y="356346"/>
                </a:lnTo>
                <a:lnTo>
                  <a:pt x="7326473" y="356346"/>
                </a:lnTo>
                <a:lnTo>
                  <a:pt x="7292116" y="356346"/>
                </a:lnTo>
                <a:lnTo>
                  <a:pt x="7147585" y="356346"/>
                </a:lnTo>
                <a:lnTo>
                  <a:pt x="7113228" y="356346"/>
                </a:lnTo>
                <a:lnTo>
                  <a:pt x="7111880" y="356346"/>
                </a:lnTo>
                <a:cubicBezTo>
                  <a:pt x="7110701" y="356253"/>
                  <a:pt x="7108118" y="356322"/>
                  <a:pt x="7105535" y="355905"/>
                </a:cubicBezTo>
                <a:cubicBezTo>
                  <a:pt x="7084458" y="353743"/>
                  <a:pt x="7066373" y="329855"/>
                  <a:pt x="7081698" y="302308"/>
                </a:cubicBezTo>
                <a:lnTo>
                  <a:pt x="7206832" y="86129"/>
                </a:lnTo>
                <a:close/>
                <a:moveTo>
                  <a:pt x="6189098" y="0"/>
                </a:moveTo>
                <a:lnTo>
                  <a:pt x="6495679" y="0"/>
                </a:lnTo>
                <a:lnTo>
                  <a:pt x="6543335" y="65540"/>
                </a:lnTo>
                <a:cubicBezTo>
                  <a:pt x="6551306" y="77483"/>
                  <a:pt x="6550677" y="89552"/>
                  <a:pt x="6541856" y="105465"/>
                </a:cubicBezTo>
                <a:lnTo>
                  <a:pt x="6415024" y="324622"/>
                </a:lnTo>
                <a:cubicBezTo>
                  <a:pt x="6406016" y="340322"/>
                  <a:pt x="6399032" y="354369"/>
                  <a:pt x="6378482" y="356081"/>
                </a:cubicBezTo>
                <a:lnTo>
                  <a:pt x="6372717" y="356347"/>
                </a:lnTo>
                <a:lnTo>
                  <a:pt x="6371369" y="356347"/>
                </a:lnTo>
                <a:lnTo>
                  <a:pt x="6337012" y="356347"/>
                </a:lnTo>
                <a:lnTo>
                  <a:pt x="6192481" y="356347"/>
                </a:lnTo>
                <a:lnTo>
                  <a:pt x="6158124" y="356347"/>
                </a:lnTo>
                <a:lnTo>
                  <a:pt x="6156776" y="356347"/>
                </a:lnTo>
                <a:cubicBezTo>
                  <a:pt x="6155597" y="356254"/>
                  <a:pt x="6153014" y="356324"/>
                  <a:pt x="6150431" y="355907"/>
                </a:cubicBezTo>
                <a:cubicBezTo>
                  <a:pt x="6129354" y="353745"/>
                  <a:pt x="6111269" y="329857"/>
                  <a:pt x="6126594" y="302310"/>
                </a:cubicBezTo>
                <a:lnTo>
                  <a:pt x="6251728" y="86130"/>
                </a:lnTo>
                <a:close/>
                <a:moveTo>
                  <a:pt x="5233996" y="0"/>
                </a:moveTo>
                <a:lnTo>
                  <a:pt x="5540576" y="0"/>
                </a:lnTo>
                <a:lnTo>
                  <a:pt x="5588233" y="65542"/>
                </a:lnTo>
                <a:cubicBezTo>
                  <a:pt x="5596203" y="77485"/>
                  <a:pt x="5595576" y="89553"/>
                  <a:pt x="5586753" y="105467"/>
                </a:cubicBezTo>
                <a:lnTo>
                  <a:pt x="5459923" y="324624"/>
                </a:lnTo>
                <a:cubicBezTo>
                  <a:pt x="5450915" y="340324"/>
                  <a:pt x="5443930" y="354371"/>
                  <a:pt x="5423381" y="356083"/>
                </a:cubicBezTo>
                <a:lnTo>
                  <a:pt x="5417615" y="356348"/>
                </a:lnTo>
                <a:lnTo>
                  <a:pt x="5416267" y="356348"/>
                </a:lnTo>
                <a:lnTo>
                  <a:pt x="5381911" y="356348"/>
                </a:lnTo>
                <a:lnTo>
                  <a:pt x="5237379" y="356348"/>
                </a:lnTo>
                <a:lnTo>
                  <a:pt x="5203022" y="356348"/>
                </a:lnTo>
                <a:lnTo>
                  <a:pt x="5201674" y="356348"/>
                </a:lnTo>
                <a:cubicBezTo>
                  <a:pt x="5200496" y="356256"/>
                  <a:pt x="5197913" y="356325"/>
                  <a:pt x="5195331" y="355908"/>
                </a:cubicBezTo>
                <a:cubicBezTo>
                  <a:pt x="5174253" y="353746"/>
                  <a:pt x="5156169" y="329858"/>
                  <a:pt x="5171492" y="302312"/>
                </a:cubicBezTo>
                <a:lnTo>
                  <a:pt x="5296628" y="86132"/>
                </a:lnTo>
                <a:close/>
                <a:moveTo>
                  <a:pt x="4278889" y="0"/>
                </a:moveTo>
                <a:lnTo>
                  <a:pt x="4585471" y="0"/>
                </a:lnTo>
                <a:lnTo>
                  <a:pt x="4633130" y="65544"/>
                </a:lnTo>
                <a:cubicBezTo>
                  <a:pt x="4641100" y="77487"/>
                  <a:pt x="4640472" y="89555"/>
                  <a:pt x="4631652" y="105469"/>
                </a:cubicBezTo>
                <a:lnTo>
                  <a:pt x="4504818" y="324625"/>
                </a:lnTo>
                <a:cubicBezTo>
                  <a:pt x="4495810" y="340325"/>
                  <a:pt x="4488827" y="354373"/>
                  <a:pt x="4468276" y="356085"/>
                </a:cubicBezTo>
                <a:lnTo>
                  <a:pt x="4462511" y="356350"/>
                </a:lnTo>
                <a:lnTo>
                  <a:pt x="4461163" y="356350"/>
                </a:lnTo>
                <a:lnTo>
                  <a:pt x="4426806" y="356350"/>
                </a:lnTo>
                <a:lnTo>
                  <a:pt x="4282276" y="356350"/>
                </a:lnTo>
                <a:lnTo>
                  <a:pt x="4247918" y="356350"/>
                </a:lnTo>
                <a:lnTo>
                  <a:pt x="4246571" y="356350"/>
                </a:lnTo>
                <a:cubicBezTo>
                  <a:pt x="4245390" y="356257"/>
                  <a:pt x="4242808" y="356327"/>
                  <a:pt x="4240226" y="355910"/>
                </a:cubicBezTo>
                <a:cubicBezTo>
                  <a:pt x="4219148" y="353748"/>
                  <a:pt x="4201063" y="329860"/>
                  <a:pt x="4216387" y="302313"/>
                </a:cubicBezTo>
                <a:lnTo>
                  <a:pt x="4341522" y="86134"/>
                </a:lnTo>
                <a:close/>
                <a:moveTo>
                  <a:pt x="3323805" y="0"/>
                </a:moveTo>
                <a:lnTo>
                  <a:pt x="3630385" y="0"/>
                </a:lnTo>
                <a:lnTo>
                  <a:pt x="3678044" y="65545"/>
                </a:lnTo>
                <a:cubicBezTo>
                  <a:pt x="3686015" y="77489"/>
                  <a:pt x="3685386" y="89557"/>
                  <a:pt x="3676567" y="105471"/>
                </a:cubicBezTo>
                <a:lnTo>
                  <a:pt x="3549734" y="324628"/>
                </a:lnTo>
                <a:cubicBezTo>
                  <a:pt x="3540727" y="340326"/>
                  <a:pt x="3533741" y="354374"/>
                  <a:pt x="3513191" y="356087"/>
                </a:cubicBezTo>
                <a:lnTo>
                  <a:pt x="3507427" y="356351"/>
                </a:lnTo>
                <a:lnTo>
                  <a:pt x="3506077" y="356351"/>
                </a:lnTo>
                <a:lnTo>
                  <a:pt x="3471721" y="356351"/>
                </a:lnTo>
                <a:lnTo>
                  <a:pt x="3327191" y="356351"/>
                </a:lnTo>
                <a:lnTo>
                  <a:pt x="3292835" y="356351"/>
                </a:lnTo>
                <a:lnTo>
                  <a:pt x="3291486" y="356351"/>
                </a:lnTo>
                <a:cubicBezTo>
                  <a:pt x="3290307" y="356259"/>
                  <a:pt x="3287724" y="356328"/>
                  <a:pt x="3285142" y="355912"/>
                </a:cubicBezTo>
                <a:cubicBezTo>
                  <a:pt x="3264064" y="353750"/>
                  <a:pt x="3245980" y="329861"/>
                  <a:pt x="3261304" y="302316"/>
                </a:cubicBezTo>
                <a:lnTo>
                  <a:pt x="3386438" y="86136"/>
                </a:lnTo>
                <a:close/>
                <a:moveTo>
                  <a:pt x="2368701" y="0"/>
                </a:moveTo>
                <a:lnTo>
                  <a:pt x="2675282" y="0"/>
                </a:lnTo>
                <a:lnTo>
                  <a:pt x="2722943" y="65547"/>
                </a:lnTo>
                <a:cubicBezTo>
                  <a:pt x="2730916" y="77490"/>
                  <a:pt x="2730285" y="89559"/>
                  <a:pt x="2721465" y="105473"/>
                </a:cubicBezTo>
                <a:lnTo>
                  <a:pt x="2594634" y="324628"/>
                </a:lnTo>
                <a:cubicBezTo>
                  <a:pt x="2585624" y="340328"/>
                  <a:pt x="2578640" y="354375"/>
                  <a:pt x="2558090" y="356088"/>
                </a:cubicBezTo>
                <a:lnTo>
                  <a:pt x="2552324" y="356353"/>
                </a:lnTo>
                <a:lnTo>
                  <a:pt x="2550977" y="356353"/>
                </a:lnTo>
                <a:lnTo>
                  <a:pt x="2516620" y="356353"/>
                </a:lnTo>
                <a:lnTo>
                  <a:pt x="2372088" y="356353"/>
                </a:lnTo>
                <a:lnTo>
                  <a:pt x="2337731" y="356353"/>
                </a:lnTo>
                <a:lnTo>
                  <a:pt x="2336384" y="356353"/>
                </a:lnTo>
                <a:cubicBezTo>
                  <a:pt x="2335203" y="356260"/>
                  <a:pt x="2332621" y="356330"/>
                  <a:pt x="2330039" y="355913"/>
                </a:cubicBezTo>
                <a:cubicBezTo>
                  <a:pt x="2308962" y="353751"/>
                  <a:pt x="2290876" y="329863"/>
                  <a:pt x="2306201" y="302317"/>
                </a:cubicBezTo>
                <a:lnTo>
                  <a:pt x="2431337" y="86138"/>
                </a:lnTo>
                <a:close/>
                <a:moveTo>
                  <a:pt x="1413599" y="0"/>
                </a:moveTo>
                <a:lnTo>
                  <a:pt x="1720179" y="0"/>
                </a:lnTo>
                <a:lnTo>
                  <a:pt x="1767842" y="65549"/>
                </a:lnTo>
                <a:cubicBezTo>
                  <a:pt x="1775813" y="77492"/>
                  <a:pt x="1775183" y="89561"/>
                  <a:pt x="1766363" y="105475"/>
                </a:cubicBezTo>
                <a:lnTo>
                  <a:pt x="1639530" y="324630"/>
                </a:lnTo>
                <a:cubicBezTo>
                  <a:pt x="1630522" y="340329"/>
                  <a:pt x="1623538" y="354377"/>
                  <a:pt x="1602988" y="356089"/>
                </a:cubicBezTo>
                <a:lnTo>
                  <a:pt x="1597222" y="356355"/>
                </a:lnTo>
                <a:lnTo>
                  <a:pt x="1595876" y="356355"/>
                </a:lnTo>
                <a:lnTo>
                  <a:pt x="1561518" y="356355"/>
                </a:lnTo>
                <a:lnTo>
                  <a:pt x="1416988" y="356355"/>
                </a:lnTo>
                <a:lnTo>
                  <a:pt x="1382630" y="356355"/>
                </a:lnTo>
                <a:lnTo>
                  <a:pt x="1381282" y="356355"/>
                </a:lnTo>
                <a:cubicBezTo>
                  <a:pt x="1380104" y="356261"/>
                  <a:pt x="1377520" y="356331"/>
                  <a:pt x="1374938" y="355915"/>
                </a:cubicBezTo>
                <a:cubicBezTo>
                  <a:pt x="1353861" y="353752"/>
                  <a:pt x="1335776" y="329865"/>
                  <a:pt x="1351101" y="302319"/>
                </a:cubicBezTo>
                <a:lnTo>
                  <a:pt x="1476236" y="86140"/>
                </a:lnTo>
                <a:close/>
                <a:moveTo>
                  <a:pt x="458493" y="0"/>
                </a:moveTo>
                <a:lnTo>
                  <a:pt x="765073" y="0"/>
                </a:lnTo>
                <a:lnTo>
                  <a:pt x="812737" y="65551"/>
                </a:lnTo>
                <a:cubicBezTo>
                  <a:pt x="820708" y="77494"/>
                  <a:pt x="820079" y="89563"/>
                  <a:pt x="811258" y="105477"/>
                </a:cubicBezTo>
                <a:lnTo>
                  <a:pt x="684427" y="324631"/>
                </a:lnTo>
                <a:cubicBezTo>
                  <a:pt x="675419" y="340331"/>
                  <a:pt x="668434" y="354378"/>
                  <a:pt x="647885" y="356091"/>
                </a:cubicBezTo>
                <a:lnTo>
                  <a:pt x="642119" y="356356"/>
                </a:lnTo>
                <a:lnTo>
                  <a:pt x="640771" y="356356"/>
                </a:lnTo>
                <a:lnTo>
                  <a:pt x="606414" y="356356"/>
                </a:lnTo>
                <a:lnTo>
                  <a:pt x="461884" y="356356"/>
                </a:lnTo>
                <a:lnTo>
                  <a:pt x="427527" y="356356"/>
                </a:lnTo>
                <a:lnTo>
                  <a:pt x="426179" y="356356"/>
                </a:lnTo>
                <a:cubicBezTo>
                  <a:pt x="424999" y="356263"/>
                  <a:pt x="422417" y="356333"/>
                  <a:pt x="419834" y="355916"/>
                </a:cubicBezTo>
                <a:cubicBezTo>
                  <a:pt x="398757" y="353754"/>
                  <a:pt x="380672" y="329867"/>
                  <a:pt x="395997" y="302321"/>
                </a:cubicBezTo>
                <a:lnTo>
                  <a:pt x="521131" y="861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dirty="0"/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itle 6"/>
          <p:cNvSpPr>
            <a:spLocks noGrp="1"/>
          </p:cNvSpPr>
          <p:nvPr>
            <p:ph type="title" hasCustomPrompt="1"/>
          </p:nvPr>
        </p:nvSpPr>
        <p:spPr>
          <a:xfrm>
            <a:off x="2777176" y="191553"/>
            <a:ext cx="6166800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3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5" grpId="0" animBg="1"/>
      <p:bldP spid="17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77176" y="455809"/>
            <a:ext cx="6166800" cy="704348"/>
          </a:xfrm>
          <a:prstGeom prst="rect">
            <a:avLst/>
          </a:prstGeom>
        </p:spPr>
        <p:txBody>
          <a:bodyPr lIns="90000" rIns="90000" anchor="b" anchorCtr="0">
            <a:normAutofit/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554" y="1333997"/>
            <a:ext cx="8644422" cy="488631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250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9554" y="1333999"/>
            <a:ext cx="8644422" cy="488631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>
            <a:spLocks noChangeAspect="1"/>
          </p:cNvSpPr>
          <p:nvPr userDrawn="1"/>
        </p:nvSpPr>
        <p:spPr>
          <a:xfrm>
            <a:off x="6582923" y="6310800"/>
            <a:ext cx="471429" cy="547200"/>
          </a:xfrm>
          <a:custGeom>
            <a:avLst/>
            <a:gdLst>
              <a:gd name="connsiteX0" fmla="*/ 1286685 w 15203407"/>
              <a:gd name="connsiteY0" fmla="*/ 0 h 17656756"/>
              <a:gd name="connsiteX1" fmla="*/ 8932561 w 15203407"/>
              <a:gd name="connsiteY1" fmla="*/ 0 h 17656756"/>
              <a:gd name="connsiteX2" fmla="*/ 9137985 w 15203407"/>
              <a:gd name="connsiteY2" fmla="*/ 7816 h 17656756"/>
              <a:gd name="connsiteX3" fmla="*/ 10398707 w 15203407"/>
              <a:gd name="connsiteY3" fmla="*/ 949519 h 17656756"/>
              <a:gd name="connsiteX4" fmla="*/ 15012930 w 15203407"/>
              <a:gd name="connsiteY4" fmla="*/ 7295309 h 17656756"/>
              <a:gd name="connsiteX5" fmla="*/ 15195353 w 15203407"/>
              <a:gd name="connsiteY5" fmla="*/ 7817924 h 17656756"/>
              <a:gd name="connsiteX6" fmla="*/ 15202123 w 15203407"/>
              <a:gd name="connsiteY6" fmla="*/ 7983431 h 17656756"/>
              <a:gd name="connsiteX7" fmla="*/ 15201948 w 15203407"/>
              <a:gd name="connsiteY7" fmla="*/ 7990490 h 17656756"/>
              <a:gd name="connsiteX8" fmla="*/ 15203407 w 15203407"/>
              <a:gd name="connsiteY8" fmla="*/ 7992776 h 17656756"/>
              <a:gd name="connsiteX9" fmla="*/ 15196637 w 15203407"/>
              <a:gd name="connsiteY9" fmla="*/ 8193123 h 17656756"/>
              <a:gd name="connsiteX10" fmla="*/ 14960239 w 15203407"/>
              <a:gd name="connsiteY10" fmla="*/ 8717801 h 17656756"/>
              <a:gd name="connsiteX11" fmla="*/ 10441266 w 15203407"/>
              <a:gd name="connsiteY11" fmla="*/ 16526409 h 17656756"/>
              <a:gd name="connsiteX12" fmla="*/ 9139269 w 15203407"/>
              <a:gd name="connsiteY12" fmla="*/ 17647295 h 17656756"/>
              <a:gd name="connsiteX13" fmla="*/ 8933845 w 15203407"/>
              <a:gd name="connsiteY13" fmla="*/ 17656756 h 17656756"/>
              <a:gd name="connsiteX14" fmla="*/ 1287969 w 15203407"/>
              <a:gd name="connsiteY14" fmla="*/ 17656756 h 17656756"/>
              <a:gd name="connsiteX15" fmla="*/ 1061907 w 15203407"/>
              <a:gd name="connsiteY15" fmla="*/ 17641058 h 17656756"/>
              <a:gd name="connsiteX16" fmla="*/ 212577 w 15203407"/>
              <a:gd name="connsiteY16" fmla="*/ 15731295 h 17656756"/>
              <a:gd name="connsiteX17" fmla="*/ 4671092 w 15203407"/>
              <a:gd name="connsiteY17" fmla="*/ 8028962 h 17656756"/>
              <a:gd name="connsiteX18" fmla="*/ 176368 w 15203407"/>
              <a:gd name="connsiteY18" fmla="*/ 1847669 h 17656756"/>
              <a:gd name="connsiteX19" fmla="*/ 1060623 w 15203407"/>
              <a:gd name="connsiteY19" fmla="*/ 12968 h 17656756"/>
              <a:gd name="connsiteX20" fmla="*/ 1286685 w 15203407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06623"/>
              <a:gd name="connsiteY0" fmla="*/ 0 h 17656756"/>
              <a:gd name="connsiteX1" fmla="*/ 8932561 w 15206623"/>
              <a:gd name="connsiteY1" fmla="*/ 0 h 17656756"/>
              <a:gd name="connsiteX2" fmla="*/ 9137985 w 15206623"/>
              <a:gd name="connsiteY2" fmla="*/ 7816 h 17656756"/>
              <a:gd name="connsiteX3" fmla="*/ 10398707 w 15206623"/>
              <a:gd name="connsiteY3" fmla="*/ 949519 h 17656756"/>
              <a:gd name="connsiteX4" fmla="*/ 15012930 w 15206623"/>
              <a:gd name="connsiteY4" fmla="*/ 7295309 h 17656756"/>
              <a:gd name="connsiteX5" fmla="*/ 15195353 w 15206623"/>
              <a:gd name="connsiteY5" fmla="*/ 7817924 h 17656756"/>
              <a:gd name="connsiteX6" fmla="*/ 15202123 w 15206623"/>
              <a:gd name="connsiteY6" fmla="*/ 7983431 h 17656756"/>
              <a:gd name="connsiteX7" fmla="*/ 15201948 w 15206623"/>
              <a:gd name="connsiteY7" fmla="*/ 7990490 h 17656756"/>
              <a:gd name="connsiteX8" fmla="*/ 15206623 w 15206623"/>
              <a:gd name="connsiteY8" fmla="*/ 7982497 h 17656756"/>
              <a:gd name="connsiteX9" fmla="*/ 15196637 w 15206623"/>
              <a:gd name="connsiteY9" fmla="*/ 8193123 h 17656756"/>
              <a:gd name="connsiteX10" fmla="*/ 14960239 w 15206623"/>
              <a:gd name="connsiteY10" fmla="*/ 8717801 h 17656756"/>
              <a:gd name="connsiteX11" fmla="*/ 10441266 w 15206623"/>
              <a:gd name="connsiteY11" fmla="*/ 16526409 h 17656756"/>
              <a:gd name="connsiteX12" fmla="*/ 9139269 w 15206623"/>
              <a:gd name="connsiteY12" fmla="*/ 17647295 h 17656756"/>
              <a:gd name="connsiteX13" fmla="*/ 8933845 w 15206623"/>
              <a:gd name="connsiteY13" fmla="*/ 17656756 h 17656756"/>
              <a:gd name="connsiteX14" fmla="*/ 1287969 w 15206623"/>
              <a:gd name="connsiteY14" fmla="*/ 17656756 h 17656756"/>
              <a:gd name="connsiteX15" fmla="*/ 1061907 w 15206623"/>
              <a:gd name="connsiteY15" fmla="*/ 17641058 h 17656756"/>
              <a:gd name="connsiteX16" fmla="*/ 212577 w 15206623"/>
              <a:gd name="connsiteY16" fmla="*/ 15731295 h 17656756"/>
              <a:gd name="connsiteX17" fmla="*/ 4671092 w 15206623"/>
              <a:gd name="connsiteY17" fmla="*/ 8028962 h 17656756"/>
              <a:gd name="connsiteX18" fmla="*/ 176368 w 15206623"/>
              <a:gd name="connsiteY18" fmla="*/ 1847669 h 17656756"/>
              <a:gd name="connsiteX19" fmla="*/ 1060623 w 15206623"/>
              <a:gd name="connsiteY19" fmla="*/ 12968 h 17656756"/>
              <a:gd name="connsiteX20" fmla="*/ 1286685 w 15206623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16150"/>
              <a:gd name="connsiteY0" fmla="*/ 0 h 17656756"/>
              <a:gd name="connsiteX1" fmla="*/ 8932561 w 15216150"/>
              <a:gd name="connsiteY1" fmla="*/ 0 h 17656756"/>
              <a:gd name="connsiteX2" fmla="*/ 9137985 w 15216150"/>
              <a:gd name="connsiteY2" fmla="*/ 7816 h 17656756"/>
              <a:gd name="connsiteX3" fmla="*/ 10398707 w 15216150"/>
              <a:gd name="connsiteY3" fmla="*/ 949519 h 17656756"/>
              <a:gd name="connsiteX4" fmla="*/ 15012930 w 15216150"/>
              <a:gd name="connsiteY4" fmla="*/ 7295309 h 17656756"/>
              <a:gd name="connsiteX5" fmla="*/ 15195353 w 15216150"/>
              <a:gd name="connsiteY5" fmla="*/ 7817924 h 17656756"/>
              <a:gd name="connsiteX6" fmla="*/ 15202123 w 15216150"/>
              <a:gd name="connsiteY6" fmla="*/ 7983431 h 17656756"/>
              <a:gd name="connsiteX7" fmla="*/ 15196637 w 15216150"/>
              <a:gd name="connsiteY7" fmla="*/ 8193123 h 17656756"/>
              <a:gd name="connsiteX8" fmla="*/ 14960239 w 15216150"/>
              <a:gd name="connsiteY8" fmla="*/ 8717801 h 17656756"/>
              <a:gd name="connsiteX9" fmla="*/ 10441266 w 15216150"/>
              <a:gd name="connsiteY9" fmla="*/ 16526409 h 17656756"/>
              <a:gd name="connsiteX10" fmla="*/ 9139269 w 15216150"/>
              <a:gd name="connsiteY10" fmla="*/ 17647295 h 17656756"/>
              <a:gd name="connsiteX11" fmla="*/ 8933845 w 15216150"/>
              <a:gd name="connsiteY11" fmla="*/ 17656756 h 17656756"/>
              <a:gd name="connsiteX12" fmla="*/ 1287969 w 15216150"/>
              <a:gd name="connsiteY12" fmla="*/ 17656756 h 17656756"/>
              <a:gd name="connsiteX13" fmla="*/ 1061907 w 15216150"/>
              <a:gd name="connsiteY13" fmla="*/ 17641058 h 17656756"/>
              <a:gd name="connsiteX14" fmla="*/ 212577 w 15216150"/>
              <a:gd name="connsiteY14" fmla="*/ 15731295 h 17656756"/>
              <a:gd name="connsiteX15" fmla="*/ 4671092 w 15216150"/>
              <a:gd name="connsiteY15" fmla="*/ 8028962 h 17656756"/>
              <a:gd name="connsiteX16" fmla="*/ 176368 w 15216150"/>
              <a:gd name="connsiteY16" fmla="*/ 1847669 h 17656756"/>
              <a:gd name="connsiteX17" fmla="*/ 1060623 w 15216150"/>
              <a:gd name="connsiteY17" fmla="*/ 12968 h 17656756"/>
              <a:gd name="connsiteX18" fmla="*/ 1286685 w 15216150"/>
              <a:gd name="connsiteY18" fmla="*/ 0 h 17656756"/>
              <a:gd name="connsiteX0" fmla="*/ 1286685 w 15222336"/>
              <a:gd name="connsiteY0" fmla="*/ 0 h 17656756"/>
              <a:gd name="connsiteX1" fmla="*/ 8932561 w 15222336"/>
              <a:gd name="connsiteY1" fmla="*/ 0 h 17656756"/>
              <a:gd name="connsiteX2" fmla="*/ 9137985 w 15222336"/>
              <a:gd name="connsiteY2" fmla="*/ 7816 h 17656756"/>
              <a:gd name="connsiteX3" fmla="*/ 10398707 w 15222336"/>
              <a:gd name="connsiteY3" fmla="*/ 949519 h 17656756"/>
              <a:gd name="connsiteX4" fmla="*/ 15012930 w 15222336"/>
              <a:gd name="connsiteY4" fmla="*/ 7295309 h 17656756"/>
              <a:gd name="connsiteX5" fmla="*/ 15195353 w 15222336"/>
              <a:gd name="connsiteY5" fmla="*/ 7817924 h 17656756"/>
              <a:gd name="connsiteX6" fmla="*/ 15196637 w 15222336"/>
              <a:gd name="connsiteY6" fmla="*/ 8193123 h 17656756"/>
              <a:gd name="connsiteX7" fmla="*/ 14960239 w 15222336"/>
              <a:gd name="connsiteY7" fmla="*/ 8717801 h 17656756"/>
              <a:gd name="connsiteX8" fmla="*/ 10441266 w 15222336"/>
              <a:gd name="connsiteY8" fmla="*/ 16526409 h 17656756"/>
              <a:gd name="connsiteX9" fmla="*/ 9139269 w 15222336"/>
              <a:gd name="connsiteY9" fmla="*/ 17647295 h 17656756"/>
              <a:gd name="connsiteX10" fmla="*/ 8933845 w 15222336"/>
              <a:gd name="connsiteY10" fmla="*/ 17656756 h 17656756"/>
              <a:gd name="connsiteX11" fmla="*/ 1287969 w 15222336"/>
              <a:gd name="connsiteY11" fmla="*/ 17656756 h 17656756"/>
              <a:gd name="connsiteX12" fmla="*/ 1061907 w 15222336"/>
              <a:gd name="connsiteY12" fmla="*/ 17641058 h 17656756"/>
              <a:gd name="connsiteX13" fmla="*/ 212577 w 15222336"/>
              <a:gd name="connsiteY13" fmla="*/ 15731295 h 17656756"/>
              <a:gd name="connsiteX14" fmla="*/ 4671092 w 15222336"/>
              <a:gd name="connsiteY14" fmla="*/ 8028962 h 17656756"/>
              <a:gd name="connsiteX15" fmla="*/ 176368 w 15222336"/>
              <a:gd name="connsiteY15" fmla="*/ 1847669 h 17656756"/>
              <a:gd name="connsiteX16" fmla="*/ 1060623 w 15222336"/>
              <a:gd name="connsiteY16" fmla="*/ 12968 h 17656756"/>
              <a:gd name="connsiteX17" fmla="*/ 1286685 w 15222336"/>
              <a:gd name="connsiteY17" fmla="*/ 0 h 17656756"/>
              <a:gd name="connsiteX0" fmla="*/ 1286685 w 15216434"/>
              <a:gd name="connsiteY0" fmla="*/ 0 h 17656756"/>
              <a:gd name="connsiteX1" fmla="*/ 8932561 w 15216434"/>
              <a:gd name="connsiteY1" fmla="*/ 0 h 17656756"/>
              <a:gd name="connsiteX2" fmla="*/ 9137985 w 15216434"/>
              <a:gd name="connsiteY2" fmla="*/ 7816 h 17656756"/>
              <a:gd name="connsiteX3" fmla="*/ 10398707 w 15216434"/>
              <a:gd name="connsiteY3" fmla="*/ 949519 h 17656756"/>
              <a:gd name="connsiteX4" fmla="*/ 15012930 w 15216434"/>
              <a:gd name="connsiteY4" fmla="*/ 7295309 h 17656756"/>
              <a:gd name="connsiteX5" fmla="*/ 15195353 w 15216434"/>
              <a:gd name="connsiteY5" fmla="*/ 7817924 h 17656756"/>
              <a:gd name="connsiteX6" fmla="*/ 15184730 w 15216434"/>
              <a:gd name="connsiteY6" fmla="*/ 8205029 h 17656756"/>
              <a:gd name="connsiteX7" fmla="*/ 14960239 w 15216434"/>
              <a:gd name="connsiteY7" fmla="*/ 8717801 h 17656756"/>
              <a:gd name="connsiteX8" fmla="*/ 10441266 w 15216434"/>
              <a:gd name="connsiteY8" fmla="*/ 16526409 h 17656756"/>
              <a:gd name="connsiteX9" fmla="*/ 9139269 w 15216434"/>
              <a:gd name="connsiteY9" fmla="*/ 17647295 h 17656756"/>
              <a:gd name="connsiteX10" fmla="*/ 8933845 w 15216434"/>
              <a:gd name="connsiteY10" fmla="*/ 17656756 h 17656756"/>
              <a:gd name="connsiteX11" fmla="*/ 1287969 w 15216434"/>
              <a:gd name="connsiteY11" fmla="*/ 17656756 h 17656756"/>
              <a:gd name="connsiteX12" fmla="*/ 1061907 w 15216434"/>
              <a:gd name="connsiteY12" fmla="*/ 17641058 h 17656756"/>
              <a:gd name="connsiteX13" fmla="*/ 212577 w 15216434"/>
              <a:gd name="connsiteY13" fmla="*/ 15731295 h 17656756"/>
              <a:gd name="connsiteX14" fmla="*/ 4671092 w 15216434"/>
              <a:gd name="connsiteY14" fmla="*/ 8028962 h 17656756"/>
              <a:gd name="connsiteX15" fmla="*/ 176368 w 15216434"/>
              <a:gd name="connsiteY15" fmla="*/ 1847669 h 17656756"/>
              <a:gd name="connsiteX16" fmla="*/ 1060623 w 15216434"/>
              <a:gd name="connsiteY16" fmla="*/ 12968 h 17656756"/>
              <a:gd name="connsiteX17" fmla="*/ 1286685 w 15216434"/>
              <a:gd name="connsiteY17" fmla="*/ 0 h 17656756"/>
              <a:gd name="connsiteX0" fmla="*/ 1286685 w 15214496"/>
              <a:gd name="connsiteY0" fmla="*/ 0 h 17656756"/>
              <a:gd name="connsiteX1" fmla="*/ 8932561 w 15214496"/>
              <a:gd name="connsiteY1" fmla="*/ 0 h 17656756"/>
              <a:gd name="connsiteX2" fmla="*/ 9137985 w 15214496"/>
              <a:gd name="connsiteY2" fmla="*/ 7816 h 17656756"/>
              <a:gd name="connsiteX3" fmla="*/ 10398707 w 15214496"/>
              <a:gd name="connsiteY3" fmla="*/ 949519 h 17656756"/>
              <a:gd name="connsiteX4" fmla="*/ 15012930 w 15214496"/>
              <a:gd name="connsiteY4" fmla="*/ 7295309 h 17656756"/>
              <a:gd name="connsiteX5" fmla="*/ 15195353 w 15214496"/>
              <a:gd name="connsiteY5" fmla="*/ 7817924 h 17656756"/>
              <a:gd name="connsiteX6" fmla="*/ 15179967 w 15214496"/>
              <a:gd name="connsiteY6" fmla="*/ 8205029 h 17656756"/>
              <a:gd name="connsiteX7" fmla="*/ 14960239 w 15214496"/>
              <a:gd name="connsiteY7" fmla="*/ 8717801 h 17656756"/>
              <a:gd name="connsiteX8" fmla="*/ 10441266 w 15214496"/>
              <a:gd name="connsiteY8" fmla="*/ 16526409 h 17656756"/>
              <a:gd name="connsiteX9" fmla="*/ 9139269 w 15214496"/>
              <a:gd name="connsiteY9" fmla="*/ 17647295 h 17656756"/>
              <a:gd name="connsiteX10" fmla="*/ 8933845 w 15214496"/>
              <a:gd name="connsiteY10" fmla="*/ 17656756 h 17656756"/>
              <a:gd name="connsiteX11" fmla="*/ 1287969 w 15214496"/>
              <a:gd name="connsiteY11" fmla="*/ 17656756 h 17656756"/>
              <a:gd name="connsiteX12" fmla="*/ 1061907 w 15214496"/>
              <a:gd name="connsiteY12" fmla="*/ 17641058 h 17656756"/>
              <a:gd name="connsiteX13" fmla="*/ 212577 w 15214496"/>
              <a:gd name="connsiteY13" fmla="*/ 15731295 h 17656756"/>
              <a:gd name="connsiteX14" fmla="*/ 4671092 w 15214496"/>
              <a:gd name="connsiteY14" fmla="*/ 8028962 h 17656756"/>
              <a:gd name="connsiteX15" fmla="*/ 176368 w 15214496"/>
              <a:gd name="connsiteY15" fmla="*/ 1847669 h 17656756"/>
              <a:gd name="connsiteX16" fmla="*/ 1060623 w 15214496"/>
              <a:gd name="connsiteY16" fmla="*/ 12968 h 17656756"/>
              <a:gd name="connsiteX17" fmla="*/ 1286685 w 15214496"/>
              <a:gd name="connsiteY17" fmla="*/ 0 h 17656756"/>
              <a:gd name="connsiteX0" fmla="*/ 1286685 w 15383055"/>
              <a:gd name="connsiteY0" fmla="*/ 0 h 17656756"/>
              <a:gd name="connsiteX1" fmla="*/ 8932561 w 15383055"/>
              <a:gd name="connsiteY1" fmla="*/ 0 h 17656756"/>
              <a:gd name="connsiteX2" fmla="*/ 9137985 w 15383055"/>
              <a:gd name="connsiteY2" fmla="*/ 7816 h 17656756"/>
              <a:gd name="connsiteX3" fmla="*/ 10398707 w 15383055"/>
              <a:gd name="connsiteY3" fmla="*/ 949519 h 17656756"/>
              <a:gd name="connsiteX4" fmla="*/ 15012930 w 15383055"/>
              <a:gd name="connsiteY4" fmla="*/ 7295309 h 17656756"/>
              <a:gd name="connsiteX5" fmla="*/ 15195353 w 15383055"/>
              <a:gd name="connsiteY5" fmla="*/ 7817924 h 17656756"/>
              <a:gd name="connsiteX6" fmla="*/ 14960239 w 15383055"/>
              <a:gd name="connsiteY6" fmla="*/ 8717801 h 17656756"/>
              <a:gd name="connsiteX7" fmla="*/ 10441266 w 15383055"/>
              <a:gd name="connsiteY7" fmla="*/ 16526409 h 17656756"/>
              <a:gd name="connsiteX8" fmla="*/ 9139269 w 15383055"/>
              <a:gd name="connsiteY8" fmla="*/ 17647295 h 17656756"/>
              <a:gd name="connsiteX9" fmla="*/ 8933845 w 15383055"/>
              <a:gd name="connsiteY9" fmla="*/ 17656756 h 17656756"/>
              <a:gd name="connsiteX10" fmla="*/ 1287969 w 15383055"/>
              <a:gd name="connsiteY10" fmla="*/ 17656756 h 17656756"/>
              <a:gd name="connsiteX11" fmla="*/ 1061907 w 15383055"/>
              <a:gd name="connsiteY11" fmla="*/ 17641058 h 17656756"/>
              <a:gd name="connsiteX12" fmla="*/ 212577 w 15383055"/>
              <a:gd name="connsiteY12" fmla="*/ 15731295 h 17656756"/>
              <a:gd name="connsiteX13" fmla="*/ 4671092 w 15383055"/>
              <a:gd name="connsiteY13" fmla="*/ 8028962 h 17656756"/>
              <a:gd name="connsiteX14" fmla="*/ 176368 w 15383055"/>
              <a:gd name="connsiteY14" fmla="*/ 1847669 h 17656756"/>
              <a:gd name="connsiteX15" fmla="*/ 1060623 w 15383055"/>
              <a:gd name="connsiteY15" fmla="*/ 12968 h 17656756"/>
              <a:gd name="connsiteX16" fmla="*/ 1286685 w 15383055"/>
              <a:gd name="connsiteY16" fmla="*/ 0 h 17656756"/>
              <a:gd name="connsiteX0" fmla="*/ 1286685 w 15558070"/>
              <a:gd name="connsiteY0" fmla="*/ 0 h 17656756"/>
              <a:gd name="connsiteX1" fmla="*/ 8932561 w 15558070"/>
              <a:gd name="connsiteY1" fmla="*/ 0 h 17656756"/>
              <a:gd name="connsiteX2" fmla="*/ 9137985 w 15558070"/>
              <a:gd name="connsiteY2" fmla="*/ 7816 h 17656756"/>
              <a:gd name="connsiteX3" fmla="*/ 10398707 w 15558070"/>
              <a:gd name="connsiteY3" fmla="*/ 949519 h 17656756"/>
              <a:gd name="connsiteX4" fmla="*/ 15012930 w 15558070"/>
              <a:gd name="connsiteY4" fmla="*/ 7295309 h 17656756"/>
              <a:gd name="connsiteX5" fmla="*/ 14960239 w 15558070"/>
              <a:gd name="connsiteY5" fmla="*/ 8717801 h 17656756"/>
              <a:gd name="connsiteX6" fmla="*/ 10441266 w 15558070"/>
              <a:gd name="connsiteY6" fmla="*/ 16526409 h 17656756"/>
              <a:gd name="connsiteX7" fmla="*/ 9139269 w 15558070"/>
              <a:gd name="connsiteY7" fmla="*/ 17647295 h 17656756"/>
              <a:gd name="connsiteX8" fmla="*/ 8933845 w 15558070"/>
              <a:gd name="connsiteY8" fmla="*/ 17656756 h 17656756"/>
              <a:gd name="connsiteX9" fmla="*/ 1287969 w 15558070"/>
              <a:gd name="connsiteY9" fmla="*/ 17656756 h 17656756"/>
              <a:gd name="connsiteX10" fmla="*/ 1061907 w 15558070"/>
              <a:gd name="connsiteY10" fmla="*/ 17641058 h 17656756"/>
              <a:gd name="connsiteX11" fmla="*/ 212577 w 15558070"/>
              <a:gd name="connsiteY11" fmla="*/ 15731295 h 17656756"/>
              <a:gd name="connsiteX12" fmla="*/ 4671092 w 15558070"/>
              <a:gd name="connsiteY12" fmla="*/ 8028962 h 17656756"/>
              <a:gd name="connsiteX13" fmla="*/ 176368 w 15558070"/>
              <a:gd name="connsiteY13" fmla="*/ 1847669 h 17656756"/>
              <a:gd name="connsiteX14" fmla="*/ 1060623 w 15558070"/>
              <a:gd name="connsiteY14" fmla="*/ 12968 h 17656756"/>
              <a:gd name="connsiteX15" fmla="*/ 1286685 w 15558070"/>
              <a:gd name="connsiteY15" fmla="*/ 0 h 17656756"/>
              <a:gd name="connsiteX0" fmla="*/ 1286685 w 15416912"/>
              <a:gd name="connsiteY0" fmla="*/ 0 h 17656756"/>
              <a:gd name="connsiteX1" fmla="*/ 8932561 w 15416912"/>
              <a:gd name="connsiteY1" fmla="*/ 0 h 17656756"/>
              <a:gd name="connsiteX2" fmla="*/ 9137985 w 15416912"/>
              <a:gd name="connsiteY2" fmla="*/ 7816 h 17656756"/>
              <a:gd name="connsiteX3" fmla="*/ 10398707 w 15416912"/>
              <a:gd name="connsiteY3" fmla="*/ 949519 h 17656756"/>
              <a:gd name="connsiteX4" fmla="*/ 15012930 w 15416912"/>
              <a:gd name="connsiteY4" fmla="*/ 7295309 h 17656756"/>
              <a:gd name="connsiteX5" fmla="*/ 14960239 w 15416912"/>
              <a:gd name="connsiteY5" fmla="*/ 8717801 h 17656756"/>
              <a:gd name="connsiteX6" fmla="*/ 10441266 w 15416912"/>
              <a:gd name="connsiteY6" fmla="*/ 16526409 h 17656756"/>
              <a:gd name="connsiteX7" fmla="*/ 9139269 w 15416912"/>
              <a:gd name="connsiteY7" fmla="*/ 17647295 h 17656756"/>
              <a:gd name="connsiteX8" fmla="*/ 8933845 w 15416912"/>
              <a:gd name="connsiteY8" fmla="*/ 17656756 h 17656756"/>
              <a:gd name="connsiteX9" fmla="*/ 1287969 w 15416912"/>
              <a:gd name="connsiteY9" fmla="*/ 17656756 h 17656756"/>
              <a:gd name="connsiteX10" fmla="*/ 1061907 w 15416912"/>
              <a:gd name="connsiteY10" fmla="*/ 17641058 h 17656756"/>
              <a:gd name="connsiteX11" fmla="*/ 212577 w 15416912"/>
              <a:gd name="connsiteY11" fmla="*/ 15731295 h 17656756"/>
              <a:gd name="connsiteX12" fmla="*/ 4671092 w 15416912"/>
              <a:gd name="connsiteY12" fmla="*/ 8028962 h 17656756"/>
              <a:gd name="connsiteX13" fmla="*/ 176368 w 15416912"/>
              <a:gd name="connsiteY13" fmla="*/ 1847669 h 17656756"/>
              <a:gd name="connsiteX14" fmla="*/ 1060623 w 15416912"/>
              <a:gd name="connsiteY14" fmla="*/ 12968 h 17656756"/>
              <a:gd name="connsiteX15" fmla="*/ 1286685 w 15416912"/>
              <a:gd name="connsiteY15" fmla="*/ 0 h 17656756"/>
              <a:gd name="connsiteX0" fmla="*/ 1286685 w 15221660"/>
              <a:gd name="connsiteY0" fmla="*/ 0 h 17656756"/>
              <a:gd name="connsiteX1" fmla="*/ 8932561 w 15221660"/>
              <a:gd name="connsiteY1" fmla="*/ 0 h 17656756"/>
              <a:gd name="connsiteX2" fmla="*/ 9137985 w 15221660"/>
              <a:gd name="connsiteY2" fmla="*/ 7816 h 17656756"/>
              <a:gd name="connsiteX3" fmla="*/ 10398707 w 15221660"/>
              <a:gd name="connsiteY3" fmla="*/ 949519 h 17656756"/>
              <a:gd name="connsiteX4" fmla="*/ 15012930 w 15221660"/>
              <a:gd name="connsiteY4" fmla="*/ 7295309 h 17656756"/>
              <a:gd name="connsiteX5" fmla="*/ 14960239 w 15221660"/>
              <a:gd name="connsiteY5" fmla="*/ 8717801 h 17656756"/>
              <a:gd name="connsiteX6" fmla="*/ 10441266 w 15221660"/>
              <a:gd name="connsiteY6" fmla="*/ 16526409 h 17656756"/>
              <a:gd name="connsiteX7" fmla="*/ 9139269 w 15221660"/>
              <a:gd name="connsiteY7" fmla="*/ 17647295 h 17656756"/>
              <a:gd name="connsiteX8" fmla="*/ 8933845 w 15221660"/>
              <a:gd name="connsiteY8" fmla="*/ 17656756 h 17656756"/>
              <a:gd name="connsiteX9" fmla="*/ 1287969 w 15221660"/>
              <a:gd name="connsiteY9" fmla="*/ 17656756 h 17656756"/>
              <a:gd name="connsiteX10" fmla="*/ 1061907 w 15221660"/>
              <a:gd name="connsiteY10" fmla="*/ 17641058 h 17656756"/>
              <a:gd name="connsiteX11" fmla="*/ 212577 w 15221660"/>
              <a:gd name="connsiteY11" fmla="*/ 15731295 h 17656756"/>
              <a:gd name="connsiteX12" fmla="*/ 4671092 w 15221660"/>
              <a:gd name="connsiteY12" fmla="*/ 8028962 h 17656756"/>
              <a:gd name="connsiteX13" fmla="*/ 176368 w 15221660"/>
              <a:gd name="connsiteY13" fmla="*/ 1847669 h 17656756"/>
              <a:gd name="connsiteX14" fmla="*/ 1060623 w 15221660"/>
              <a:gd name="connsiteY14" fmla="*/ 12968 h 17656756"/>
              <a:gd name="connsiteX15" fmla="*/ 1286685 w 15221660"/>
              <a:gd name="connsiteY15" fmla="*/ 0 h 17656756"/>
              <a:gd name="connsiteX0" fmla="*/ 1286685 w 15217515"/>
              <a:gd name="connsiteY0" fmla="*/ 0 h 17656756"/>
              <a:gd name="connsiteX1" fmla="*/ 8932561 w 15217515"/>
              <a:gd name="connsiteY1" fmla="*/ 0 h 17656756"/>
              <a:gd name="connsiteX2" fmla="*/ 9137985 w 15217515"/>
              <a:gd name="connsiteY2" fmla="*/ 7816 h 17656756"/>
              <a:gd name="connsiteX3" fmla="*/ 10398707 w 15217515"/>
              <a:gd name="connsiteY3" fmla="*/ 949519 h 17656756"/>
              <a:gd name="connsiteX4" fmla="*/ 15012930 w 15217515"/>
              <a:gd name="connsiteY4" fmla="*/ 7295309 h 17656756"/>
              <a:gd name="connsiteX5" fmla="*/ 14960239 w 15217515"/>
              <a:gd name="connsiteY5" fmla="*/ 8717801 h 17656756"/>
              <a:gd name="connsiteX6" fmla="*/ 10441266 w 15217515"/>
              <a:gd name="connsiteY6" fmla="*/ 16526409 h 17656756"/>
              <a:gd name="connsiteX7" fmla="*/ 9139269 w 15217515"/>
              <a:gd name="connsiteY7" fmla="*/ 17647295 h 17656756"/>
              <a:gd name="connsiteX8" fmla="*/ 8933845 w 15217515"/>
              <a:gd name="connsiteY8" fmla="*/ 17656756 h 17656756"/>
              <a:gd name="connsiteX9" fmla="*/ 1287969 w 15217515"/>
              <a:gd name="connsiteY9" fmla="*/ 17656756 h 17656756"/>
              <a:gd name="connsiteX10" fmla="*/ 1061907 w 15217515"/>
              <a:gd name="connsiteY10" fmla="*/ 17641058 h 17656756"/>
              <a:gd name="connsiteX11" fmla="*/ 212577 w 15217515"/>
              <a:gd name="connsiteY11" fmla="*/ 15731295 h 17656756"/>
              <a:gd name="connsiteX12" fmla="*/ 4671092 w 15217515"/>
              <a:gd name="connsiteY12" fmla="*/ 8028962 h 17656756"/>
              <a:gd name="connsiteX13" fmla="*/ 176368 w 15217515"/>
              <a:gd name="connsiteY13" fmla="*/ 1847669 h 17656756"/>
              <a:gd name="connsiteX14" fmla="*/ 1060623 w 15217515"/>
              <a:gd name="connsiteY14" fmla="*/ 12968 h 17656756"/>
              <a:gd name="connsiteX15" fmla="*/ 1286685 w 15217515"/>
              <a:gd name="connsiteY15" fmla="*/ 0 h 17656756"/>
              <a:gd name="connsiteX0" fmla="*/ 1286685 w 15211821"/>
              <a:gd name="connsiteY0" fmla="*/ 0 h 17656756"/>
              <a:gd name="connsiteX1" fmla="*/ 8932561 w 15211821"/>
              <a:gd name="connsiteY1" fmla="*/ 0 h 17656756"/>
              <a:gd name="connsiteX2" fmla="*/ 9137985 w 15211821"/>
              <a:gd name="connsiteY2" fmla="*/ 7816 h 17656756"/>
              <a:gd name="connsiteX3" fmla="*/ 10398707 w 15211821"/>
              <a:gd name="connsiteY3" fmla="*/ 949519 h 17656756"/>
              <a:gd name="connsiteX4" fmla="*/ 15012930 w 15211821"/>
              <a:gd name="connsiteY4" fmla="*/ 7295309 h 17656756"/>
              <a:gd name="connsiteX5" fmla="*/ 14960239 w 15211821"/>
              <a:gd name="connsiteY5" fmla="*/ 8717801 h 17656756"/>
              <a:gd name="connsiteX6" fmla="*/ 10441266 w 15211821"/>
              <a:gd name="connsiteY6" fmla="*/ 16526409 h 17656756"/>
              <a:gd name="connsiteX7" fmla="*/ 9139269 w 15211821"/>
              <a:gd name="connsiteY7" fmla="*/ 17647295 h 17656756"/>
              <a:gd name="connsiteX8" fmla="*/ 8933845 w 15211821"/>
              <a:gd name="connsiteY8" fmla="*/ 17656756 h 17656756"/>
              <a:gd name="connsiteX9" fmla="*/ 1287969 w 15211821"/>
              <a:gd name="connsiteY9" fmla="*/ 17656756 h 17656756"/>
              <a:gd name="connsiteX10" fmla="*/ 1061907 w 15211821"/>
              <a:gd name="connsiteY10" fmla="*/ 17641058 h 17656756"/>
              <a:gd name="connsiteX11" fmla="*/ 212577 w 15211821"/>
              <a:gd name="connsiteY11" fmla="*/ 15731295 h 17656756"/>
              <a:gd name="connsiteX12" fmla="*/ 4671092 w 15211821"/>
              <a:gd name="connsiteY12" fmla="*/ 8028962 h 17656756"/>
              <a:gd name="connsiteX13" fmla="*/ 176368 w 15211821"/>
              <a:gd name="connsiteY13" fmla="*/ 1847669 h 17656756"/>
              <a:gd name="connsiteX14" fmla="*/ 1060623 w 15211821"/>
              <a:gd name="connsiteY14" fmla="*/ 12968 h 17656756"/>
              <a:gd name="connsiteX15" fmla="*/ 1286685 w 15211821"/>
              <a:gd name="connsiteY15" fmla="*/ 0 h 176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11821" h="17656756">
                <a:moveTo>
                  <a:pt x="1286685" y="0"/>
                </a:moveTo>
                <a:lnTo>
                  <a:pt x="8932561" y="0"/>
                </a:lnTo>
                <a:lnTo>
                  <a:pt x="9137985" y="7816"/>
                </a:lnTo>
                <a:cubicBezTo>
                  <a:pt x="9870162" y="58221"/>
                  <a:pt x="10077747" y="487433"/>
                  <a:pt x="10398707" y="949519"/>
                </a:cubicBezTo>
                <a:lnTo>
                  <a:pt x="15012930" y="7295309"/>
                </a:lnTo>
                <a:cubicBezTo>
                  <a:pt x="15296935" y="7720867"/>
                  <a:pt x="15274508" y="8150834"/>
                  <a:pt x="14960239" y="8717801"/>
                </a:cubicBezTo>
                <a:lnTo>
                  <a:pt x="10441266" y="16526409"/>
                </a:lnTo>
                <a:cubicBezTo>
                  <a:pt x="10120306" y="17085766"/>
                  <a:pt x="9871446" y="17586279"/>
                  <a:pt x="9139269" y="17647295"/>
                </a:cubicBezTo>
                <a:lnTo>
                  <a:pt x="8933845" y="17656756"/>
                </a:lnTo>
                <a:lnTo>
                  <a:pt x="1287969" y="17656756"/>
                </a:lnTo>
                <a:cubicBezTo>
                  <a:pt x="1245952" y="17653445"/>
                  <a:pt x="1153930" y="17655899"/>
                  <a:pt x="1061907" y="17641058"/>
                </a:cubicBezTo>
                <a:cubicBezTo>
                  <a:pt x="310936" y="17564010"/>
                  <a:pt x="-333427" y="16712875"/>
                  <a:pt x="212577" y="15731295"/>
                </a:cubicBezTo>
                <a:lnTo>
                  <a:pt x="4671092" y="8028962"/>
                </a:lnTo>
                <a:lnTo>
                  <a:pt x="176368" y="1847669"/>
                </a:lnTo>
                <a:cubicBezTo>
                  <a:pt x="-318836" y="1018424"/>
                  <a:pt x="309652" y="76618"/>
                  <a:pt x="1060623" y="12968"/>
                </a:cubicBezTo>
                <a:cubicBezTo>
                  <a:pt x="1152646" y="708"/>
                  <a:pt x="1244668" y="2735"/>
                  <a:pt x="1286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>
          <a:xfrm>
            <a:off x="6150829" y="6310800"/>
            <a:ext cx="471429" cy="547200"/>
          </a:xfrm>
          <a:custGeom>
            <a:avLst/>
            <a:gdLst>
              <a:gd name="connsiteX0" fmla="*/ 1286685 w 15203407"/>
              <a:gd name="connsiteY0" fmla="*/ 0 h 17656756"/>
              <a:gd name="connsiteX1" fmla="*/ 8932561 w 15203407"/>
              <a:gd name="connsiteY1" fmla="*/ 0 h 17656756"/>
              <a:gd name="connsiteX2" fmla="*/ 9137985 w 15203407"/>
              <a:gd name="connsiteY2" fmla="*/ 7816 h 17656756"/>
              <a:gd name="connsiteX3" fmla="*/ 10398707 w 15203407"/>
              <a:gd name="connsiteY3" fmla="*/ 949519 h 17656756"/>
              <a:gd name="connsiteX4" fmla="*/ 15012930 w 15203407"/>
              <a:gd name="connsiteY4" fmla="*/ 7295309 h 17656756"/>
              <a:gd name="connsiteX5" fmla="*/ 15195353 w 15203407"/>
              <a:gd name="connsiteY5" fmla="*/ 7817924 h 17656756"/>
              <a:gd name="connsiteX6" fmla="*/ 15202123 w 15203407"/>
              <a:gd name="connsiteY6" fmla="*/ 7983431 h 17656756"/>
              <a:gd name="connsiteX7" fmla="*/ 15201948 w 15203407"/>
              <a:gd name="connsiteY7" fmla="*/ 7990490 h 17656756"/>
              <a:gd name="connsiteX8" fmla="*/ 15203407 w 15203407"/>
              <a:gd name="connsiteY8" fmla="*/ 7992776 h 17656756"/>
              <a:gd name="connsiteX9" fmla="*/ 15196637 w 15203407"/>
              <a:gd name="connsiteY9" fmla="*/ 8193123 h 17656756"/>
              <a:gd name="connsiteX10" fmla="*/ 14960239 w 15203407"/>
              <a:gd name="connsiteY10" fmla="*/ 8717801 h 17656756"/>
              <a:gd name="connsiteX11" fmla="*/ 10441266 w 15203407"/>
              <a:gd name="connsiteY11" fmla="*/ 16526409 h 17656756"/>
              <a:gd name="connsiteX12" fmla="*/ 9139269 w 15203407"/>
              <a:gd name="connsiteY12" fmla="*/ 17647295 h 17656756"/>
              <a:gd name="connsiteX13" fmla="*/ 8933845 w 15203407"/>
              <a:gd name="connsiteY13" fmla="*/ 17656756 h 17656756"/>
              <a:gd name="connsiteX14" fmla="*/ 1287969 w 15203407"/>
              <a:gd name="connsiteY14" fmla="*/ 17656756 h 17656756"/>
              <a:gd name="connsiteX15" fmla="*/ 1061907 w 15203407"/>
              <a:gd name="connsiteY15" fmla="*/ 17641058 h 17656756"/>
              <a:gd name="connsiteX16" fmla="*/ 212577 w 15203407"/>
              <a:gd name="connsiteY16" fmla="*/ 15731295 h 17656756"/>
              <a:gd name="connsiteX17" fmla="*/ 4671092 w 15203407"/>
              <a:gd name="connsiteY17" fmla="*/ 8028962 h 17656756"/>
              <a:gd name="connsiteX18" fmla="*/ 176368 w 15203407"/>
              <a:gd name="connsiteY18" fmla="*/ 1847669 h 17656756"/>
              <a:gd name="connsiteX19" fmla="*/ 1060623 w 15203407"/>
              <a:gd name="connsiteY19" fmla="*/ 12968 h 17656756"/>
              <a:gd name="connsiteX20" fmla="*/ 1286685 w 15203407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06623"/>
              <a:gd name="connsiteY0" fmla="*/ 0 h 17656756"/>
              <a:gd name="connsiteX1" fmla="*/ 8932561 w 15206623"/>
              <a:gd name="connsiteY1" fmla="*/ 0 h 17656756"/>
              <a:gd name="connsiteX2" fmla="*/ 9137985 w 15206623"/>
              <a:gd name="connsiteY2" fmla="*/ 7816 h 17656756"/>
              <a:gd name="connsiteX3" fmla="*/ 10398707 w 15206623"/>
              <a:gd name="connsiteY3" fmla="*/ 949519 h 17656756"/>
              <a:gd name="connsiteX4" fmla="*/ 15012930 w 15206623"/>
              <a:gd name="connsiteY4" fmla="*/ 7295309 h 17656756"/>
              <a:gd name="connsiteX5" fmla="*/ 15195353 w 15206623"/>
              <a:gd name="connsiteY5" fmla="*/ 7817924 h 17656756"/>
              <a:gd name="connsiteX6" fmla="*/ 15202123 w 15206623"/>
              <a:gd name="connsiteY6" fmla="*/ 7983431 h 17656756"/>
              <a:gd name="connsiteX7" fmla="*/ 15201948 w 15206623"/>
              <a:gd name="connsiteY7" fmla="*/ 7990490 h 17656756"/>
              <a:gd name="connsiteX8" fmla="*/ 15206623 w 15206623"/>
              <a:gd name="connsiteY8" fmla="*/ 7982497 h 17656756"/>
              <a:gd name="connsiteX9" fmla="*/ 15196637 w 15206623"/>
              <a:gd name="connsiteY9" fmla="*/ 8193123 h 17656756"/>
              <a:gd name="connsiteX10" fmla="*/ 14960239 w 15206623"/>
              <a:gd name="connsiteY10" fmla="*/ 8717801 h 17656756"/>
              <a:gd name="connsiteX11" fmla="*/ 10441266 w 15206623"/>
              <a:gd name="connsiteY11" fmla="*/ 16526409 h 17656756"/>
              <a:gd name="connsiteX12" fmla="*/ 9139269 w 15206623"/>
              <a:gd name="connsiteY12" fmla="*/ 17647295 h 17656756"/>
              <a:gd name="connsiteX13" fmla="*/ 8933845 w 15206623"/>
              <a:gd name="connsiteY13" fmla="*/ 17656756 h 17656756"/>
              <a:gd name="connsiteX14" fmla="*/ 1287969 w 15206623"/>
              <a:gd name="connsiteY14" fmla="*/ 17656756 h 17656756"/>
              <a:gd name="connsiteX15" fmla="*/ 1061907 w 15206623"/>
              <a:gd name="connsiteY15" fmla="*/ 17641058 h 17656756"/>
              <a:gd name="connsiteX16" fmla="*/ 212577 w 15206623"/>
              <a:gd name="connsiteY16" fmla="*/ 15731295 h 17656756"/>
              <a:gd name="connsiteX17" fmla="*/ 4671092 w 15206623"/>
              <a:gd name="connsiteY17" fmla="*/ 8028962 h 17656756"/>
              <a:gd name="connsiteX18" fmla="*/ 176368 w 15206623"/>
              <a:gd name="connsiteY18" fmla="*/ 1847669 h 17656756"/>
              <a:gd name="connsiteX19" fmla="*/ 1060623 w 15206623"/>
              <a:gd name="connsiteY19" fmla="*/ 12968 h 17656756"/>
              <a:gd name="connsiteX20" fmla="*/ 1286685 w 15206623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16150"/>
              <a:gd name="connsiteY0" fmla="*/ 0 h 17656756"/>
              <a:gd name="connsiteX1" fmla="*/ 8932561 w 15216150"/>
              <a:gd name="connsiteY1" fmla="*/ 0 h 17656756"/>
              <a:gd name="connsiteX2" fmla="*/ 9137985 w 15216150"/>
              <a:gd name="connsiteY2" fmla="*/ 7816 h 17656756"/>
              <a:gd name="connsiteX3" fmla="*/ 10398707 w 15216150"/>
              <a:gd name="connsiteY3" fmla="*/ 949519 h 17656756"/>
              <a:gd name="connsiteX4" fmla="*/ 15012930 w 15216150"/>
              <a:gd name="connsiteY4" fmla="*/ 7295309 h 17656756"/>
              <a:gd name="connsiteX5" fmla="*/ 15195353 w 15216150"/>
              <a:gd name="connsiteY5" fmla="*/ 7817924 h 17656756"/>
              <a:gd name="connsiteX6" fmla="*/ 15202123 w 15216150"/>
              <a:gd name="connsiteY6" fmla="*/ 7983431 h 17656756"/>
              <a:gd name="connsiteX7" fmla="*/ 15196637 w 15216150"/>
              <a:gd name="connsiteY7" fmla="*/ 8193123 h 17656756"/>
              <a:gd name="connsiteX8" fmla="*/ 14960239 w 15216150"/>
              <a:gd name="connsiteY8" fmla="*/ 8717801 h 17656756"/>
              <a:gd name="connsiteX9" fmla="*/ 10441266 w 15216150"/>
              <a:gd name="connsiteY9" fmla="*/ 16526409 h 17656756"/>
              <a:gd name="connsiteX10" fmla="*/ 9139269 w 15216150"/>
              <a:gd name="connsiteY10" fmla="*/ 17647295 h 17656756"/>
              <a:gd name="connsiteX11" fmla="*/ 8933845 w 15216150"/>
              <a:gd name="connsiteY11" fmla="*/ 17656756 h 17656756"/>
              <a:gd name="connsiteX12" fmla="*/ 1287969 w 15216150"/>
              <a:gd name="connsiteY12" fmla="*/ 17656756 h 17656756"/>
              <a:gd name="connsiteX13" fmla="*/ 1061907 w 15216150"/>
              <a:gd name="connsiteY13" fmla="*/ 17641058 h 17656756"/>
              <a:gd name="connsiteX14" fmla="*/ 212577 w 15216150"/>
              <a:gd name="connsiteY14" fmla="*/ 15731295 h 17656756"/>
              <a:gd name="connsiteX15" fmla="*/ 4671092 w 15216150"/>
              <a:gd name="connsiteY15" fmla="*/ 8028962 h 17656756"/>
              <a:gd name="connsiteX16" fmla="*/ 176368 w 15216150"/>
              <a:gd name="connsiteY16" fmla="*/ 1847669 h 17656756"/>
              <a:gd name="connsiteX17" fmla="*/ 1060623 w 15216150"/>
              <a:gd name="connsiteY17" fmla="*/ 12968 h 17656756"/>
              <a:gd name="connsiteX18" fmla="*/ 1286685 w 15216150"/>
              <a:gd name="connsiteY18" fmla="*/ 0 h 17656756"/>
              <a:gd name="connsiteX0" fmla="*/ 1286685 w 15222336"/>
              <a:gd name="connsiteY0" fmla="*/ 0 h 17656756"/>
              <a:gd name="connsiteX1" fmla="*/ 8932561 w 15222336"/>
              <a:gd name="connsiteY1" fmla="*/ 0 h 17656756"/>
              <a:gd name="connsiteX2" fmla="*/ 9137985 w 15222336"/>
              <a:gd name="connsiteY2" fmla="*/ 7816 h 17656756"/>
              <a:gd name="connsiteX3" fmla="*/ 10398707 w 15222336"/>
              <a:gd name="connsiteY3" fmla="*/ 949519 h 17656756"/>
              <a:gd name="connsiteX4" fmla="*/ 15012930 w 15222336"/>
              <a:gd name="connsiteY4" fmla="*/ 7295309 h 17656756"/>
              <a:gd name="connsiteX5" fmla="*/ 15195353 w 15222336"/>
              <a:gd name="connsiteY5" fmla="*/ 7817924 h 17656756"/>
              <a:gd name="connsiteX6" fmla="*/ 15196637 w 15222336"/>
              <a:gd name="connsiteY6" fmla="*/ 8193123 h 17656756"/>
              <a:gd name="connsiteX7" fmla="*/ 14960239 w 15222336"/>
              <a:gd name="connsiteY7" fmla="*/ 8717801 h 17656756"/>
              <a:gd name="connsiteX8" fmla="*/ 10441266 w 15222336"/>
              <a:gd name="connsiteY8" fmla="*/ 16526409 h 17656756"/>
              <a:gd name="connsiteX9" fmla="*/ 9139269 w 15222336"/>
              <a:gd name="connsiteY9" fmla="*/ 17647295 h 17656756"/>
              <a:gd name="connsiteX10" fmla="*/ 8933845 w 15222336"/>
              <a:gd name="connsiteY10" fmla="*/ 17656756 h 17656756"/>
              <a:gd name="connsiteX11" fmla="*/ 1287969 w 15222336"/>
              <a:gd name="connsiteY11" fmla="*/ 17656756 h 17656756"/>
              <a:gd name="connsiteX12" fmla="*/ 1061907 w 15222336"/>
              <a:gd name="connsiteY12" fmla="*/ 17641058 h 17656756"/>
              <a:gd name="connsiteX13" fmla="*/ 212577 w 15222336"/>
              <a:gd name="connsiteY13" fmla="*/ 15731295 h 17656756"/>
              <a:gd name="connsiteX14" fmla="*/ 4671092 w 15222336"/>
              <a:gd name="connsiteY14" fmla="*/ 8028962 h 17656756"/>
              <a:gd name="connsiteX15" fmla="*/ 176368 w 15222336"/>
              <a:gd name="connsiteY15" fmla="*/ 1847669 h 17656756"/>
              <a:gd name="connsiteX16" fmla="*/ 1060623 w 15222336"/>
              <a:gd name="connsiteY16" fmla="*/ 12968 h 17656756"/>
              <a:gd name="connsiteX17" fmla="*/ 1286685 w 15222336"/>
              <a:gd name="connsiteY17" fmla="*/ 0 h 17656756"/>
              <a:gd name="connsiteX0" fmla="*/ 1286685 w 15216434"/>
              <a:gd name="connsiteY0" fmla="*/ 0 h 17656756"/>
              <a:gd name="connsiteX1" fmla="*/ 8932561 w 15216434"/>
              <a:gd name="connsiteY1" fmla="*/ 0 h 17656756"/>
              <a:gd name="connsiteX2" fmla="*/ 9137985 w 15216434"/>
              <a:gd name="connsiteY2" fmla="*/ 7816 h 17656756"/>
              <a:gd name="connsiteX3" fmla="*/ 10398707 w 15216434"/>
              <a:gd name="connsiteY3" fmla="*/ 949519 h 17656756"/>
              <a:gd name="connsiteX4" fmla="*/ 15012930 w 15216434"/>
              <a:gd name="connsiteY4" fmla="*/ 7295309 h 17656756"/>
              <a:gd name="connsiteX5" fmla="*/ 15195353 w 15216434"/>
              <a:gd name="connsiteY5" fmla="*/ 7817924 h 17656756"/>
              <a:gd name="connsiteX6" fmla="*/ 15184730 w 15216434"/>
              <a:gd name="connsiteY6" fmla="*/ 8205029 h 17656756"/>
              <a:gd name="connsiteX7" fmla="*/ 14960239 w 15216434"/>
              <a:gd name="connsiteY7" fmla="*/ 8717801 h 17656756"/>
              <a:gd name="connsiteX8" fmla="*/ 10441266 w 15216434"/>
              <a:gd name="connsiteY8" fmla="*/ 16526409 h 17656756"/>
              <a:gd name="connsiteX9" fmla="*/ 9139269 w 15216434"/>
              <a:gd name="connsiteY9" fmla="*/ 17647295 h 17656756"/>
              <a:gd name="connsiteX10" fmla="*/ 8933845 w 15216434"/>
              <a:gd name="connsiteY10" fmla="*/ 17656756 h 17656756"/>
              <a:gd name="connsiteX11" fmla="*/ 1287969 w 15216434"/>
              <a:gd name="connsiteY11" fmla="*/ 17656756 h 17656756"/>
              <a:gd name="connsiteX12" fmla="*/ 1061907 w 15216434"/>
              <a:gd name="connsiteY12" fmla="*/ 17641058 h 17656756"/>
              <a:gd name="connsiteX13" fmla="*/ 212577 w 15216434"/>
              <a:gd name="connsiteY13" fmla="*/ 15731295 h 17656756"/>
              <a:gd name="connsiteX14" fmla="*/ 4671092 w 15216434"/>
              <a:gd name="connsiteY14" fmla="*/ 8028962 h 17656756"/>
              <a:gd name="connsiteX15" fmla="*/ 176368 w 15216434"/>
              <a:gd name="connsiteY15" fmla="*/ 1847669 h 17656756"/>
              <a:gd name="connsiteX16" fmla="*/ 1060623 w 15216434"/>
              <a:gd name="connsiteY16" fmla="*/ 12968 h 17656756"/>
              <a:gd name="connsiteX17" fmla="*/ 1286685 w 15216434"/>
              <a:gd name="connsiteY17" fmla="*/ 0 h 17656756"/>
              <a:gd name="connsiteX0" fmla="*/ 1286685 w 15214496"/>
              <a:gd name="connsiteY0" fmla="*/ 0 h 17656756"/>
              <a:gd name="connsiteX1" fmla="*/ 8932561 w 15214496"/>
              <a:gd name="connsiteY1" fmla="*/ 0 h 17656756"/>
              <a:gd name="connsiteX2" fmla="*/ 9137985 w 15214496"/>
              <a:gd name="connsiteY2" fmla="*/ 7816 h 17656756"/>
              <a:gd name="connsiteX3" fmla="*/ 10398707 w 15214496"/>
              <a:gd name="connsiteY3" fmla="*/ 949519 h 17656756"/>
              <a:gd name="connsiteX4" fmla="*/ 15012930 w 15214496"/>
              <a:gd name="connsiteY4" fmla="*/ 7295309 h 17656756"/>
              <a:gd name="connsiteX5" fmla="*/ 15195353 w 15214496"/>
              <a:gd name="connsiteY5" fmla="*/ 7817924 h 17656756"/>
              <a:gd name="connsiteX6" fmla="*/ 15179967 w 15214496"/>
              <a:gd name="connsiteY6" fmla="*/ 8205029 h 17656756"/>
              <a:gd name="connsiteX7" fmla="*/ 14960239 w 15214496"/>
              <a:gd name="connsiteY7" fmla="*/ 8717801 h 17656756"/>
              <a:gd name="connsiteX8" fmla="*/ 10441266 w 15214496"/>
              <a:gd name="connsiteY8" fmla="*/ 16526409 h 17656756"/>
              <a:gd name="connsiteX9" fmla="*/ 9139269 w 15214496"/>
              <a:gd name="connsiteY9" fmla="*/ 17647295 h 17656756"/>
              <a:gd name="connsiteX10" fmla="*/ 8933845 w 15214496"/>
              <a:gd name="connsiteY10" fmla="*/ 17656756 h 17656756"/>
              <a:gd name="connsiteX11" fmla="*/ 1287969 w 15214496"/>
              <a:gd name="connsiteY11" fmla="*/ 17656756 h 17656756"/>
              <a:gd name="connsiteX12" fmla="*/ 1061907 w 15214496"/>
              <a:gd name="connsiteY12" fmla="*/ 17641058 h 17656756"/>
              <a:gd name="connsiteX13" fmla="*/ 212577 w 15214496"/>
              <a:gd name="connsiteY13" fmla="*/ 15731295 h 17656756"/>
              <a:gd name="connsiteX14" fmla="*/ 4671092 w 15214496"/>
              <a:gd name="connsiteY14" fmla="*/ 8028962 h 17656756"/>
              <a:gd name="connsiteX15" fmla="*/ 176368 w 15214496"/>
              <a:gd name="connsiteY15" fmla="*/ 1847669 h 17656756"/>
              <a:gd name="connsiteX16" fmla="*/ 1060623 w 15214496"/>
              <a:gd name="connsiteY16" fmla="*/ 12968 h 17656756"/>
              <a:gd name="connsiteX17" fmla="*/ 1286685 w 15214496"/>
              <a:gd name="connsiteY17" fmla="*/ 0 h 17656756"/>
              <a:gd name="connsiteX0" fmla="*/ 1286685 w 15383055"/>
              <a:gd name="connsiteY0" fmla="*/ 0 h 17656756"/>
              <a:gd name="connsiteX1" fmla="*/ 8932561 w 15383055"/>
              <a:gd name="connsiteY1" fmla="*/ 0 h 17656756"/>
              <a:gd name="connsiteX2" fmla="*/ 9137985 w 15383055"/>
              <a:gd name="connsiteY2" fmla="*/ 7816 h 17656756"/>
              <a:gd name="connsiteX3" fmla="*/ 10398707 w 15383055"/>
              <a:gd name="connsiteY3" fmla="*/ 949519 h 17656756"/>
              <a:gd name="connsiteX4" fmla="*/ 15012930 w 15383055"/>
              <a:gd name="connsiteY4" fmla="*/ 7295309 h 17656756"/>
              <a:gd name="connsiteX5" fmla="*/ 15195353 w 15383055"/>
              <a:gd name="connsiteY5" fmla="*/ 7817924 h 17656756"/>
              <a:gd name="connsiteX6" fmla="*/ 14960239 w 15383055"/>
              <a:gd name="connsiteY6" fmla="*/ 8717801 h 17656756"/>
              <a:gd name="connsiteX7" fmla="*/ 10441266 w 15383055"/>
              <a:gd name="connsiteY7" fmla="*/ 16526409 h 17656756"/>
              <a:gd name="connsiteX8" fmla="*/ 9139269 w 15383055"/>
              <a:gd name="connsiteY8" fmla="*/ 17647295 h 17656756"/>
              <a:gd name="connsiteX9" fmla="*/ 8933845 w 15383055"/>
              <a:gd name="connsiteY9" fmla="*/ 17656756 h 17656756"/>
              <a:gd name="connsiteX10" fmla="*/ 1287969 w 15383055"/>
              <a:gd name="connsiteY10" fmla="*/ 17656756 h 17656756"/>
              <a:gd name="connsiteX11" fmla="*/ 1061907 w 15383055"/>
              <a:gd name="connsiteY11" fmla="*/ 17641058 h 17656756"/>
              <a:gd name="connsiteX12" fmla="*/ 212577 w 15383055"/>
              <a:gd name="connsiteY12" fmla="*/ 15731295 h 17656756"/>
              <a:gd name="connsiteX13" fmla="*/ 4671092 w 15383055"/>
              <a:gd name="connsiteY13" fmla="*/ 8028962 h 17656756"/>
              <a:gd name="connsiteX14" fmla="*/ 176368 w 15383055"/>
              <a:gd name="connsiteY14" fmla="*/ 1847669 h 17656756"/>
              <a:gd name="connsiteX15" fmla="*/ 1060623 w 15383055"/>
              <a:gd name="connsiteY15" fmla="*/ 12968 h 17656756"/>
              <a:gd name="connsiteX16" fmla="*/ 1286685 w 15383055"/>
              <a:gd name="connsiteY16" fmla="*/ 0 h 17656756"/>
              <a:gd name="connsiteX0" fmla="*/ 1286685 w 15558070"/>
              <a:gd name="connsiteY0" fmla="*/ 0 h 17656756"/>
              <a:gd name="connsiteX1" fmla="*/ 8932561 w 15558070"/>
              <a:gd name="connsiteY1" fmla="*/ 0 h 17656756"/>
              <a:gd name="connsiteX2" fmla="*/ 9137985 w 15558070"/>
              <a:gd name="connsiteY2" fmla="*/ 7816 h 17656756"/>
              <a:gd name="connsiteX3" fmla="*/ 10398707 w 15558070"/>
              <a:gd name="connsiteY3" fmla="*/ 949519 h 17656756"/>
              <a:gd name="connsiteX4" fmla="*/ 15012930 w 15558070"/>
              <a:gd name="connsiteY4" fmla="*/ 7295309 h 17656756"/>
              <a:gd name="connsiteX5" fmla="*/ 14960239 w 15558070"/>
              <a:gd name="connsiteY5" fmla="*/ 8717801 h 17656756"/>
              <a:gd name="connsiteX6" fmla="*/ 10441266 w 15558070"/>
              <a:gd name="connsiteY6" fmla="*/ 16526409 h 17656756"/>
              <a:gd name="connsiteX7" fmla="*/ 9139269 w 15558070"/>
              <a:gd name="connsiteY7" fmla="*/ 17647295 h 17656756"/>
              <a:gd name="connsiteX8" fmla="*/ 8933845 w 15558070"/>
              <a:gd name="connsiteY8" fmla="*/ 17656756 h 17656756"/>
              <a:gd name="connsiteX9" fmla="*/ 1287969 w 15558070"/>
              <a:gd name="connsiteY9" fmla="*/ 17656756 h 17656756"/>
              <a:gd name="connsiteX10" fmla="*/ 1061907 w 15558070"/>
              <a:gd name="connsiteY10" fmla="*/ 17641058 h 17656756"/>
              <a:gd name="connsiteX11" fmla="*/ 212577 w 15558070"/>
              <a:gd name="connsiteY11" fmla="*/ 15731295 h 17656756"/>
              <a:gd name="connsiteX12" fmla="*/ 4671092 w 15558070"/>
              <a:gd name="connsiteY12" fmla="*/ 8028962 h 17656756"/>
              <a:gd name="connsiteX13" fmla="*/ 176368 w 15558070"/>
              <a:gd name="connsiteY13" fmla="*/ 1847669 h 17656756"/>
              <a:gd name="connsiteX14" fmla="*/ 1060623 w 15558070"/>
              <a:gd name="connsiteY14" fmla="*/ 12968 h 17656756"/>
              <a:gd name="connsiteX15" fmla="*/ 1286685 w 15558070"/>
              <a:gd name="connsiteY15" fmla="*/ 0 h 17656756"/>
              <a:gd name="connsiteX0" fmla="*/ 1286685 w 15416912"/>
              <a:gd name="connsiteY0" fmla="*/ 0 h 17656756"/>
              <a:gd name="connsiteX1" fmla="*/ 8932561 w 15416912"/>
              <a:gd name="connsiteY1" fmla="*/ 0 h 17656756"/>
              <a:gd name="connsiteX2" fmla="*/ 9137985 w 15416912"/>
              <a:gd name="connsiteY2" fmla="*/ 7816 h 17656756"/>
              <a:gd name="connsiteX3" fmla="*/ 10398707 w 15416912"/>
              <a:gd name="connsiteY3" fmla="*/ 949519 h 17656756"/>
              <a:gd name="connsiteX4" fmla="*/ 15012930 w 15416912"/>
              <a:gd name="connsiteY4" fmla="*/ 7295309 h 17656756"/>
              <a:gd name="connsiteX5" fmla="*/ 14960239 w 15416912"/>
              <a:gd name="connsiteY5" fmla="*/ 8717801 h 17656756"/>
              <a:gd name="connsiteX6" fmla="*/ 10441266 w 15416912"/>
              <a:gd name="connsiteY6" fmla="*/ 16526409 h 17656756"/>
              <a:gd name="connsiteX7" fmla="*/ 9139269 w 15416912"/>
              <a:gd name="connsiteY7" fmla="*/ 17647295 h 17656756"/>
              <a:gd name="connsiteX8" fmla="*/ 8933845 w 15416912"/>
              <a:gd name="connsiteY8" fmla="*/ 17656756 h 17656756"/>
              <a:gd name="connsiteX9" fmla="*/ 1287969 w 15416912"/>
              <a:gd name="connsiteY9" fmla="*/ 17656756 h 17656756"/>
              <a:gd name="connsiteX10" fmla="*/ 1061907 w 15416912"/>
              <a:gd name="connsiteY10" fmla="*/ 17641058 h 17656756"/>
              <a:gd name="connsiteX11" fmla="*/ 212577 w 15416912"/>
              <a:gd name="connsiteY11" fmla="*/ 15731295 h 17656756"/>
              <a:gd name="connsiteX12" fmla="*/ 4671092 w 15416912"/>
              <a:gd name="connsiteY12" fmla="*/ 8028962 h 17656756"/>
              <a:gd name="connsiteX13" fmla="*/ 176368 w 15416912"/>
              <a:gd name="connsiteY13" fmla="*/ 1847669 h 17656756"/>
              <a:gd name="connsiteX14" fmla="*/ 1060623 w 15416912"/>
              <a:gd name="connsiteY14" fmla="*/ 12968 h 17656756"/>
              <a:gd name="connsiteX15" fmla="*/ 1286685 w 15416912"/>
              <a:gd name="connsiteY15" fmla="*/ 0 h 17656756"/>
              <a:gd name="connsiteX0" fmla="*/ 1286685 w 15221660"/>
              <a:gd name="connsiteY0" fmla="*/ 0 h 17656756"/>
              <a:gd name="connsiteX1" fmla="*/ 8932561 w 15221660"/>
              <a:gd name="connsiteY1" fmla="*/ 0 h 17656756"/>
              <a:gd name="connsiteX2" fmla="*/ 9137985 w 15221660"/>
              <a:gd name="connsiteY2" fmla="*/ 7816 h 17656756"/>
              <a:gd name="connsiteX3" fmla="*/ 10398707 w 15221660"/>
              <a:gd name="connsiteY3" fmla="*/ 949519 h 17656756"/>
              <a:gd name="connsiteX4" fmla="*/ 15012930 w 15221660"/>
              <a:gd name="connsiteY4" fmla="*/ 7295309 h 17656756"/>
              <a:gd name="connsiteX5" fmla="*/ 14960239 w 15221660"/>
              <a:gd name="connsiteY5" fmla="*/ 8717801 h 17656756"/>
              <a:gd name="connsiteX6" fmla="*/ 10441266 w 15221660"/>
              <a:gd name="connsiteY6" fmla="*/ 16526409 h 17656756"/>
              <a:gd name="connsiteX7" fmla="*/ 9139269 w 15221660"/>
              <a:gd name="connsiteY7" fmla="*/ 17647295 h 17656756"/>
              <a:gd name="connsiteX8" fmla="*/ 8933845 w 15221660"/>
              <a:gd name="connsiteY8" fmla="*/ 17656756 h 17656756"/>
              <a:gd name="connsiteX9" fmla="*/ 1287969 w 15221660"/>
              <a:gd name="connsiteY9" fmla="*/ 17656756 h 17656756"/>
              <a:gd name="connsiteX10" fmla="*/ 1061907 w 15221660"/>
              <a:gd name="connsiteY10" fmla="*/ 17641058 h 17656756"/>
              <a:gd name="connsiteX11" fmla="*/ 212577 w 15221660"/>
              <a:gd name="connsiteY11" fmla="*/ 15731295 h 17656756"/>
              <a:gd name="connsiteX12" fmla="*/ 4671092 w 15221660"/>
              <a:gd name="connsiteY12" fmla="*/ 8028962 h 17656756"/>
              <a:gd name="connsiteX13" fmla="*/ 176368 w 15221660"/>
              <a:gd name="connsiteY13" fmla="*/ 1847669 h 17656756"/>
              <a:gd name="connsiteX14" fmla="*/ 1060623 w 15221660"/>
              <a:gd name="connsiteY14" fmla="*/ 12968 h 17656756"/>
              <a:gd name="connsiteX15" fmla="*/ 1286685 w 15221660"/>
              <a:gd name="connsiteY15" fmla="*/ 0 h 17656756"/>
              <a:gd name="connsiteX0" fmla="*/ 1286685 w 15217515"/>
              <a:gd name="connsiteY0" fmla="*/ 0 h 17656756"/>
              <a:gd name="connsiteX1" fmla="*/ 8932561 w 15217515"/>
              <a:gd name="connsiteY1" fmla="*/ 0 h 17656756"/>
              <a:gd name="connsiteX2" fmla="*/ 9137985 w 15217515"/>
              <a:gd name="connsiteY2" fmla="*/ 7816 h 17656756"/>
              <a:gd name="connsiteX3" fmla="*/ 10398707 w 15217515"/>
              <a:gd name="connsiteY3" fmla="*/ 949519 h 17656756"/>
              <a:gd name="connsiteX4" fmla="*/ 15012930 w 15217515"/>
              <a:gd name="connsiteY4" fmla="*/ 7295309 h 17656756"/>
              <a:gd name="connsiteX5" fmla="*/ 14960239 w 15217515"/>
              <a:gd name="connsiteY5" fmla="*/ 8717801 h 17656756"/>
              <a:gd name="connsiteX6" fmla="*/ 10441266 w 15217515"/>
              <a:gd name="connsiteY6" fmla="*/ 16526409 h 17656756"/>
              <a:gd name="connsiteX7" fmla="*/ 9139269 w 15217515"/>
              <a:gd name="connsiteY7" fmla="*/ 17647295 h 17656756"/>
              <a:gd name="connsiteX8" fmla="*/ 8933845 w 15217515"/>
              <a:gd name="connsiteY8" fmla="*/ 17656756 h 17656756"/>
              <a:gd name="connsiteX9" fmla="*/ 1287969 w 15217515"/>
              <a:gd name="connsiteY9" fmla="*/ 17656756 h 17656756"/>
              <a:gd name="connsiteX10" fmla="*/ 1061907 w 15217515"/>
              <a:gd name="connsiteY10" fmla="*/ 17641058 h 17656756"/>
              <a:gd name="connsiteX11" fmla="*/ 212577 w 15217515"/>
              <a:gd name="connsiteY11" fmla="*/ 15731295 h 17656756"/>
              <a:gd name="connsiteX12" fmla="*/ 4671092 w 15217515"/>
              <a:gd name="connsiteY12" fmla="*/ 8028962 h 17656756"/>
              <a:gd name="connsiteX13" fmla="*/ 176368 w 15217515"/>
              <a:gd name="connsiteY13" fmla="*/ 1847669 h 17656756"/>
              <a:gd name="connsiteX14" fmla="*/ 1060623 w 15217515"/>
              <a:gd name="connsiteY14" fmla="*/ 12968 h 17656756"/>
              <a:gd name="connsiteX15" fmla="*/ 1286685 w 15217515"/>
              <a:gd name="connsiteY15" fmla="*/ 0 h 17656756"/>
              <a:gd name="connsiteX0" fmla="*/ 1286685 w 15211821"/>
              <a:gd name="connsiteY0" fmla="*/ 0 h 17656756"/>
              <a:gd name="connsiteX1" fmla="*/ 8932561 w 15211821"/>
              <a:gd name="connsiteY1" fmla="*/ 0 h 17656756"/>
              <a:gd name="connsiteX2" fmla="*/ 9137985 w 15211821"/>
              <a:gd name="connsiteY2" fmla="*/ 7816 h 17656756"/>
              <a:gd name="connsiteX3" fmla="*/ 10398707 w 15211821"/>
              <a:gd name="connsiteY3" fmla="*/ 949519 h 17656756"/>
              <a:gd name="connsiteX4" fmla="*/ 15012930 w 15211821"/>
              <a:gd name="connsiteY4" fmla="*/ 7295309 h 17656756"/>
              <a:gd name="connsiteX5" fmla="*/ 14960239 w 15211821"/>
              <a:gd name="connsiteY5" fmla="*/ 8717801 h 17656756"/>
              <a:gd name="connsiteX6" fmla="*/ 10441266 w 15211821"/>
              <a:gd name="connsiteY6" fmla="*/ 16526409 h 17656756"/>
              <a:gd name="connsiteX7" fmla="*/ 9139269 w 15211821"/>
              <a:gd name="connsiteY7" fmla="*/ 17647295 h 17656756"/>
              <a:gd name="connsiteX8" fmla="*/ 8933845 w 15211821"/>
              <a:gd name="connsiteY8" fmla="*/ 17656756 h 17656756"/>
              <a:gd name="connsiteX9" fmla="*/ 1287969 w 15211821"/>
              <a:gd name="connsiteY9" fmla="*/ 17656756 h 17656756"/>
              <a:gd name="connsiteX10" fmla="*/ 1061907 w 15211821"/>
              <a:gd name="connsiteY10" fmla="*/ 17641058 h 17656756"/>
              <a:gd name="connsiteX11" fmla="*/ 212577 w 15211821"/>
              <a:gd name="connsiteY11" fmla="*/ 15731295 h 17656756"/>
              <a:gd name="connsiteX12" fmla="*/ 4671092 w 15211821"/>
              <a:gd name="connsiteY12" fmla="*/ 8028962 h 17656756"/>
              <a:gd name="connsiteX13" fmla="*/ 176368 w 15211821"/>
              <a:gd name="connsiteY13" fmla="*/ 1847669 h 17656756"/>
              <a:gd name="connsiteX14" fmla="*/ 1060623 w 15211821"/>
              <a:gd name="connsiteY14" fmla="*/ 12968 h 17656756"/>
              <a:gd name="connsiteX15" fmla="*/ 1286685 w 15211821"/>
              <a:gd name="connsiteY15" fmla="*/ 0 h 176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11821" h="17656756">
                <a:moveTo>
                  <a:pt x="1286685" y="0"/>
                </a:moveTo>
                <a:lnTo>
                  <a:pt x="8932561" y="0"/>
                </a:lnTo>
                <a:lnTo>
                  <a:pt x="9137985" y="7816"/>
                </a:lnTo>
                <a:cubicBezTo>
                  <a:pt x="9870162" y="58221"/>
                  <a:pt x="10077747" y="487433"/>
                  <a:pt x="10398707" y="949519"/>
                </a:cubicBezTo>
                <a:lnTo>
                  <a:pt x="15012930" y="7295309"/>
                </a:lnTo>
                <a:cubicBezTo>
                  <a:pt x="15296935" y="7720867"/>
                  <a:pt x="15274508" y="8150834"/>
                  <a:pt x="14960239" y="8717801"/>
                </a:cubicBezTo>
                <a:lnTo>
                  <a:pt x="10441266" y="16526409"/>
                </a:lnTo>
                <a:cubicBezTo>
                  <a:pt x="10120306" y="17085766"/>
                  <a:pt x="9871446" y="17586279"/>
                  <a:pt x="9139269" y="17647295"/>
                </a:cubicBezTo>
                <a:lnTo>
                  <a:pt x="8933845" y="17656756"/>
                </a:lnTo>
                <a:lnTo>
                  <a:pt x="1287969" y="17656756"/>
                </a:lnTo>
                <a:cubicBezTo>
                  <a:pt x="1245952" y="17653445"/>
                  <a:pt x="1153930" y="17655899"/>
                  <a:pt x="1061907" y="17641058"/>
                </a:cubicBezTo>
                <a:cubicBezTo>
                  <a:pt x="310936" y="17564010"/>
                  <a:pt x="-333427" y="16712875"/>
                  <a:pt x="212577" y="15731295"/>
                </a:cubicBezTo>
                <a:lnTo>
                  <a:pt x="4671092" y="8028962"/>
                </a:lnTo>
                <a:lnTo>
                  <a:pt x="176368" y="1847669"/>
                </a:lnTo>
                <a:cubicBezTo>
                  <a:pt x="-318836" y="1018424"/>
                  <a:pt x="309652" y="76618"/>
                  <a:pt x="1060623" y="12968"/>
                </a:cubicBezTo>
                <a:cubicBezTo>
                  <a:pt x="1152646" y="708"/>
                  <a:pt x="1244668" y="2735"/>
                  <a:pt x="1286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>
          <a:xfrm>
            <a:off x="5740402" y="6310800"/>
            <a:ext cx="471429" cy="547200"/>
          </a:xfrm>
          <a:custGeom>
            <a:avLst/>
            <a:gdLst>
              <a:gd name="connsiteX0" fmla="*/ 1286685 w 15203407"/>
              <a:gd name="connsiteY0" fmla="*/ 0 h 17656756"/>
              <a:gd name="connsiteX1" fmla="*/ 8932561 w 15203407"/>
              <a:gd name="connsiteY1" fmla="*/ 0 h 17656756"/>
              <a:gd name="connsiteX2" fmla="*/ 9137985 w 15203407"/>
              <a:gd name="connsiteY2" fmla="*/ 7816 h 17656756"/>
              <a:gd name="connsiteX3" fmla="*/ 10398707 w 15203407"/>
              <a:gd name="connsiteY3" fmla="*/ 949519 h 17656756"/>
              <a:gd name="connsiteX4" fmla="*/ 15012930 w 15203407"/>
              <a:gd name="connsiteY4" fmla="*/ 7295309 h 17656756"/>
              <a:gd name="connsiteX5" fmla="*/ 15195353 w 15203407"/>
              <a:gd name="connsiteY5" fmla="*/ 7817924 h 17656756"/>
              <a:gd name="connsiteX6" fmla="*/ 15202123 w 15203407"/>
              <a:gd name="connsiteY6" fmla="*/ 7983431 h 17656756"/>
              <a:gd name="connsiteX7" fmla="*/ 15201948 w 15203407"/>
              <a:gd name="connsiteY7" fmla="*/ 7990490 h 17656756"/>
              <a:gd name="connsiteX8" fmla="*/ 15203407 w 15203407"/>
              <a:gd name="connsiteY8" fmla="*/ 7992776 h 17656756"/>
              <a:gd name="connsiteX9" fmla="*/ 15196637 w 15203407"/>
              <a:gd name="connsiteY9" fmla="*/ 8193123 h 17656756"/>
              <a:gd name="connsiteX10" fmla="*/ 14960239 w 15203407"/>
              <a:gd name="connsiteY10" fmla="*/ 8717801 h 17656756"/>
              <a:gd name="connsiteX11" fmla="*/ 10441266 w 15203407"/>
              <a:gd name="connsiteY11" fmla="*/ 16526409 h 17656756"/>
              <a:gd name="connsiteX12" fmla="*/ 9139269 w 15203407"/>
              <a:gd name="connsiteY12" fmla="*/ 17647295 h 17656756"/>
              <a:gd name="connsiteX13" fmla="*/ 8933845 w 15203407"/>
              <a:gd name="connsiteY13" fmla="*/ 17656756 h 17656756"/>
              <a:gd name="connsiteX14" fmla="*/ 1287969 w 15203407"/>
              <a:gd name="connsiteY14" fmla="*/ 17656756 h 17656756"/>
              <a:gd name="connsiteX15" fmla="*/ 1061907 w 15203407"/>
              <a:gd name="connsiteY15" fmla="*/ 17641058 h 17656756"/>
              <a:gd name="connsiteX16" fmla="*/ 212577 w 15203407"/>
              <a:gd name="connsiteY16" fmla="*/ 15731295 h 17656756"/>
              <a:gd name="connsiteX17" fmla="*/ 4671092 w 15203407"/>
              <a:gd name="connsiteY17" fmla="*/ 8028962 h 17656756"/>
              <a:gd name="connsiteX18" fmla="*/ 176368 w 15203407"/>
              <a:gd name="connsiteY18" fmla="*/ 1847669 h 17656756"/>
              <a:gd name="connsiteX19" fmla="*/ 1060623 w 15203407"/>
              <a:gd name="connsiteY19" fmla="*/ 12968 h 17656756"/>
              <a:gd name="connsiteX20" fmla="*/ 1286685 w 15203407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06623"/>
              <a:gd name="connsiteY0" fmla="*/ 0 h 17656756"/>
              <a:gd name="connsiteX1" fmla="*/ 8932561 w 15206623"/>
              <a:gd name="connsiteY1" fmla="*/ 0 h 17656756"/>
              <a:gd name="connsiteX2" fmla="*/ 9137985 w 15206623"/>
              <a:gd name="connsiteY2" fmla="*/ 7816 h 17656756"/>
              <a:gd name="connsiteX3" fmla="*/ 10398707 w 15206623"/>
              <a:gd name="connsiteY3" fmla="*/ 949519 h 17656756"/>
              <a:gd name="connsiteX4" fmla="*/ 15012930 w 15206623"/>
              <a:gd name="connsiteY4" fmla="*/ 7295309 h 17656756"/>
              <a:gd name="connsiteX5" fmla="*/ 15195353 w 15206623"/>
              <a:gd name="connsiteY5" fmla="*/ 7817924 h 17656756"/>
              <a:gd name="connsiteX6" fmla="*/ 15202123 w 15206623"/>
              <a:gd name="connsiteY6" fmla="*/ 7983431 h 17656756"/>
              <a:gd name="connsiteX7" fmla="*/ 15201948 w 15206623"/>
              <a:gd name="connsiteY7" fmla="*/ 7990490 h 17656756"/>
              <a:gd name="connsiteX8" fmla="*/ 15206623 w 15206623"/>
              <a:gd name="connsiteY8" fmla="*/ 7982497 h 17656756"/>
              <a:gd name="connsiteX9" fmla="*/ 15196637 w 15206623"/>
              <a:gd name="connsiteY9" fmla="*/ 8193123 h 17656756"/>
              <a:gd name="connsiteX10" fmla="*/ 14960239 w 15206623"/>
              <a:gd name="connsiteY10" fmla="*/ 8717801 h 17656756"/>
              <a:gd name="connsiteX11" fmla="*/ 10441266 w 15206623"/>
              <a:gd name="connsiteY11" fmla="*/ 16526409 h 17656756"/>
              <a:gd name="connsiteX12" fmla="*/ 9139269 w 15206623"/>
              <a:gd name="connsiteY12" fmla="*/ 17647295 h 17656756"/>
              <a:gd name="connsiteX13" fmla="*/ 8933845 w 15206623"/>
              <a:gd name="connsiteY13" fmla="*/ 17656756 h 17656756"/>
              <a:gd name="connsiteX14" fmla="*/ 1287969 w 15206623"/>
              <a:gd name="connsiteY14" fmla="*/ 17656756 h 17656756"/>
              <a:gd name="connsiteX15" fmla="*/ 1061907 w 15206623"/>
              <a:gd name="connsiteY15" fmla="*/ 17641058 h 17656756"/>
              <a:gd name="connsiteX16" fmla="*/ 212577 w 15206623"/>
              <a:gd name="connsiteY16" fmla="*/ 15731295 h 17656756"/>
              <a:gd name="connsiteX17" fmla="*/ 4671092 w 15206623"/>
              <a:gd name="connsiteY17" fmla="*/ 8028962 h 17656756"/>
              <a:gd name="connsiteX18" fmla="*/ 176368 w 15206623"/>
              <a:gd name="connsiteY18" fmla="*/ 1847669 h 17656756"/>
              <a:gd name="connsiteX19" fmla="*/ 1060623 w 15206623"/>
              <a:gd name="connsiteY19" fmla="*/ 12968 h 17656756"/>
              <a:gd name="connsiteX20" fmla="*/ 1286685 w 15206623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16150"/>
              <a:gd name="connsiteY0" fmla="*/ 0 h 17656756"/>
              <a:gd name="connsiteX1" fmla="*/ 8932561 w 15216150"/>
              <a:gd name="connsiteY1" fmla="*/ 0 h 17656756"/>
              <a:gd name="connsiteX2" fmla="*/ 9137985 w 15216150"/>
              <a:gd name="connsiteY2" fmla="*/ 7816 h 17656756"/>
              <a:gd name="connsiteX3" fmla="*/ 10398707 w 15216150"/>
              <a:gd name="connsiteY3" fmla="*/ 949519 h 17656756"/>
              <a:gd name="connsiteX4" fmla="*/ 15012930 w 15216150"/>
              <a:gd name="connsiteY4" fmla="*/ 7295309 h 17656756"/>
              <a:gd name="connsiteX5" fmla="*/ 15195353 w 15216150"/>
              <a:gd name="connsiteY5" fmla="*/ 7817924 h 17656756"/>
              <a:gd name="connsiteX6" fmla="*/ 15202123 w 15216150"/>
              <a:gd name="connsiteY6" fmla="*/ 7983431 h 17656756"/>
              <a:gd name="connsiteX7" fmla="*/ 15196637 w 15216150"/>
              <a:gd name="connsiteY7" fmla="*/ 8193123 h 17656756"/>
              <a:gd name="connsiteX8" fmla="*/ 14960239 w 15216150"/>
              <a:gd name="connsiteY8" fmla="*/ 8717801 h 17656756"/>
              <a:gd name="connsiteX9" fmla="*/ 10441266 w 15216150"/>
              <a:gd name="connsiteY9" fmla="*/ 16526409 h 17656756"/>
              <a:gd name="connsiteX10" fmla="*/ 9139269 w 15216150"/>
              <a:gd name="connsiteY10" fmla="*/ 17647295 h 17656756"/>
              <a:gd name="connsiteX11" fmla="*/ 8933845 w 15216150"/>
              <a:gd name="connsiteY11" fmla="*/ 17656756 h 17656756"/>
              <a:gd name="connsiteX12" fmla="*/ 1287969 w 15216150"/>
              <a:gd name="connsiteY12" fmla="*/ 17656756 h 17656756"/>
              <a:gd name="connsiteX13" fmla="*/ 1061907 w 15216150"/>
              <a:gd name="connsiteY13" fmla="*/ 17641058 h 17656756"/>
              <a:gd name="connsiteX14" fmla="*/ 212577 w 15216150"/>
              <a:gd name="connsiteY14" fmla="*/ 15731295 h 17656756"/>
              <a:gd name="connsiteX15" fmla="*/ 4671092 w 15216150"/>
              <a:gd name="connsiteY15" fmla="*/ 8028962 h 17656756"/>
              <a:gd name="connsiteX16" fmla="*/ 176368 w 15216150"/>
              <a:gd name="connsiteY16" fmla="*/ 1847669 h 17656756"/>
              <a:gd name="connsiteX17" fmla="*/ 1060623 w 15216150"/>
              <a:gd name="connsiteY17" fmla="*/ 12968 h 17656756"/>
              <a:gd name="connsiteX18" fmla="*/ 1286685 w 15216150"/>
              <a:gd name="connsiteY18" fmla="*/ 0 h 17656756"/>
              <a:gd name="connsiteX0" fmla="*/ 1286685 w 15222336"/>
              <a:gd name="connsiteY0" fmla="*/ 0 h 17656756"/>
              <a:gd name="connsiteX1" fmla="*/ 8932561 w 15222336"/>
              <a:gd name="connsiteY1" fmla="*/ 0 h 17656756"/>
              <a:gd name="connsiteX2" fmla="*/ 9137985 w 15222336"/>
              <a:gd name="connsiteY2" fmla="*/ 7816 h 17656756"/>
              <a:gd name="connsiteX3" fmla="*/ 10398707 w 15222336"/>
              <a:gd name="connsiteY3" fmla="*/ 949519 h 17656756"/>
              <a:gd name="connsiteX4" fmla="*/ 15012930 w 15222336"/>
              <a:gd name="connsiteY4" fmla="*/ 7295309 h 17656756"/>
              <a:gd name="connsiteX5" fmla="*/ 15195353 w 15222336"/>
              <a:gd name="connsiteY5" fmla="*/ 7817924 h 17656756"/>
              <a:gd name="connsiteX6" fmla="*/ 15196637 w 15222336"/>
              <a:gd name="connsiteY6" fmla="*/ 8193123 h 17656756"/>
              <a:gd name="connsiteX7" fmla="*/ 14960239 w 15222336"/>
              <a:gd name="connsiteY7" fmla="*/ 8717801 h 17656756"/>
              <a:gd name="connsiteX8" fmla="*/ 10441266 w 15222336"/>
              <a:gd name="connsiteY8" fmla="*/ 16526409 h 17656756"/>
              <a:gd name="connsiteX9" fmla="*/ 9139269 w 15222336"/>
              <a:gd name="connsiteY9" fmla="*/ 17647295 h 17656756"/>
              <a:gd name="connsiteX10" fmla="*/ 8933845 w 15222336"/>
              <a:gd name="connsiteY10" fmla="*/ 17656756 h 17656756"/>
              <a:gd name="connsiteX11" fmla="*/ 1287969 w 15222336"/>
              <a:gd name="connsiteY11" fmla="*/ 17656756 h 17656756"/>
              <a:gd name="connsiteX12" fmla="*/ 1061907 w 15222336"/>
              <a:gd name="connsiteY12" fmla="*/ 17641058 h 17656756"/>
              <a:gd name="connsiteX13" fmla="*/ 212577 w 15222336"/>
              <a:gd name="connsiteY13" fmla="*/ 15731295 h 17656756"/>
              <a:gd name="connsiteX14" fmla="*/ 4671092 w 15222336"/>
              <a:gd name="connsiteY14" fmla="*/ 8028962 h 17656756"/>
              <a:gd name="connsiteX15" fmla="*/ 176368 w 15222336"/>
              <a:gd name="connsiteY15" fmla="*/ 1847669 h 17656756"/>
              <a:gd name="connsiteX16" fmla="*/ 1060623 w 15222336"/>
              <a:gd name="connsiteY16" fmla="*/ 12968 h 17656756"/>
              <a:gd name="connsiteX17" fmla="*/ 1286685 w 15222336"/>
              <a:gd name="connsiteY17" fmla="*/ 0 h 17656756"/>
              <a:gd name="connsiteX0" fmla="*/ 1286685 w 15216434"/>
              <a:gd name="connsiteY0" fmla="*/ 0 h 17656756"/>
              <a:gd name="connsiteX1" fmla="*/ 8932561 w 15216434"/>
              <a:gd name="connsiteY1" fmla="*/ 0 h 17656756"/>
              <a:gd name="connsiteX2" fmla="*/ 9137985 w 15216434"/>
              <a:gd name="connsiteY2" fmla="*/ 7816 h 17656756"/>
              <a:gd name="connsiteX3" fmla="*/ 10398707 w 15216434"/>
              <a:gd name="connsiteY3" fmla="*/ 949519 h 17656756"/>
              <a:gd name="connsiteX4" fmla="*/ 15012930 w 15216434"/>
              <a:gd name="connsiteY4" fmla="*/ 7295309 h 17656756"/>
              <a:gd name="connsiteX5" fmla="*/ 15195353 w 15216434"/>
              <a:gd name="connsiteY5" fmla="*/ 7817924 h 17656756"/>
              <a:gd name="connsiteX6" fmla="*/ 15184730 w 15216434"/>
              <a:gd name="connsiteY6" fmla="*/ 8205029 h 17656756"/>
              <a:gd name="connsiteX7" fmla="*/ 14960239 w 15216434"/>
              <a:gd name="connsiteY7" fmla="*/ 8717801 h 17656756"/>
              <a:gd name="connsiteX8" fmla="*/ 10441266 w 15216434"/>
              <a:gd name="connsiteY8" fmla="*/ 16526409 h 17656756"/>
              <a:gd name="connsiteX9" fmla="*/ 9139269 w 15216434"/>
              <a:gd name="connsiteY9" fmla="*/ 17647295 h 17656756"/>
              <a:gd name="connsiteX10" fmla="*/ 8933845 w 15216434"/>
              <a:gd name="connsiteY10" fmla="*/ 17656756 h 17656756"/>
              <a:gd name="connsiteX11" fmla="*/ 1287969 w 15216434"/>
              <a:gd name="connsiteY11" fmla="*/ 17656756 h 17656756"/>
              <a:gd name="connsiteX12" fmla="*/ 1061907 w 15216434"/>
              <a:gd name="connsiteY12" fmla="*/ 17641058 h 17656756"/>
              <a:gd name="connsiteX13" fmla="*/ 212577 w 15216434"/>
              <a:gd name="connsiteY13" fmla="*/ 15731295 h 17656756"/>
              <a:gd name="connsiteX14" fmla="*/ 4671092 w 15216434"/>
              <a:gd name="connsiteY14" fmla="*/ 8028962 h 17656756"/>
              <a:gd name="connsiteX15" fmla="*/ 176368 w 15216434"/>
              <a:gd name="connsiteY15" fmla="*/ 1847669 h 17656756"/>
              <a:gd name="connsiteX16" fmla="*/ 1060623 w 15216434"/>
              <a:gd name="connsiteY16" fmla="*/ 12968 h 17656756"/>
              <a:gd name="connsiteX17" fmla="*/ 1286685 w 15216434"/>
              <a:gd name="connsiteY17" fmla="*/ 0 h 17656756"/>
              <a:gd name="connsiteX0" fmla="*/ 1286685 w 15214496"/>
              <a:gd name="connsiteY0" fmla="*/ 0 h 17656756"/>
              <a:gd name="connsiteX1" fmla="*/ 8932561 w 15214496"/>
              <a:gd name="connsiteY1" fmla="*/ 0 h 17656756"/>
              <a:gd name="connsiteX2" fmla="*/ 9137985 w 15214496"/>
              <a:gd name="connsiteY2" fmla="*/ 7816 h 17656756"/>
              <a:gd name="connsiteX3" fmla="*/ 10398707 w 15214496"/>
              <a:gd name="connsiteY3" fmla="*/ 949519 h 17656756"/>
              <a:gd name="connsiteX4" fmla="*/ 15012930 w 15214496"/>
              <a:gd name="connsiteY4" fmla="*/ 7295309 h 17656756"/>
              <a:gd name="connsiteX5" fmla="*/ 15195353 w 15214496"/>
              <a:gd name="connsiteY5" fmla="*/ 7817924 h 17656756"/>
              <a:gd name="connsiteX6" fmla="*/ 15179967 w 15214496"/>
              <a:gd name="connsiteY6" fmla="*/ 8205029 h 17656756"/>
              <a:gd name="connsiteX7" fmla="*/ 14960239 w 15214496"/>
              <a:gd name="connsiteY7" fmla="*/ 8717801 h 17656756"/>
              <a:gd name="connsiteX8" fmla="*/ 10441266 w 15214496"/>
              <a:gd name="connsiteY8" fmla="*/ 16526409 h 17656756"/>
              <a:gd name="connsiteX9" fmla="*/ 9139269 w 15214496"/>
              <a:gd name="connsiteY9" fmla="*/ 17647295 h 17656756"/>
              <a:gd name="connsiteX10" fmla="*/ 8933845 w 15214496"/>
              <a:gd name="connsiteY10" fmla="*/ 17656756 h 17656756"/>
              <a:gd name="connsiteX11" fmla="*/ 1287969 w 15214496"/>
              <a:gd name="connsiteY11" fmla="*/ 17656756 h 17656756"/>
              <a:gd name="connsiteX12" fmla="*/ 1061907 w 15214496"/>
              <a:gd name="connsiteY12" fmla="*/ 17641058 h 17656756"/>
              <a:gd name="connsiteX13" fmla="*/ 212577 w 15214496"/>
              <a:gd name="connsiteY13" fmla="*/ 15731295 h 17656756"/>
              <a:gd name="connsiteX14" fmla="*/ 4671092 w 15214496"/>
              <a:gd name="connsiteY14" fmla="*/ 8028962 h 17656756"/>
              <a:gd name="connsiteX15" fmla="*/ 176368 w 15214496"/>
              <a:gd name="connsiteY15" fmla="*/ 1847669 h 17656756"/>
              <a:gd name="connsiteX16" fmla="*/ 1060623 w 15214496"/>
              <a:gd name="connsiteY16" fmla="*/ 12968 h 17656756"/>
              <a:gd name="connsiteX17" fmla="*/ 1286685 w 15214496"/>
              <a:gd name="connsiteY17" fmla="*/ 0 h 17656756"/>
              <a:gd name="connsiteX0" fmla="*/ 1286685 w 15383055"/>
              <a:gd name="connsiteY0" fmla="*/ 0 h 17656756"/>
              <a:gd name="connsiteX1" fmla="*/ 8932561 w 15383055"/>
              <a:gd name="connsiteY1" fmla="*/ 0 h 17656756"/>
              <a:gd name="connsiteX2" fmla="*/ 9137985 w 15383055"/>
              <a:gd name="connsiteY2" fmla="*/ 7816 h 17656756"/>
              <a:gd name="connsiteX3" fmla="*/ 10398707 w 15383055"/>
              <a:gd name="connsiteY3" fmla="*/ 949519 h 17656756"/>
              <a:gd name="connsiteX4" fmla="*/ 15012930 w 15383055"/>
              <a:gd name="connsiteY4" fmla="*/ 7295309 h 17656756"/>
              <a:gd name="connsiteX5" fmla="*/ 15195353 w 15383055"/>
              <a:gd name="connsiteY5" fmla="*/ 7817924 h 17656756"/>
              <a:gd name="connsiteX6" fmla="*/ 14960239 w 15383055"/>
              <a:gd name="connsiteY6" fmla="*/ 8717801 h 17656756"/>
              <a:gd name="connsiteX7" fmla="*/ 10441266 w 15383055"/>
              <a:gd name="connsiteY7" fmla="*/ 16526409 h 17656756"/>
              <a:gd name="connsiteX8" fmla="*/ 9139269 w 15383055"/>
              <a:gd name="connsiteY8" fmla="*/ 17647295 h 17656756"/>
              <a:gd name="connsiteX9" fmla="*/ 8933845 w 15383055"/>
              <a:gd name="connsiteY9" fmla="*/ 17656756 h 17656756"/>
              <a:gd name="connsiteX10" fmla="*/ 1287969 w 15383055"/>
              <a:gd name="connsiteY10" fmla="*/ 17656756 h 17656756"/>
              <a:gd name="connsiteX11" fmla="*/ 1061907 w 15383055"/>
              <a:gd name="connsiteY11" fmla="*/ 17641058 h 17656756"/>
              <a:gd name="connsiteX12" fmla="*/ 212577 w 15383055"/>
              <a:gd name="connsiteY12" fmla="*/ 15731295 h 17656756"/>
              <a:gd name="connsiteX13" fmla="*/ 4671092 w 15383055"/>
              <a:gd name="connsiteY13" fmla="*/ 8028962 h 17656756"/>
              <a:gd name="connsiteX14" fmla="*/ 176368 w 15383055"/>
              <a:gd name="connsiteY14" fmla="*/ 1847669 h 17656756"/>
              <a:gd name="connsiteX15" fmla="*/ 1060623 w 15383055"/>
              <a:gd name="connsiteY15" fmla="*/ 12968 h 17656756"/>
              <a:gd name="connsiteX16" fmla="*/ 1286685 w 15383055"/>
              <a:gd name="connsiteY16" fmla="*/ 0 h 17656756"/>
              <a:gd name="connsiteX0" fmla="*/ 1286685 w 15558070"/>
              <a:gd name="connsiteY0" fmla="*/ 0 h 17656756"/>
              <a:gd name="connsiteX1" fmla="*/ 8932561 w 15558070"/>
              <a:gd name="connsiteY1" fmla="*/ 0 h 17656756"/>
              <a:gd name="connsiteX2" fmla="*/ 9137985 w 15558070"/>
              <a:gd name="connsiteY2" fmla="*/ 7816 h 17656756"/>
              <a:gd name="connsiteX3" fmla="*/ 10398707 w 15558070"/>
              <a:gd name="connsiteY3" fmla="*/ 949519 h 17656756"/>
              <a:gd name="connsiteX4" fmla="*/ 15012930 w 15558070"/>
              <a:gd name="connsiteY4" fmla="*/ 7295309 h 17656756"/>
              <a:gd name="connsiteX5" fmla="*/ 14960239 w 15558070"/>
              <a:gd name="connsiteY5" fmla="*/ 8717801 h 17656756"/>
              <a:gd name="connsiteX6" fmla="*/ 10441266 w 15558070"/>
              <a:gd name="connsiteY6" fmla="*/ 16526409 h 17656756"/>
              <a:gd name="connsiteX7" fmla="*/ 9139269 w 15558070"/>
              <a:gd name="connsiteY7" fmla="*/ 17647295 h 17656756"/>
              <a:gd name="connsiteX8" fmla="*/ 8933845 w 15558070"/>
              <a:gd name="connsiteY8" fmla="*/ 17656756 h 17656756"/>
              <a:gd name="connsiteX9" fmla="*/ 1287969 w 15558070"/>
              <a:gd name="connsiteY9" fmla="*/ 17656756 h 17656756"/>
              <a:gd name="connsiteX10" fmla="*/ 1061907 w 15558070"/>
              <a:gd name="connsiteY10" fmla="*/ 17641058 h 17656756"/>
              <a:gd name="connsiteX11" fmla="*/ 212577 w 15558070"/>
              <a:gd name="connsiteY11" fmla="*/ 15731295 h 17656756"/>
              <a:gd name="connsiteX12" fmla="*/ 4671092 w 15558070"/>
              <a:gd name="connsiteY12" fmla="*/ 8028962 h 17656756"/>
              <a:gd name="connsiteX13" fmla="*/ 176368 w 15558070"/>
              <a:gd name="connsiteY13" fmla="*/ 1847669 h 17656756"/>
              <a:gd name="connsiteX14" fmla="*/ 1060623 w 15558070"/>
              <a:gd name="connsiteY14" fmla="*/ 12968 h 17656756"/>
              <a:gd name="connsiteX15" fmla="*/ 1286685 w 15558070"/>
              <a:gd name="connsiteY15" fmla="*/ 0 h 17656756"/>
              <a:gd name="connsiteX0" fmla="*/ 1286685 w 15416912"/>
              <a:gd name="connsiteY0" fmla="*/ 0 h 17656756"/>
              <a:gd name="connsiteX1" fmla="*/ 8932561 w 15416912"/>
              <a:gd name="connsiteY1" fmla="*/ 0 h 17656756"/>
              <a:gd name="connsiteX2" fmla="*/ 9137985 w 15416912"/>
              <a:gd name="connsiteY2" fmla="*/ 7816 h 17656756"/>
              <a:gd name="connsiteX3" fmla="*/ 10398707 w 15416912"/>
              <a:gd name="connsiteY3" fmla="*/ 949519 h 17656756"/>
              <a:gd name="connsiteX4" fmla="*/ 15012930 w 15416912"/>
              <a:gd name="connsiteY4" fmla="*/ 7295309 h 17656756"/>
              <a:gd name="connsiteX5" fmla="*/ 14960239 w 15416912"/>
              <a:gd name="connsiteY5" fmla="*/ 8717801 h 17656756"/>
              <a:gd name="connsiteX6" fmla="*/ 10441266 w 15416912"/>
              <a:gd name="connsiteY6" fmla="*/ 16526409 h 17656756"/>
              <a:gd name="connsiteX7" fmla="*/ 9139269 w 15416912"/>
              <a:gd name="connsiteY7" fmla="*/ 17647295 h 17656756"/>
              <a:gd name="connsiteX8" fmla="*/ 8933845 w 15416912"/>
              <a:gd name="connsiteY8" fmla="*/ 17656756 h 17656756"/>
              <a:gd name="connsiteX9" fmla="*/ 1287969 w 15416912"/>
              <a:gd name="connsiteY9" fmla="*/ 17656756 h 17656756"/>
              <a:gd name="connsiteX10" fmla="*/ 1061907 w 15416912"/>
              <a:gd name="connsiteY10" fmla="*/ 17641058 h 17656756"/>
              <a:gd name="connsiteX11" fmla="*/ 212577 w 15416912"/>
              <a:gd name="connsiteY11" fmla="*/ 15731295 h 17656756"/>
              <a:gd name="connsiteX12" fmla="*/ 4671092 w 15416912"/>
              <a:gd name="connsiteY12" fmla="*/ 8028962 h 17656756"/>
              <a:gd name="connsiteX13" fmla="*/ 176368 w 15416912"/>
              <a:gd name="connsiteY13" fmla="*/ 1847669 h 17656756"/>
              <a:gd name="connsiteX14" fmla="*/ 1060623 w 15416912"/>
              <a:gd name="connsiteY14" fmla="*/ 12968 h 17656756"/>
              <a:gd name="connsiteX15" fmla="*/ 1286685 w 15416912"/>
              <a:gd name="connsiteY15" fmla="*/ 0 h 17656756"/>
              <a:gd name="connsiteX0" fmla="*/ 1286685 w 15221660"/>
              <a:gd name="connsiteY0" fmla="*/ 0 h 17656756"/>
              <a:gd name="connsiteX1" fmla="*/ 8932561 w 15221660"/>
              <a:gd name="connsiteY1" fmla="*/ 0 h 17656756"/>
              <a:gd name="connsiteX2" fmla="*/ 9137985 w 15221660"/>
              <a:gd name="connsiteY2" fmla="*/ 7816 h 17656756"/>
              <a:gd name="connsiteX3" fmla="*/ 10398707 w 15221660"/>
              <a:gd name="connsiteY3" fmla="*/ 949519 h 17656756"/>
              <a:gd name="connsiteX4" fmla="*/ 15012930 w 15221660"/>
              <a:gd name="connsiteY4" fmla="*/ 7295309 h 17656756"/>
              <a:gd name="connsiteX5" fmla="*/ 14960239 w 15221660"/>
              <a:gd name="connsiteY5" fmla="*/ 8717801 h 17656756"/>
              <a:gd name="connsiteX6" fmla="*/ 10441266 w 15221660"/>
              <a:gd name="connsiteY6" fmla="*/ 16526409 h 17656756"/>
              <a:gd name="connsiteX7" fmla="*/ 9139269 w 15221660"/>
              <a:gd name="connsiteY7" fmla="*/ 17647295 h 17656756"/>
              <a:gd name="connsiteX8" fmla="*/ 8933845 w 15221660"/>
              <a:gd name="connsiteY8" fmla="*/ 17656756 h 17656756"/>
              <a:gd name="connsiteX9" fmla="*/ 1287969 w 15221660"/>
              <a:gd name="connsiteY9" fmla="*/ 17656756 h 17656756"/>
              <a:gd name="connsiteX10" fmla="*/ 1061907 w 15221660"/>
              <a:gd name="connsiteY10" fmla="*/ 17641058 h 17656756"/>
              <a:gd name="connsiteX11" fmla="*/ 212577 w 15221660"/>
              <a:gd name="connsiteY11" fmla="*/ 15731295 h 17656756"/>
              <a:gd name="connsiteX12" fmla="*/ 4671092 w 15221660"/>
              <a:gd name="connsiteY12" fmla="*/ 8028962 h 17656756"/>
              <a:gd name="connsiteX13" fmla="*/ 176368 w 15221660"/>
              <a:gd name="connsiteY13" fmla="*/ 1847669 h 17656756"/>
              <a:gd name="connsiteX14" fmla="*/ 1060623 w 15221660"/>
              <a:gd name="connsiteY14" fmla="*/ 12968 h 17656756"/>
              <a:gd name="connsiteX15" fmla="*/ 1286685 w 15221660"/>
              <a:gd name="connsiteY15" fmla="*/ 0 h 17656756"/>
              <a:gd name="connsiteX0" fmla="*/ 1286685 w 15217515"/>
              <a:gd name="connsiteY0" fmla="*/ 0 h 17656756"/>
              <a:gd name="connsiteX1" fmla="*/ 8932561 w 15217515"/>
              <a:gd name="connsiteY1" fmla="*/ 0 h 17656756"/>
              <a:gd name="connsiteX2" fmla="*/ 9137985 w 15217515"/>
              <a:gd name="connsiteY2" fmla="*/ 7816 h 17656756"/>
              <a:gd name="connsiteX3" fmla="*/ 10398707 w 15217515"/>
              <a:gd name="connsiteY3" fmla="*/ 949519 h 17656756"/>
              <a:gd name="connsiteX4" fmla="*/ 15012930 w 15217515"/>
              <a:gd name="connsiteY4" fmla="*/ 7295309 h 17656756"/>
              <a:gd name="connsiteX5" fmla="*/ 14960239 w 15217515"/>
              <a:gd name="connsiteY5" fmla="*/ 8717801 h 17656756"/>
              <a:gd name="connsiteX6" fmla="*/ 10441266 w 15217515"/>
              <a:gd name="connsiteY6" fmla="*/ 16526409 h 17656756"/>
              <a:gd name="connsiteX7" fmla="*/ 9139269 w 15217515"/>
              <a:gd name="connsiteY7" fmla="*/ 17647295 h 17656756"/>
              <a:gd name="connsiteX8" fmla="*/ 8933845 w 15217515"/>
              <a:gd name="connsiteY8" fmla="*/ 17656756 h 17656756"/>
              <a:gd name="connsiteX9" fmla="*/ 1287969 w 15217515"/>
              <a:gd name="connsiteY9" fmla="*/ 17656756 h 17656756"/>
              <a:gd name="connsiteX10" fmla="*/ 1061907 w 15217515"/>
              <a:gd name="connsiteY10" fmla="*/ 17641058 h 17656756"/>
              <a:gd name="connsiteX11" fmla="*/ 212577 w 15217515"/>
              <a:gd name="connsiteY11" fmla="*/ 15731295 h 17656756"/>
              <a:gd name="connsiteX12" fmla="*/ 4671092 w 15217515"/>
              <a:gd name="connsiteY12" fmla="*/ 8028962 h 17656756"/>
              <a:gd name="connsiteX13" fmla="*/ 176368 w 15217515"/>
              <a:gd name="connsiteY13" fmla="*/ 1847669 h 17656756"/>
              <a:gd name="connsiteX14" fmla="*/ 1060623 w 15217515"/>
              <a:gd name="connsiteY14" fmla="*/ 12968 h 17656756"/>
              <a:gd name="connsiteX15" fmla="*/ 1286685 w 15217515"/>
              <a:gd name="connsiteY15" fmla="*/ 0 h 17656756"/>
              <a:gd name="connsiteX0" fmla="*/ 1286685 w 15211821"/>
              <a:gd name="connsiteY0" fmla="*/ 0 h 17656756"/>
              <a:gd name="connsiteX1" fmla="*/ 8932561 w 15211821"/>
              <a:gd name="connsiteY1" fmla="*/ 0 h 17656756"/>
              <a:gd name="connsiteX2" fmla="*/ 9137985 w 15211821"/>
              <a:gd name="connsiteY2" fmla="*/ 7816 h 17656756"/>
              <a:gd name="connsiteX3" fmla="*/ 10398707 w 15211821"/>
              <a:gd name="connsiteY3" fmla="*/ 949519 h 17656756"/>
              <a:gd name="connsiteX4" fmla="*/ 15012930 w 15211821"/>
              <a:gd name="connsiteY4" fmla="*/ 7295309 h 17656756"/>
              <a:gd name="connsiteX5" fmla="*/ 14960239 w 15211821"/>
              <a:gd name="connsiteY5" fmla="*/ 8717801 h 17656756"/>
              <a:gd name="connsiteX6" fmla="*/ 10441266 w 15211821"/>
              <a:gd name="connsiteY6" fmla="*/ 16526409 h 17656756"/>
              <a:gd name="connsiteX7" fmla="*/ 9139269 w 15211821"/>
              <a:gd name="connsiteY7" fmla="*/ 17647295 h 17656756"/>
              <a:gd name="connsiteX8" fmla="*/ 8933845 w 15211821"/>
              <a:gd name="connsiteY8" fmla="*/ 17656756 h 17656756"/>
              <a:gd name="connsiteX9" fmla="*/ 1287969 w 15211821"/>
              <a:gd name="connsiteY9" fmla="*/ 17656756 h 17656756"/>
              <a:gd name="connsiteX10" fmla="*/ 1061907 w 15211821"/>
              <a:gd name="connsiteY10" fmla="*/ 17641058 h 17656756"/>
              <a:gd name="connsiteX11" fmla="*/ 212577 w 15211821"/>
              <a:gd name="connsiteY11" fmla="*/ 15731295 h 17656756"/>
              <a:gd name="connsiteX12" fmla="*/ 4671092 w 15211821"/>
              <a:gd name="connsiteY12" fmla="*/ 8028962 h 17656756"/>
              <a:gd name="connsiteX13" fmla="*/ 176368 w 15211821"/>
              <a:gd name="connsiteY13" fmla="*/ 1847669 h 17656756"/>
              <a:gd name="connsiteX14" fmla="*/ 1060623 w 15211821"/>
              <a:gd name="connsiteY14" fmla="*/ 12968 h 17656756"/>
              <a:gd name="connsiteX15" fmla="*/ 1286685 w 15211821"/>
              <a:gd name="connsiteY15" fmla="*/ 0 h 176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11821" h="17656756">
                <a:moveTo>
                  <a:pt x="1286685" y="0"/>
                </a:moveTo>
                <a:lnTo>
                  <a:pt x="8932561" y="0"/>
                </a:lnTo>
                <a:lnTo>
                  <a:pt x="9137985" y="7816"/>
                </a:lnTo>
                <a:cubicBezTo>
                  <a:pt x="9870162" y="58221"/>
                  <a:pt x="10077747" y="487433"/>
                  <a:pt x="10398707" y="949519"/>
                </a:cubicBezTo>
                <a:lnTo>
                  <a:pt x="15012930" y="7295309"/>
                </a:lnTo>
                <a:cubicBezTo>
                  <a:pt x="15296935" y="7720867"/>
                  <a:pt x="15274508" y="8150834"/>
                  <a:pt x="14960239" y="8717801"/>
                </a:cubicBezTo>
                <a:lnTo>
                  <a:pt x="10441266" y="16526409"/>
                </a:lnTo>
                <a:cubicBezTo>
                  <a:pt x="10120306" y="17085766"/>
                  <a:pt x="9871446" y="17586279"/>
                  <a:pt x="9139269" y="17647295"/>
                </a:cubicBezTo>
                <a:lnTo>
                  <a:pt x="8933845" y="17656756"/>
                </a:lnTo>
                <a:lnTo>
                  <a:pt x="1287969" y="17656756"/>
                </a:lnTo>
                <a:cubicBezTo>
                  <a:pt x="1245952" y="17653445"/>
                  <a:pt x="1153930" y="17655899"/>
                  <a:pt x="1061907" y="17641058"/>
                </a:cubicBezTo>
                <a:cubicBezTo>
                  <a:pt x="310936" y="17564010"/>
                  <a:pt x="-333427" y="16712875"/>
                  <a:pt x="212577" y="15731295"/>
                </a:cubicBezTo>
                <a:lnTo>
                  <a:pt x="4671092" y="8028962"/>
                </a:lnTo>
                <a:lnTo>
                  <a:pt x="176368" y="1847669"/>
                </a:lnTo>
                <a:cubicBezTo>
                  <a:pt x="-318836" y="1018424"/>
                  <a:pt x="309652" y="76618"/>
                  <a:pt x="1060623" y="12968"/>
                </a:cubicBezTo>
                <a:cubicBezTo>
                  <a:pt x="1152646" y="708"/>
                  <a:pt x="1244668" y="2735"/>
                  <a:pt x="1286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77176" y="455809"/>
            <a:ext cx="6166801" cy="704348"/>
          </a:xfrm>
          <a:prstGeom prst="rect">
            <a:avLst/>
          </a:prstGeom>
        </p:spPr>
        <p:txBody>
          <a:bodyPr lIns="90000" rIns="90000" anchor="b" anchorCtr="0">
            <a:normAutofit/>
          </a:bodyPr>
          <a:lstStyle>
            <a:lvl1pPr>
              <a:defRPr lang="en-GB" sz="2800" dirty="0">
                <a:solidFill>
                  <a:schemeClr val="accent1"/>
                </a:solidFill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81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77176" y="455809"/>
            <a:ext cx="6166801" cy="704348"/>
          </a:xfrm>
          <a:prstGeom prst="rect">
            <a:avLst/>
          </a:prstGeom>
        </p:spPr>
        <p:txBody>
          <a:bodyPr lIns="90000" rIns="90000" anchor="b" anchorCtr="0">
            <a:normAutofit/>
          </a:bodyPr>
          <a:lstStyle>
            <a:lvl1pPr>
              <a:defRPr lang="en-GB" sz="2800" dirty="0">
                <a:solidFill>
                  <a:schemeClr val="accent1"/>
                </a:solidFill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9554" y="1333998"/>
            <a:ext cx="4140000" cy="488631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4815909" y="1333998"/>
            <a:ext cx="4140000" cy="488631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815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03976" y="1333998"/>
            <a:ext cx="4139999" cy="48858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1600" baseline="0" dirty="0"/>
            </a:lvl1pPr>
          </a:lstStyle>
          <a:p>
            <a:pPr marL="285750" lvl="0" indent="-285750"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GB" dirty="0"/>
              <a:t>Click to insert a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77176" y="455809"/>
            <a:ext cx="6166801" cy="704348"/>
          </a:xfrm>
          <a:prstGeom prst="rect">
            <a:avLst/>
          </a:prstGeom>
        </p:spPr>
        <p:txBody>
          <a:bodyPr lIns="90000" rIns="90000" anchor="b" anchorCtr="0">
            <a:normAutofit/>
          </a:bodyPr>
          <a:lstStyle>
            <a:lvl1pPr>
              <a:defRPr lang="en-GB" sz="2800" dirty="0">
                <a:solidFill>
                  <a:schemeClr val="accent1"/>
                </a:solidFill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554" y="1333998"/>
            <a:ext cx="4140000" cy="488582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873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631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146964" y="1930401"/>
            <a:ext cx="4797011" cy="17880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146964" y="3762887"/>
            <a:ext cx="4797012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Connected and Autonomous Vehicles</a:t>
            </a:r>
            <a:endParaRPr lang="en-GB" sz="9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-1"/>
            <a:ext cx="4146965" cy="6326727"/>
            <a:chOff x="0" y="-1"/>
            <a:chExt cx="4146965" cy="6326727"/>
          </a:xfrm>
        </p:grpSpPr>
        <p:sp>
          <p:nvSpPr>
            <p:cNvPr id="17" name="Freeform 16"/>
            <p:cNvSpPr>
              <a:spLocks noChangeAspect="1"/>
            </p:cNvSpPr>
            <p:nvPr userDrawn="1"/>
          </p:nvSpPr>
          <p:spPr>
            <a:xfrm>
              <a:off x="0" y="-1"/>
              <a:ext cx="4146965" cy="6326727"/>
            </a:xfrm>
            <a:custGeom>
              <a:avLst/>
              <a:gdLst>
                <a:gd name="connsiteX0" fmla="*/ 0 w 4146965"/>
                <a:gd name="connsiteY0" fmla="*/ 0 h 6326727"/>
                <a:gd name="connsiteX1" fmla="*/ 1896995 w 4146965"/>
                <a:gd name="connsiteY1" fmla="*/ 0 h 6326727"/>
                <a:gd name="connsiteX2" fmla="*/ 1970602 w 4146965"/>
                <a:gd name="connsiteY2" fmla="*/ 2801 h 6326727"/>
                <a:gd name="connsiteX3" fmla="*/ 2422341 w 4146965"/>
                <a:gd name="connsiteY3" fmla="*/ 340230 h 6326727"/>
                <a:gd name="connsiteX4" fmla="*/ 4075699 w 4146965"/>
                <a:gd name="connsiteY4" fmla="*/ 2614038 h 6326727"/>
                <a:gd name="connsiteX5" fmla="*/ 4056819 w 4146965"/>
                <a:gd name="connsiteY5" fmla="*/ 3123742 h 6326727"/>
                <a:gd name="connsiteX6" fmla="*/ 2437591 w 4146965"/>
                <a:gd name="connsiteY6" fmla="*/ 5921704 h 6326727"/>
                <a:gd name="connsiteX7" fmla="*/ 1971062 w 4146965"/>
                <a:gd name="connsiteY7" fmla="*/ 6323338 h 6326727"/>
                <a:gd name="connsiteX8" fmla="*/ 1897455 w 4146965"/>
                <a:gd name="connsiteY8" fmla="*/ 6326727 h 6326727"/>
                <a:gd name="connsiteX9" fmla="*/ 0 w 4146965"/>
                <a:gd name="connsiteY9" fmla="*/ 6326727 h 6326727"/>
                <a:gd name="connsiteX10" fmla="*/ 0 w 4146965"/>
                <a:gd name="connsiteY10" fmla="*/ 3516175 h 6326727"/>
                <a:gd name="connsiteX11" fmla="*/ 370035 w 4146965"/>
                <a:gd name="connsiteY11" fmla="*/ 2876919 h 6326727"/>
                <a:gd name="connsiteX12" fmla="*/ 0 w 4146965"/>
                <a:gd name="connsiteY12" fmla="*/ 2368035 h 632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6965" h="6326727">
                  <a:moveTo>
                    <a:pt x="0" y="0"/>
                  </a:moveTo>
                  <a:lnTo>
                    <a:pt x="1896995" y="0"/>
                  </a:lnTo>
                  <a:lnTo>
                    <a:pt x="1970602" y="2801"/>
                  </a:lnTo>
                  <a:cubicBezTo>
                    <a:pt x="2232954" y="20862"/>
                    <a:pt x="2307335" y="174656"/>
                    <a:pt x="2422341" y="340230"/>
                  </a:cubicBezTo>
                  <a:lnTo>
                    <a:pt x="4075699" y="2614038"/>
                  </a:lnTo>
                  <a:cubicBezTo>
                    <a:pt x="4177463" y="2766523"/>
                    <a:pt x="4169427" y="2920588"/>
                    <a:pt x="4056819" y="3123742"/>
                  </a:cubicBezTo>
                  <a:lnTo>
                    <a:pt x="2437591" y="5921704"/>
                  </a:lnTo>
                  <a:cubicBezTo>
                    <a:pt x="2322585" y="6122131"/>
                    <a:pt x="2233414" y="6301474"/>
                    <a:pt x="1971062" y="6323338"/>
                  </a:cubicBezTo>
                  <a:lnTo>
                    <a:pt x="1897455" y="6326727"/>
                  </a:lnTo>
                  <a:lnTo>
                    <a:pt x="0" y="6326727"/>
                  </a:lnTo>
                  <a:lnTo>
                    <a:pt x="0" y="3516175"/>
                  </a:lnTo>
                  <a:lnTo>
                    <a:pt x="370035" y="2876919"/>
                  </a:lnTo>
                  <a:lnTo>
                    <a:pt x="0" y="23680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555" y="219933"/>
              <a:ext cx="2464008" cy="828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3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55" y="219933"/>
            <a:ext cx="2464008" cy="9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7" r:id="rId3"/>
    <p:sldLayoutId id="2147483673" r:id="rId4"/>
    <p:sldLayoutId id="2147483662" r:id="rId5"/>
    <p:sldLayoutId id="2147483674" r:id="rId6"/>
    <p:sldLayoutId id="2147483675" r:id="rId7"/>
    <p:sldLayoutId id="2147483676" r:id="rId8"/>
    <p:sldLayoutId id="2147483663" r:id="rId9"/>
    <p:sldLayoutId id="214748366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wntalk.co.uk/subdomains/lib/image.php/22180_motorway.jpg?image=http://www.yourtown.towntalk.co.uk/images_folder/newsimg/22180_motorway.jpg&amp;domain=.co.uk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Connected Vehicles and CCAV</a:t>
            </a: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Ella Taylor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dirty="0"/>
              <a:t>May 2017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Connected and Autonomous Vehicles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rot="10800000">
            <a:off x="2" y="1"/>
            <a:ext cx="9143999" cy="6857999"/>
          </a:xfrm>
          <a:custGeom>
            <a:avLst/>
            <a:gdLst>
              <a:gd name="connsiteX0" fmla="*/ 417 w 9143999"/>
              <a:gd name="connsiteY0" fmla="*/ 80962 h 6857999"/>
              <a:gd name="connsiteX1" fmla="*/ 56 w 9143999"/>
              <a:gd name="connsiteY1" fmla="*/ 67 h 6857999"/>
              <a:gd name="connsiteX2" fmla="*/ 81141 w 9143999"/>
              <a:gd name="connsiteY2" fmla="*/ 0 h 6857999"/>
              <a:gd name="connsiteX3" fmla="*/ 621 w 9143999"/>
              <a:gd name="connsiteY3" fmla="*/ 662 h 6857999"/>
              <a:gd name="connsiteX4" fmla="*/ 417 w 9143999"/>
              <a:gd name="connsiteY4" fmla="*/ 80962 h 6857999"/>
              <a:gd name="connsiteX5" fmla="*/ 8821413 w 9143999"/>
              <a:gd name="connsiteY5" fmla="*/ 4972851 h 6857999"/>
              <a:gd name="connsiteX6" fmla="*/ 6904505 w 9143999"/>
              <a:gd name="connsiteY6" fmla="*/ 4972851 h 6857999"/>
              <a:gd name="connsiteX7" fmla="*/ 6853003 w 9143999"/>
              <a:gd name="connsiteY7" fmla="*/ 4970892 h 6857999"/>
              <a:gd name="connsiteX8" fmla="*/ 6536925 w 9143999"/>
              <a:gd name="connsiteY8" fmla="*/ 4734796 h 6857999"/>
              <a:gd name="connsiteX9" fmla="*/ 5380087 w 9143999"/>
              <a:gd name="connsiteY9" fmla="*/ 3143834 h 6857999"/>
              <a:gd name="connsiteX10" fmla="*/ 5393297 w 9143999"/>
              <a:gd name="connsiteY10" fmla="*/ 2787199 h 6857999"/>
              <a:gd name="connsiteX11" fmla="*/ 6526256 w 9143999"/>
              <a:gd name="connsiteY11" fmla="*/ 829492 h 6857999"/>
              <a:gd name="connsiteX12" fmla="*/ 6852681 w 9143999"/>
              <a:gd name="connsiteY12" fmla="*/ 548473 h 6857999"/>
              <a:gd name="connsiteX13" fmla="*/ 6904183 w 9143999"/>
              <a:gd name="connsiteY13" fmla="*/ 546101 h 6857999"/>
              <a:gd name="connsiteX14" fmla="*/ 8821091 w 9143999"/>
              <a:gd name="connsiteY14" fmla="*/ 546101 h 6857999"/>
              <a:gd name="connsiteX15" fmla="*/ 8877767 w 9143999"/>
              <a:gd name="connsiteY15" fmla="*/ 550037 h 6857999"/>
              <a:gd name="connsiteX16" fmla="*/ 9090704 w 9143999"/>
              <a:gd name="connsiteY16" fmla="*/ 1028836 h 6857999"/>
              <a:gd name="connsiteX17" fmla="*/ 7972904 w 9143999"/>
              <a:gd name="connsiteY17" fmla="*/ 2959899 h 6857999"/>
              <a:gd name="connsiteX18" fmla="*/ 9099782 w 9143999"/>
              <a:gd name="connsiteY18" fmla="*/ 4509619 h 6857999"/>
              <a:gd name="connsiteX19" fmla="*/ 8878089 w 9143999"/>
              <a:gd name="connsiteY19" fmla="*/ 4969600 h 6857999"/>
              <a:gd name="connsiteX20" fmla="*/ 8821413 w 9143999"/>
              <a:gd name="connsiteY20" fmla="*/ 4972851 h 6857999"/>
              <a:gd name="connsiteX21" fmla="*/ 3491191 w 9143999"/>
              <a:gd name="connsiteY21" fmla="*/ 4972851 h 6857999"/>
              <a:gd name="connsiteX22" fmla="*/ 1574282 w 9143999"/>
              <a:gd name="connsiteY22" fmla="*/ 4972851 h 6857999"/>
              <a:gd name="connsiteX23" fmla="*/ 1522780 w 9143999"/>
              <a:gd name="connsiteY23" fmla="*/ 4970892 h 6857999"/>
              <a:gd name="connsiteX24" fmla="*/ 1206703 w 9143999"/>
              <a:gd name="connsiteY24" fmla="*/ 4734796 h 6857999"/>
              <a:gd name="connsiteX25" fmla="*/ 49864 w 9143999"/>
              <a:gd name="connsiteY25" fmla="*/ 3143834 h 6857999"/>
              <a:gd name="connsiteX26" fmla="*/ 63074 w 9143999"/>
              <a:gd name="connsiteY26" fmla="*/ 2787199 h 6857999"/>
              <a:gd name="connsiteX27" fmla="*/ 1196033 w 9143999"/>
              <a:gd name="connsiteY27" fmla="*/ 829492 h 6857999"/>
              <a:gd name="connsiteX28" fmla="*/ 1522458 w 9143999"/>
              <a:gd name="connsiteY28" fmla="*/ 548473 h 6857999"/>
              <a:gd name="connsiteX29" fmla="*/ 1573960 w 9143999"/>
              <a:gd name="connsiteY29" fmla="*/ 546101 h 6857999"/>
              <a:gd name="connsiteX30" fmla="*/ 3490869 w 9143999"/>
              <a:gd name="connsiteY30" fmla="*/ 546101 h 6857999"/>
              <a:gd name="connsiteX31" fmla="*/ 3547545 w 9143999"/>
              <a:gd name="connsiteY31" fmla="*/ 550037 h 6857999"/>
              <a:gd name="connsiteX32" fmla="*/ 3760482 w 9143999"/>
              <a:gd name="connsiteY32" fmla="*/ 1028836 h 6857999"/>
              <a:gd name="connsiteX33" fmla="*/ 2642681 w 9143999"/>
              <a:gd name="connsiteY33" fmla="*/ 2959899 h 6857999"/>
              <a:gd name="connsiteX34" fmla="*/ 3769560 w 9143999"/>
              <a:gd name="connsiteY34" fmla="*/ 4509619 h 6857999"/>
              <a:gd name="connsiteX35" fmla="*/ 3547867 w 9143999"/>
              <a:gd name="connsiteY35" fmla="*/ 4969600 h 6857999"/>
              <a:gd name="connsiteX36" fmla="*/ 3491191 w 9143999"/>
              <a:gd name="connsiteY36" fmla="*/ 4972851 h 6857999"/>
              <a:gd name="connsiteX37" fmla="*/ 9098179 w 9143999"/>
              <a:gd name="connsiteY37" fmla="*/ 6857999 h 6857999"/>
              <a:gd name="connsiteX38" fmla="*/ 9143649 w 9143999"/>
              <a:gd name="connsiteY38" fmla="*/ 6857625 h 6857999"/>
              <a:gd name="connsiteX39" fmla="*/ 9143764 w 9143999"/>
              <a:gd name="connsiteY39" fmla="*/ 6812280 h 6857999"/>
              <a:gd name="connsiteX40" fmla="*/ 9143968 w 9143999"/>
              <a:gd name="connsiteY40" fmla="*/ 68579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43999" h="6857999">
                <a:moveTo>
                  <a:pt x="417" y="80962"/>
                </a:moveTo>
                <a:cubicBezTo>
                  <a:pt x="10" y="80488"/>
                  <a:pt x="-72" y="49971"/>
                  <a:pt x="56" y="67"/>
                </a:cubicBezTo>
                <a:lnTo>
                  <a:pt x="81141" y="0"/>
                </a:lnTo>
                <a:cubicBezTo>
                  <a:pt x="81700" y="778"/>
                  <a:pt x="5403" y="-194"/>
                  <a:pt x="621" y="662"/>
                </a:cubicBezTo>
                <a:cubicBezTo>
                  <a:pt x="-70" y="57134"/>
                  <a:pt x="636" y="53388"/>
                  <a:pt x="417" y="80962"/>
                </a:cubicBezTo>
                <a:close/>
                <a:moveTo>
                  <a:pt x="8821413" y="4972851"/>
                </a:moveTo>
                <a:lnTo>
                  <a:pt x="6904505" y="4972851"/>
                </a:lnTo>
                <a:lnTo>
                  <a:pt x="6853003" y="4970892"/>
                </a:lnTo>
                <a:cubicBezTo>
                  <a:pt x="6669438" y="4958254"/>
                  <a:pt x="6617394" y="4850646"/>
                  <a:pt x="6536925" y="4734796"/>
                </a:cubicBezTo>
                <a:lnTo>
                  <a:pt x="5380087" y="3143834"/>
                </a:lnTo>
                <a:cubicBezTo>
                  <a:pt x="5308884" y="3037142"/>
                  <a:pt x="5314507" y="2929344"/>
                  <a:pt x="5393297" y="2787199"/>
                </a:cubicBezTo>
                <a:lnTo>
                  <a:pt x="6526256" y="829492"/>
                </a:lnTo>
                <a:cubicBezTo>
                  <a:pt x="6606724" y="689255"/>
                  <a:pt x="6669116" y="563770"/>
                  <a:pt x="6852681" y="548473"/>
                </a:cubicBezTo>
                <a:lnTo>
                  <a:pt x="6904183" y="546101"/>
                </a:lnTo>
                <a:lnTo>
                  <a:pt x="8821091" y="546101"/>
                </a:lnTo>
                <a:cubicBezTo>
                  <a:pt x="8831625" y="546932"/>
                  <a:pt x="8854696" y="546316"/>
                  <a:pt x="8877767" y="550037"/>
                </a:cubicBezTo>
                <a:cubicBezTo>
                  <a:pt x="9066045" y="569354"/>
                  <a:pt x="9227594" y="782743"/>
                  <a:pt x="9090704" y="1028836"/>
                </a:cubicBezTo>
                <a:lnTo>
                  <a:pt x="7972904" y="2959899"/>
                </a:lnTo>
                <a:lnTo>
                  <a:pt x="9099782" y="4509619"/>
                </a:lnTo>
                <a:cubicBezTo>
                  <a:pt x="9223936" y="4717521"/>
                  <a:pt x="9066366" y="4953642"/>
                  <a:pt x="8878089" y="4969600"/>
                </a:cubicBezTo>
                <a:cubicBezTo>
                  <a:pt x="8855018" y="4972674"/>
                  <a:pt x="8831947" y="4972165"/>
                  <a:pt x="8821413" y="4972851"/>
                </a:cubicBezTo>
                <a:close/>
                <a:moveTo>
                  <a:pt x="3491191" y="4972851"/>
                </a:moveTo>
                <a:lnTo>
                  <a:pt x="1574282" y="4972851"/>
                </a:lnTo>
                <a:lnTo>
                  <a:pt x="1522780" y="4970892"/>
                </a:lnTo>
                <a:cubicBezTo>
                  <a:pt x="1339215" y="4958254"/>
                  <a:pt x="1287171" y="4850646"/>
                  <a:pt x="1206703" y="4734796"/>
                </a:cubicBezTo>
                <a:lnTo>
                  <a:pt x="49864" y="3143834"/>
                </a:lnTo>
                <a:cubicBezTo>
                  <a:pt x="-21339" y="3037142"/>
                  <a:pt x="-15716" y="2929344"/>
                  <a:pt x="63074" y="2787199"/>
                </a:cubicBezTo>
                <a:lnTo>
                  <a:pt x="1196033" y="829492"/>
                </a:lnTo>
                <a:cubicBezTo>
                  <a:pt x="1276501" y="689255"/>
                  <a:pt x="1338893" y="563770"/>
                  <a:pt x="1522458" y="548473"/>
                </a:cubicBezTo>
                <a:lnTo>
                  <a:pt x="1573960" y="546101"/>
                </a:lnTo>
                <a:lnTo>
                  <a:pt x="3490869" y="546101"/>
                </a:lnTo>
                <a:cubicBezTo>
                  <a:pt x="3501403" y="546932"/>
                  <a:pt x="3524474" y="546316"/>
                  <a:pt x="3547545" y="550037"/>
                </a:cubicBezTo>
                <a:cubicBezTo>
                  <a:pt x="3735822" y="569354"/>
                  <a:pt x="3897371" y="782743"/>
                  <a:pt x="3760482" y="1028836"/>
                </a:cubicBezTo>
                <a:lnTo>
                  <a:pt x="2642681" y="2959899"/>
                </a:lnTo>
                <a:lnTo>
                  <a:pt x="3769560" y="4509619"/>
                </a:lnTo>
                <a:cubicBezTo>
                  <a:pt x="3893713" y="4717521"/>
                  <a:pt x="3736144" y="4953642"/>
                  <a:pt x="3547867" y="4969600"/>
                </a:cubicBezTo>
                <a:cubicBezTo>
                  <a:pt x="3524796" y="4972674"/>
                  <a:pt x="3501725" y="4972165"/>
                  <a:pt x="3491191" y="4972851"/>
                </a:cubicBezTo>
                <a:close/>
                <a:moveTo>
                  <a:pt x="9098179" y="6857999"/>
                </a:moveTo>
                <a:cubicBezTo>
                  <a:pt x="9097864" y="6857560"/>
                  <a:pt x="9140949" y="6858108"/>
                  <a:pt x="9143649" y="6857625"/>
                </a:cubicBezTo>
                <a:cubicBezTo>
                  <a:pt x="9144039" y="6825736"/>
                  <a:pt x="9143641" y="6827851"/>
                  <a:pt x="9143764" y="6812280"/>
                </a:cubicBezTo>
                <a:cubicBezTo>
                  <a:pt x="9143994" y="6812548"/>
                  <a:pt x="9144040" y="6829781"/>
                  <a:pt x="9143968" y="6857961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and Autonomous Vehicles</a:t>
            </a:r>
            <a:endParaRPr lang="en-GB" sz="900" dirty="0"/>
          </a:p>
        </p:txBody>
      </p:sp>
      <p:grpSp>
        <p:nvGrpSpPr>
          <p:cNvPr id="8" name="Group 7"/>
          <p:cNvGrpSpPr/>
          <p:nvPr/>
        </p:nvGrpSpPr>
        <p:grpSpPr>
          <a:xfrm>
            <a:off x="3247527" y="2855111"/>
            <a:ext cx="2899325" cy="1404000"/>
            <a:chOff x="4017439" y="3077633"/>
            <a:chExt cx="4157122" cy="1907525"/>
          </a:xfrm>
        </p:grpSpPr>
        <p:grpSp>
          <p:nvGrpSpPr>
            <p:cNvPr id="10" name="Group 9"/>
            <p:cNvGrpSpPr/>
            <p:nvPr/>
          </p:nvGrpSpPr>
          <p:grpSpPr>
            <a:xfrm>
              <a:off x="4017439" y="3077633"/>
              <a:ext cx="2015068" cy="1907525"/>
              <a:chOff x="4017439" y="3077633"/>
              <a:chExt cx="2015068" cy="190752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017439" y="3077633"/>
                <a:ext cx="2015068" cy="190752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1940" y="3695915"/>
                <a:ext cx="1086318" cy="689668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159493" y="3077633"/>
              <a:ext cx="2015068" cy="1907525"/>
              <a:chOff x="6159493" y="3077633"/>
              <a:chExt cx="2015068" cy="190752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159493" y="3077633"/>
                <a:ext cx="2015068" cy="1907525"/>
              </a:xfrm>
              <a:prstGeom prst="ellipse">
                <a:avLst/>
              </a:prstGeom>
              <a:solidFill>
                <a:srgbClr val="003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000" dirty="0"/>
              </a:p>
            </p:txBody>
          </p:sp>
          <p:pic>
            <p:nvPicPr>
              <p:cNvPr id="13" name="Picture 4" descr="http://mhfe.org.uk/clmh-pilots/dbis-log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6359" y="3637053"/>
                <a:ext cx="1319590" cy="832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688404" y="2283878"/>
            <a:ext cx="5926859" cy="2617908"/>
            <a:chOff x="1911635" y="2355086"/>
            <a:chExt cx="8498074" cy="3556785"/>
          </a:xfrm>
        </p:grpSpPr>
        <p:sp>
          <p:nvSpPr>
            <p:cNvPr id="17" name="Oval 16"/>
            <p:cNvSpPr/>
            <p:nvPr/>
          </p:nvSpPr>
          <p:spPr>
            <a:xfrm>
              <a:off x="2513074" y="2355086"/>
              <a:ext cx="1290442" cy="122277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900" dirty="0"/>
                <a:t>International Vehicle Standards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911635" y="3522092"/>
              <a:ext cx="1290442" cy="122277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/>
              <a:r>
                <a:rPr lang="en-GB" sz="900" dirty="0"/>
                <a:t>Road User Licensing Insurance &amp; Safety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513074" y="4689098"/>
              <a:ext cx="1290442" cy="122277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36000" rtlCol="0" anchor="ctr">
              <a:noAutofit/>
            </a:bodyPr>
            <a:lstStyle/>
            <a:p>
              <a:pPr algn="ctr"/>
              <a:r>
                <a:rPr lang="en-GB" sz="900" dirty="0"/>
                <a:t>Traffic</a:t>
              </a:r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8520067" y="2355086"/>
              <a:ext cx="1290442" cy="1222773"/>
            </a:xfrm>
            <a:prstGeom prst="ellipse">
              <a:avLst/>
            </a:prstGeom>
            <a:solidFill>
              <a:srgbClr val="668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900" b="1" dirty="0"/>
                <a:t>Automotive Unit</a:t>
              </a: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9119267" y="3522092"/>
              <a:ext cx="1290442" cy="1222773"/>
            </a:xfrm>
            <a:prstGeom prst="ellipse">
              <a:avLst/>
            </a:prstGeom>
            <a:solidFill>
              <a:srgbClr val="668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900" b="1" dirty="0"/>
                <a:t>Strategy Unit</a:t>
              </a:r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8517828" y="4689098"/>
              <a:ext cx="1290442" cy="1222773"/>
            </a:xfrm>
            <a:prstGeom prst="ellipse">
              <a:avLst/>
            </a:prstGeom>
            <a:solidFill>
              <a:srgbClr val="668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900" b="1" dirty="0"/>
                <a:t>Research Base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0937" y="1703112"/>
            <a:ext cx="8877402" cy="3818127"/>
            <a:chOff x="716886" y="2070220"/>
            <a:chExt cx="10562724" cy="3946835"/>
          </a:xfrm>
        </p:grpSpPr>
        <p:sp>
          <p:nvSpPr>
            <p:cNvPr id="24" name="Oval 23"/>
            <p:cNvSpPr/>
            <p:nvPr/>
          </p:nvSpPr>
          <p:spPr>
            <a:xfrm>
              <a:off x="1250348" y="2070220"/>
              <a:ext cx="1370701" cy="1190833"/>
            </a:xfrm>
            <a:prstGeom prst="ellipse">
              <a:avLst/>
            </a:prstGeom>
            <a:solidFill>
              <a:srgbClr val="B3D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Office for Low Emission Vehicles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16886" y="3415999"/>
              <a:ext cx="1370701" cy="1190833"/>
            </a:xfrm>
            <a:prstGeom prst="ellipse">
              <a:avLst/>
            </a:prstGeom>
            <a:solidFill>
              <a:srgbClr val="B3D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dirty="0"/>
                <a:t>Chief Scientific Advisor</a:t>
              </a: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9455474" y="2070220"/>
              <a:ext cx="1370701" cy="1190834"/>
            </a:xfrm>
            <a:prstGeom prst="ellipse">
              <a:avLst/>
            </a:prstGeom>
            <a:solidFill>
              <a:srgbClr val="CCD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GB" b="1" dirty="0"/>
                <a:t>DCMS</a:t>
              </a:r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9908910" y="3448220"/>
              <a:ext cx="1370700" cy="1190834"/>
            </a:xfrm>
            <a:prstGeom prst="ellipse">
              <a:avLst/>
            </a:prstGeom>
            <a:solidFill>
              <a:srgbClr val="CCD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GB" b="1" dirty="0"/>
                <a:t>UKTI</a:t>
              </a: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9701306" y="4819095"/>
              <a:ext cx="1370700" cy="1190834"/>
            </a:xfrm>
            <a:prstGeom prst="ellipse">
              <a:avLst/>
            </a:prstGeom>
            <a:solidFill>
              <a:srgbClr val="CCD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GB" sz="1200" b="1" dirty="0"/>
                <a:t>GO SCIENCE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005238" y="4826221"/>
              <a:ext cx="1370700" cy="1190834"/>
              <a:chOff x="1005238" y="4826221"/>
              <a:chExt cx="1370700" cy="119083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005238" y="4826221"/>
                <a:ext cx="1370700" cy="1190834"/>
              </a:xfrm>
              <a:prstGeom prst="ellipse">
                <a:avLst/>
              </a:prstGeom>
              <a:solidFill>
                <a:srgbClr val="B3D2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2223" dirty="0"/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>
              <a:xfrm>
                <a:off x="1203775" y="4998244"/>
                <a:ext cx="711772" cy="746968"/>
              </a:xfrm>
              <a:custGeom>
                <a:avLst/>
                <a:gdLst>
                  <a:gd name="connsiteX0" fmla="*/ 3456907 w 8308338"/>
                  <a:gd name="connsiteY0" fmla="*/ 3820914 h 8719167"/>
                  <a:gd name="connsiteX1" fmla="*/ 3277923 w 8308338"/>
                  <a:gd name="connsiteY1" fmla="*/ 5520766 h 8719167"/>
                  <a:gd name="connsiteX2" fmla="*/ 4658791 w 8308338"/>
                  <a:gd name="connsiteY2" fmla="*/ 5567051 h 8719167"/>
                  <a:gd name="connsiteX3" fmla="*/ 7007787 w 8308338"/>
                  <a:gd name="connsiteY3" fmla="*/ 4058847 h 8719167"/>
                  <a:gd name="connsiteX4" fmla="*/ 3698088 w 8308338"/>
                  <a:gd name="connsiteY4" fmla="*/ 1591521 h 8719167"/>
                  <a:gd name="connsiteX5" fmla="*/ 3559655 w 8308338"/>
                  <a:gd name="connsiteY5" fmla="*/ 2770916 h 8719167"/>
                  <a:gd name="connsiteX6" fmla="*/ 4401088 w 8308338"/>
                  <a:gd name="connsiteY6" fmla="*/ 2844641 h 8719167"/>
                  <a:gd name="connsiteX7" fmla="*/ 6175258 w 8308338"/>
                  <a:gd name="connsiteY7" fmla="*/ 1965942 h 8719167"/>
                  <a:gd name="connsiteX8" fmla="*/ 4941066 w 8308338"/>
                  <a:gd name="connsiteY8" fmla="*/ 179075 h 8719167"/>
                  <a:gd name="connsiteX9" fmla="*/ 5020077 w 8308338"/>
                  <a:gd name="connsiteY9" fmla="*/ 546100 h 8719167"/>
                  <a:gd name="connsiteX10" fmla="*/ 5560728 w 8308338"/>
                  <a:gd name="connsiteY10" fmla="*/ 309333 h 8719167"/>
                  <a:gd name="connsiteX11" fmla="*/ 4739919 w 8308338"/>
                  <a:gd name="connsiteY11" fmla="*/ 0 h 8719167"/>
                  <a:gd name="connsiteX12" fmla="*/ 6029182 w 8308338"/>
                  <a:gd name="connsiteY12" fmla="*/ 256454 h 8719167"/>
                  <a:gd name="connsiteX13" fmla="*/ 6026469 w 8308338"/>
                  <a:gd name="connsiteY13" fmla="*/ 258620 h 8719167"/>
                  <a:gd name="connsiteX14" fmla="*/ 6520665 w 8308338"/>
                  <a:gd name="connsiteY14" fmla="*/ 1366607 h 8719167"/>
                  <a:gd name="connsiteX15" fmla="*/ 5835927 w 8308338"/>
                  <a:gd name="connsiteY15" fmla="*/ 1714194 h 8719167"/>
                  <a:gd name="connsiteX16" fmla="*/ 6731517 w 8308338"/>
                  <a:gd name="connsiteY16" fmla="*/ 1848745 h 8719167"/>
                  <a:gd name="connsiteX17" fmla="*/ 6729537 w 8308338"/>
                  <a:gd name="connsiteY17" fmla="*/ 1850359 h 8719167"/>
                  <a:gd name="connsiteX18" fmla="*/ 7374299 w 8308338"/>
                  <a:gd name="connsiteY18" fmla="*/ 3199511 h 8719167"/>
                  <a:gd name="connsiteX19" fmla="*/ 6352474 w 8308338"/>
                  <a:gd name="connsiteY19" fmla="*/ 3797709 h 8719167"/>
                  <a:gd name="connsiteX20" fmla="*/ 7648390 w 8308338"/>
                  <a:gd name="connsiteY20" fmla="*/ 3884183 h 8719167"/>
                  <a:gd name="connsiteX21" fmla="*/ 7649395 w 8308338"/>
                  <a:gd name="connsiteY21" fmla="*/ 3883549 h 8719167"/>
                  <a:gd name="connsiteX22" fmla="*/ 8308338 w 8308338"/>
                  <a:gd name="connsiteY22" fmla="*/ 5433081 h 8719167"/>
                  <a:gd name="connsiteX23" fmla="*/ 4535571 w 8308338"/>
                  <a:gd name="connsiteY23" fmla="*/ 8279627 h 8719167"/>
                  <a:gd name="connsiteX24" fmla="*/ 0 w 8308338"/>
                  <a:gd name="connsiteY24" fmla="*/ 8719167 h 8719167"/>
                  <a:gd name="connsiteX25" fmla="*/ 4705163 w 8308338"/>
                  <a:gd name="connsiteY25" fmla="*/ 5744765 h 8719167"/>
                  <a:gd name="connsiteX26" fmla="*/ 3031015 w 8308338"/>
                  <a:gd name="connsiteY26" fmla="*/ 5705179 h 8719167"/>
                  <a:gd name="connsiteX27" fmla="*/ 3257258 w 8308338"/>
                  <a:gd name="connsiteY27" fmla="*/ 3596172 h 8719167"/>
                  <a:gd name="connsiteX28" fmla="*/ 3253506 w 8308338"/>
                  <a:gd name="connsiteY28" fmla="*/ 3595907 h 8719167"/>
                  <a:gd name="connsiteX29" fmla="*/ 3257502 w 8308338"/>
                  <a:gd name="connsiteY29" fmla="*/ 3593897 h 8719167"/>
                  <a:gd name="connsiteX30" fmla="*/ 3257791 w 8308338"/>
                  <a:gd name="connsiteY30" fmla="*/ 3591202 h 8719167"/>
                  <a:gd name="connsiteX31" fmla="*/ 3262269 w 8308338"/>
                  <a:gd name="connsiteY31" fmla="*/ 3591500 h 8719167"/>
                  <a:gd name="connsiteX32" fmla="*/ 4399693 w 8308338"/>
                  <a:gd name="connsiteY32" fmla="*/ 3019652 h 8719167"/>
                  <a:gd name="connsiteX33" fmla="*/ 3340256 w 8308338"/>
                  <a:gd name="connsiteY33" fmla="*/ 2936914 h 8719167"/>
                  <a:gd name="connsiteX34" fmla="*/ 3525801 w 8308338"/>
                  <a:gd name="connsiteY34" fmla="*/ 1367127 h 8719167"/>
                  <a:gd name="connsiteX35" fmla="*/ 3531174 w 8308338"/>
                  <a:gd name="connsiteY35" fmla="*/ 1367935 h 8719167"/>
                  <a:gd name="connsiteX36" fmla="*/ 3526318 w 8308338"/>
                  <a:gd name="connsiteY36" fmla="*/ 1366387 h 8719167"/>
                  <a:gd name="connsiteX37" fmla="*/ 4910862 w 8308338"/>
                  <a:gd name="connsiteY37" fmla="*/ 752042 h 871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308338" h="8719167">
                    <a:moveTo>
                      <a:pt x="3456907" y="3820914"/>
                    </a:moveTo>
                    <a:lnTo>
                      <a:pt x="3277923" y="5520766"/>
                    </a:lnTo>
                    <a:lnTo>
                      <a:pt x="4658791" y="5567051"/>
                    </a:lnTo>
                    <a:lnTo>
                      <a:pt x="7007787" y="4058847"/>
                    </a:lnTo>
                    <a:close/>
                    <a:moveTo>
                      <a:pt x="3698088" y="1591521"/>
                    </a:moveTo>
                    <a:lnTo>
                      <a:pt x="3559655" y="2770916"/>
                    </a:lnTo>
                    <a:lnTo>
                      <a:pt x="4401088" y="2844641"/>
                    </a:lnTo>
                    <a:lnTo>
                      <a:pt x="6175258" y="1965942"/>
                    </a:lnTo>
                    <a:close/>
                    <a:moveTo>
                      <a:pt x="4941066" y="179075"/>
                    </a:moveTo>
                    <a:lnTo>
                      <a:pt x="5020077" y="546100"/>
                    </a:lnTo>
                    <a:lnTo>
                      <a:pt x="5560728" y="309333"/>
                    </a:lnTo>
                    <a:close/>
                    <a:moveTo>
                      <a:pt x="4739919" y="0"/>
                    </a:moveTo>
                    <a:lnTo>
                      <a:pt x="6029182" y="256454"/>
                    </a:lnTo>
                    <a:lnTo>
                      <a:pt x="6026469" y="258620"/>
                    </a:lnTo>
                    <a:lnTo>
                      <a:pt x="6520665" y="1366607"/>
                    </a:lnTo>
                    <a:lnTo>
                      <a:pt x="5835927" y="1714194"/>
                    </a:lnTo>
                    <a:lnTo>
                      <a:pt x="6731517" y="1848745"/>
                    </a:lnTo>
                    <a:lnTo>
                      <a:pt x="6729537" y="1850359"/>
                    </a:lnTo>
                    <a:lnTo>
                      <a:pt x="7374299" y="3199511"/>
                    </a:lnTo>
                    <a:lnTo>
                      <a:pt x="6352474" y="3797709"/>
                    </a:lnTo>
                    <a:lnTo>
                      <a:pt x="7648390" y="3884183"/>
                    </a:lnTo>
                    <a:lnTo>
                      <a:pt x="7649395" y="3883549"/>
                    </a:lnTo>
                    <a:lnTo>
                      <a:pt x="8308338" y="5433081"/>
                    </a:lnTo>
                    <a:lnTo>
                      <a:pt x="4535571" y="8279627"/>
                    </a:lnTo>
                    <a:lnTo>
                      <a:pt x="0" y="8719167"/>
                    </a:lnTo>
                    <a:lnTo>
                      <a:pt x="4705163" y="5744765"/>
                    </a:lnTo>
                    <a:lnTo>
                      <a:pt x="3031015" y="5705179"/>
                    </a:lnTo>
                    <a:lnTo>
                      <a:pt x="3257258" y="3596172"/>
                    </a:lnTo>
                    <a:lnTo>
                      <a:pt x="3253506" y="3595907"/>
                    </a:lnTo>
                    <a:lnTo>
                      <a:pt x="3257502" y="3593897"/>
                    </a:lnTo>
                    <a:lnTo>
                      <a:pt x="3257791" y="3591202"/>
                    </a:lnTo>
                    <a:lnTo>
                      <a:pt x="3262269" y="3591500"/>
                    </a:lnTo>
                    <a:lnTo>
                      <a:pt x="4399693" y="3019652"/>
                    </a:lnTo>
                    <a:lnTo>
                      <a:pt x="3340256" y="2936914"/>
                    </a:lnTo>
                    <a:lnTo>
                      <a:pt x="3525801" y="1367127"/>
                    </a:lnTo>
                    <a:lnTo>
                      <a:pt x="3531174" y="1367935"/>
                    </a:lnTo>
                    <a:lnTo>
                      <a:pt x="3526318" y="1366387"/>
                    </a:lnTo>
                    <a:lnTo>
                      <a:pt x="4910862" y="7520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2223" dirty="0"/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772" y="725710"/>
            <a:ext cx="3130269" cy="10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08" y="92170"/>
            <a:ext cx="6081486" cy="61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and Autonomous Vehicles</a:t>
            </a:r>
            <a:endParaRPr lang="en-GB" sz="900" dirty="0"/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299554" y="1721731"/>
            <a:ext cx="3663192" cy="2985768"/>
          </a:xfrm>
          <a:custGeom>
            <a:avLst/>
            <a:gdLst>
              <a:gd name="connsiteX0" fmla="*/ 3691125 w 7575900"/>
              <a:gd name="connsiteY0" fmla="*/ 5552522 h 6174910"/>
              <a:gd name="connsiteX1" fmla="*/ 3641048 w 7575900"/>
              <a:gd name="connsiteY1" fmla="*/ 5602599 h 6174910"/>
              <a:gd name="connsiteX2" fmla="*/ 3691125 w 7575900"/>
              <a:gd name="connsiteY2" fmla="*/ 5652676 h 6174910"/>
              <a:gd name="connsiteX3" fmla="*/ 3741202 w 7575900"/>
              <a:gd name="connsiteY3" fmla="*/ 5602599 h 6174910"/>
              <a:gd name="connsiteX4" fmla="*/ 3691125 w 7575900"/>
              <a:gd name="connsiteY4" fmla="*/ 5552522 h 6174910"/>
              <a:gd name="connsiteX5" fmla="*/ 4638319 w 7575900"/>
              <a:gd name="connsiteY5" fmla="*/ 5037074 h 6174910"/>
              <a:gd name="connsiteX6" fmla="*/ 4380269 w 7575900"/>
              <a:gd name="connsiteY6" fmla="*/ 5219392 h 6174910"/>
              <a:gd name="connsiteX7" fmla="*/ 4722467 w 7575900"/>
              <a:gd name="connsiteY7" fmla="*/ 5541956 h 6174910"/>
              <a:gd name="connsiteX8" fmla="*/ 4910397 w 7575900"/>
              <a:gd name="connsiteY8" fmla="*/ 5323174 h 6174910"/>
              <a:gd name="connsiteX9" fmla="*/ 4638319 w 7575900"/>
              <a:gd name="connsiteY9" fmla="*/ 5037074 h 6174910"/>
              <a:gd name="connsiteX10" fmla="*/ 2705697 w 7575900"/>
              <a:gd name="connsiteY10" fmla="*/ 5037074 h 6174910"/>
              <a:gd name="connsiteX11" fmla="*/ 2433619 w 7575900"/>
              <a:gd name="connsiteY11" fmla="*/ 5323174 h 6174910"/>
              <a:gd name="connsiteX12" fmla="*/ 2621550 w 7575900"/>
              <a:gd name="connsiteY12" fmla="*/ 5541956 h 6174910"/>
              <a:gd name="connsiteX13" fmla="*/ 2963747 w 7575900"/>
              <a:gd name="connsiteY13" fmla="*/ 5219392 h 6174910"/>
              <a:gd name="connsiteX14" fmla="*/ 2705697 w 7575900"/>
              <a:gd name="connsiteY14" fmla="*/ 5037074 h 6174910"/>
              <a:gd name="connsiteX15" fmla="*/ 3695522 w 7575900"/>
              <a:gd name="connsiteY15" fmla="*/ 4994750 h 6174910"/>
              <a:gd name="connsiteX16" fmla="*/ 3572469 w 7575900"/>
              <a:gd name="connsiteY16" fmla="*/ 5144769 h 6174910"/>
              <a:gd name="connsiteX17" fmla="*/ 3647897 w 7575900"/>
              <a:gd name="connsiteY17" fmla="*/ 5294789 h 6174910"/>
              <a:gd name="connsiteX18" fmla="*/ 3593564 w 7575900"/>
              <a:gd name="connsiteY18" fmla="*/ 5314466 h 6174910"/>
              <a:gd name="connsiteX19" fmla="*/ 3484027 w 7575900"/>
              <a:gd name="connsiteY19" fmla="*/ 5185879 h 6174910"/>
              <a:gd name="connsiteX20" fmla="*/ 3412589 w 7575900"/>
              <a:gd name="connsiteY20" fmla="*/ 5345423 h 6174910"/>
              <a:gd name="connsiteX21" fmla="*/ 3620093 w 7575900"/>
              <a:gd name="connsiteY21" fmla="*/ 5528150 h 6174910"/>
              <a:gd name="connsiteX22" fmla="*/ 3676908 w 7575900"/>
              <a:gd name="connsiteY22" fmla="*/ 5478773 h 6174910"/>
              <a:gd name="connsiteX23" fmla="*/ 3655477 w 7575900"/>
              <a:gd name="connsiteY23" fmla="*/ 5407334 h 6174910"/>
              <a:gd name="connsiteX24" fmla="*/ 3693141 w 7575900"/>
              <a:gd name="connsiteY24" fmla="*/ 5380513 h 6174910"/>
              <a:gd name="connsiteX25" fmla="*/ 3722152 w 7575900"/>
              <a:gd name="connsiteY25" fmla="*/ 5404953 h 6174910"/>
              <a:gd name="connsiteX26" fmla="*/ 3707864 w 7575900"/>
              <a:gd name="connsiteY26" fmla="*/ 5485916 h 6174910"/>
              <a:gd name="connsiteX27" fmla="*/ 3753444 w 7575900"/>
              <a:gd name="connsiteY27" fmla="*/ 5521007 h 6174910"/>
              <a:gd name="connsiteX28" fmla="*/ 3969802 w 7575900"/>
              <a:gd name="connsiteY28" fmla="*/ 5347804 h 6174910"/>
              <a:gd name="connsiteX29" fmla="*/ 3924558 w 7575900"/>
              <a:gd name="connsiteY29" fmla="*/ 5193023 h 6174910"/>
              <a:gd name="connsiteX30" fmla="*/ 3784064 w 7575900"/>
              <a:gd name="connsiteY30" fmla="*/ 5321610 h 6174910"/>
              <a:gd name="connsiteX31" fmla="*/ 3733623 w 7575900"/>
              <a:gd name="connsiteY31" fmla="*/ 5292408 h 6174910"/>
              <a:gd name="connsiteX32" fmla="*/ 3805832 w 7575900"/>
              <a:gd name="connsiteY32" fmla="*/ 5149531 h 6174910"/>
              <a:gd name="connsiteX33" fmla="*/ 3695522 w 7575900"/>
              <a:gd name="connsiteY33" fmla="*/ 4994750 h 6174910"/>
              <a:gd name="connsiteX34" fmla="*/ 3527251 w 7575900"/>
              <a:gd name="connsiteY34" fmla="*/ 4866071 h 6174910"/>
              <a:gd name="connsiteX35" fmla="*/ 3858143 w 7575900"/>
              <a:gd name="connsiteY35" fmla="*/ 4926557 h 6174910"/>
              <a:gd name="connsiteX36" fmla="*/ 3868872 w 7575900"/>
              <a:gd name="connsiteY36" fmla="*/ 5148329 h 6174910"/>
              <a:gd name="connsiteX37" fmla="*/ 3973147 w 7575900"/>
              <a:gd name="connsiteY37" fmla="*/ 5417586 h 6174910"/>
              <a:gd name="connsiteX38" fmla="*/ 3917480 w 7575900"/>
              <a:gd name="connsiteY38" fmla="*/ 5364133 h 6174910"/>
              <a:gd name="connsiteX39" fmla="*/ 3854585 w 7575900"/>
              <a:gd name="connsiteY39" fmla="*/ 5524297 h 6174910"/>
              <a:gd name="connsiteX40" fmla="*/ 3776310 w 7575900"/>
              <a:gd name="connsiteY40" fmla="*/ 5559877 h 6174910"/>
              <a:gd name="connsiteX41" fmla="*/ 3771011 w 7575900"/>
              <a:gd name="connsiteY41" fmla="*/ 5558995 h 6174910"/>
              <a:gd name="connsiteX42" fmla="*/ 3776184 w 7575900"/>
              <a:gd name="connsiteY42" fmla="*/ 5566667 h 6174910"/>
              <a:gd name="connsiteX43" fmla="*/ 3783438 w 7575900"/>
              <a:gd name="connsiteY43" fmla="*/ 5602599 h 6174910"/>
              <a:gd name="connsiteX44" fmla="*/ 3691125 w 7575900"/>
              <a:gd name="connsiteY44" fmla="*/ 5694912 h 6174910"/>
              <a:gd name="connsiteX45" fmla="*/ 3598812 w 7575900"/>
              <a:gd name="connsiteY45" fmla="*/ 5602599 h 6174910"/>
              <a:gd name="connsiteX46" fmla="*/ 3606067 w 7575900"/>
              <a:gd name="connsiteY46" fmla="*/ 5566667 h 6174910"/>
              <a:gd name="connsiteX47" fmla="*/ 3606522 w 7575900"/>
              <a:gd name="connsiteY47" fmla="*/ 5565991 h 6174910"/>
              <a:gd name="connsiteX48" fmla="*/ 3566688 w 7575900"/>
              <a:gd name="connsiteY48" fmla="*/ 5551435 h 6174910"/>
              <a:gd name="connsiteX49" fmla="*/ 3529605 w 7575900"/>
              <a:gd name="connsiteY49" fmla="*/ 5516004 h 6174910"/>
              <a:gd name="connsiteX50" fmla="*/ 3489263 w 7575900"/>
              <a:gd name="connsiteY50" fmla="*/ 5389122 h 6174910"/>
              <a:gd name="connsiteX51" fmla="*/ 3458473 w 7575900"/>
              <a:gd name="connsiteY51" fmla="*/ 5349929 h 6174910"/>
              <a:gd name="connsiteX52" fmla="*/ 3413396 w 7575900"/>
              <a:gd name="connsiteY52" fmla="*/ 5421116 h 6174910"/>
              <a:gd name="connsiteX53" fmla="*/ 3527251 w 7575900"/>
              <a:gd name="connsiteY53" fmla="*/ 5154268 h 6174910"/>
              <a:gd name="connsiteX54" fmla="*/ 3527251 w 7575900"/>
              <a:gd name="connsiteY54" fmla="*/ 4866071 h 6174910"/>
              <a:gd name="connsiteX55" fmla="*/ 6421285 w 7575900"/>
              <a:gd name="connsiteY55" fmla="*/ 4644410 h 6174910"/>
              <a:gd name="connsiteX56" fmla="*/ 6341615 w 7575900"/>
              <a:gd name="connsiteY56" fmla="*/ 4693573 h 6174910"/>
              <a:gd name="connsiteX57" fmla="*/ 6428487 w 7575900"/>
              <a:gd name="connsiteY57" fmla="*/ 4789692 h 6174910"/>
              <a:gd name="connsiteX58" fmla="*/ 6550098 w 7575900"/>
              <a:gd name="connsiteY58" fmla="*/ 4745007 h 6174910"/>
              <a:gd name="connsiteX59" fmla="*/ 6463225 w 7575900"/>
              <a:gd name="connsiteY59" fmla="*/ 4648888 h 6174910"/>
              <a:gd name="connsiteX60" fmla="*/ 6421285 w 7575900"/>
              <a:gd name="connsiteY60" fmla="*/ 4644410 h 6174910"/>
              <a:gd name="connsiteX61" fmla="*/ 2489550 w 7575900"/>
              <a:gd name="connsiteY61" fmla="*/ 4633194 h 6174910"/>
              <a:gd name="connsiteX62" fmla="*/ 2831916 w 7575900"/>
              <a:gd name="connsiteY62" fmla="*/ 4896829 h 6174910"/>
              <a:gd name="connsiteX63" fmla="*/ 2994607 w 7575900"/>
              <a:gd name="connsiteY63" fmla="*/ 5275491 h 6174910"/>
              <a:gd name="connsiteX64" fmla="*/ 2655209 w 7575900"/>
              <a:gd name="connsiteY64" fmla="*/ 5553177 h 6174910"/>
              <a:gd name="connsiteX65" fmla="*/ 4677546 w 7575900"/>
              <a:gd name="connsiteY65" fmla="*/ 5555982 h 6174910"/>
              <a:gd name="connsiteX66" fmla="*/ 4352176 w 7575900"/>
              <a:gd name="connsiteY66" fmla="*/ 5225004 h 6174910"/>
              <a:gd name="connsiteX67" fmla="*/ 4478400 w 7575900"/>
              <a:gd name="connsiteY67" fmla="*/ 4969756 h 6174910"/>
              <a:gd name="connsiteX68" fmla="*/ 4924502 w 7575900"/>
              <a:gd name="connsiteY68" fmla="*/ 4642657 h 6174910"/>
              <a:gd name="connsiteX69" fmla="*/ 6601940 w 7575900"/>
              <a:gd name="connsiteY69" fmla="*/ 5363144 h 6174910"/>
              <a:gd name="connsiteX70" fmla="*/ 5945908 w 7575900"/>
              <a:gd name="connsiteY70" fmla="*/ 5625151 h 6174910"/>
              <a:gd name="connsiteX71" fmla="*/ 4732571 w 7575900"/>
              <a:gd name="connsiteY71" fmla="*/ 5034389 h 6174910"/>
              <a:gd name="connsiteX72" fmla="*/ 4969264 w 7575900"/>
              <a:gd name="connsiteY72" fmla="*/ 5286711 h 6174910"/>
              <a:gd name="connsiteX73" fmla="*/ 4800960 w 7575900"/>
              <a:gd name="connsiteY73" fmla="*/ 5693422 h 6174910"/>
              <a:gd name="connsiteX74" fmla="*/ 4426471 w 7575900"/>
              <a:gd name="connsiteY74" fmla="*/ 6096910 h 6174910"/>
              <a:gd name="connsiteX75" fmla="*/ 2921071 w 7575900"/>
              <a:gd name="connsiteY75" fmla="*/ 6092434 h 6174910"/>
              <a:gd name="connsiteX76" fmla="*/ 2531795 w 7575900"/>
              <a:gd name="connsiteY76" fmla="*/ 5617692 h 6174910"/>
              <a:gd name="connsiteX77" fmla="*/ 2374718 w 7575900"/>
              <a:gd name="connsiteY77" fmla="*/ 5340006 h 6174910"/>
              <a:gd name="connsiteX78" fmla="*/ 2616600 w 7575900"/>
              <a:gd name="connsiteY78" fmla="*/ 5033076 h 6174910"/>
              <a:gd name="connsiteX79" fmla="*/ 2374286 w 7575900"/>
              <a:gd name="connsiteY79" fmla="*/ 5083943 h 6174910"/>
              <a:gd name="connsiteX80" fmla="*/ 2327838 w 7575900"/>
              <a:gd name="connsiteY80" fmla="*/ 5107710 h 6174910"/>
              <a:gd name="connsiteX81" fmla="*/ 2307909 w 7575900"/>
              <a:gd name="connsiteY81" fmla="*/ 5120444 h 6174910"/>
              <a:gd name="connsiteX82" fmla="*/ 2227786 w 7575900"/>
              <a:gd name="connsiteY82" fmla="*/ 5166303 h 6174910"/>
              <a:gd name="connsiteX83" fmla="*/ 2184060 w 7575900"/>
              <a:gd name="connsiteY83" fmla="*/ 5189460 h 6174910"/>
              <a:gd name="connsiteX84" fmla="*/ 2040574 w 7575900"/>
              <a:gd name="connsiteY84" fmla="*/ 5278873 h 6174910"/>
              <a:gd name="connsiteX85" fmla="*/ 1412815 w 7575900"/>
              <a:gd name="connsiteY85" fmla="*/ 5625151 h 6174910"/>
              <a:gd name="connsiteX86" fmla="*/ 763326 w 7575900"/>
              <a:gd name="connsiteY86" fmla="*/ 5364456 h 6174910"/>
              <a:gd name="connsiteX87" fmla="*/ 2384505 w 7575900"/>
              <a:gd name="connsiteY87" fmla="*/ 4648266 h 6174910"/>
              <a:gd name="connsiteX88" fmla="*/ 2489550 w 7575900"/>
              <a:gd name="connsiteY88" fmla="*/ 4633194 h 6174910"/>
              <a:gd name="connsiteX89" fmla="*/ 3797873 w 7575900"/>
              <a:gd name="connsiteY89" fmla="*/ 4607002 h 6174910"/>
              <a:gd name="connsiteX90" fmla="*/ 3718657 w 7575900"/>
              <a:gd name="connsiteY90" fmla="*/ 4686220 h 6174910"/>
              <a:gd name="connsiteX91" fmla="*/ 3797873 w 7575900"/>
              <a:gd name="connsiteY91" fmla="*/ 4765437 h 6174910"/>
              <a:gd name="connsiteX92" fmla="*/ 3877090 w 7575900"/>
              <a:gd name="connsiteY92" fmla="*/ 4686219 h 6174910"/>
              <a:gd name="connsiteX93" fmla="*/ 3797873 w 7575900"/>
              <a:gd name="connsiteY93" fmla="*/ 4607002 h 6174910"/>
              <a:gd name="connsiteX94" fmla="*/ 6413480 w 7575900"/>
              <a:gd name="connsiteY94" fmla="*/ 4596178 h 6174910"/>
              <a:gd name="connsiteX95" fmla="*/ 6472967 w 7575900"/>
              <a:gd name="connsiteY95" fmla="*/ 4601374 h 6174910"/>
              <a:gd name="connsiteX96" fmla="*/ 6592080 w 7575900"/>
              <a:gd name="connsiteY96" fmla="*/ 4751392 h 6174910"/>
              <a:gd name="connsiteX97" fmla="*/ 6416862 w 7575900"/>
              <a:gd name="connsiteY97" fmla="*/ 4828797 h 6174910"/>
              <a:gd name="connsiteX98" fmla="*/ 6297749 w 7575900"/>
              <a:gd name="connsiteY98" fmla="*/ 4678779 h 6174910"/>
              <a:gd name="connsiteX99" fmla="*/ 6413480 w 7575900"/>
              <a:gd name="connsiteY99" fmla="*/ 4596178 h 6174910"/>
              <a:gd name="connsiteX100" fmla="*/ 6955698 w 7575900"/>
              <a:gd name="connsiteY100" fmla="*/ 4574043 h 6174910"/>
              <a:gd name="connsiteX101" fmla="*/ 6885856 w 7575900"/>
              <a:gd name="connsiteY101" fmla="*/ 4608982 h 6174910"/>
              <a:gd name="connsiteX102" fmla="*/ 6858126 w 7575900"/>
              <a:gd name="connsiteY102" fmla="*/ 4735369 h 6174910"/>
              <a:gd name="connsiteX103" fmla="*/ 6986326 w 7575900"/>
              <a:gd name="connsiteY103" fmla="*/ 4717841 h 6174910"/>
              <a:gd name="connsiteX104" fmla="*/ 7014055 w 7575900"/>
              <a:gd name="connsiteY104" fmla="*/ 4591455 h 6174910"/>
              <a:gd name="connsiteX105" fmla="*/ 6955698 w 7575900"/>
              <a:gd name="connsiteY105" fmla="*/ 4574043 h 6174910"/>
              <a:gd name="connsiteX106" fmla="*/ 3433023 w 7575900"/>
              <a:gd name="connsiteY106" fmla="*/ 4485850 h 6174910"/>
              <a:gd name="connsiteX107" fmla="*/ 3353806 w 7575900"/>
              <a:gd name="connsiteY107" fmla="*/ 4565067 h 6174910"/>
              <a:gd name="connsiteX108" fmla="*/ 3433023 w 7575900"/>
              <a:gd name="connsiteY108" fmla="*/ 4644284 h 6174910"/>
              <a:gd name="connsiteX109" fmla="*/ 3512240 w 7575900"/>
              <a:gd name="connsiteY109" fmla="*/ 4565067 h 6174910"/>
              <a:gd name="connsiteX110" fmla="*/ 3433023 w 7575900"/>
              <a:gd name="connsiteY110" fmla="*/ 4485850 h 6174910"/>
              <a:gd name="connsiteX111" fmla="*/ 4438724 w 7575900"/>
              <a:gd name="connsiteY111" fmla="*/ 4448424 h 6174910"/>
              <a:gd name="connsiteX112" fmla="*/ 4414715 w 7575900"/>
              <a:gd name="connsiteY112" fmla="*/ 4465198 h 6174910"/>
              <a:gd name="connsiteX113" fmla="*/ 4418730 w 7575900"/>
              <a:gd name="connsiteY113" fmla="*/ 4469013 h 6174910"/>
              <a:gd name="connsiteX114" fmla="*/ 6189288 w 7575900"/>
              <a:gd name="connsiteY114" fmla="*/ 4310114 h 6174910"/>
              <a:gd name="connsiteX115" fmla="*/ 6130171 w 7575900"/>
              <a:gd name="connsiteY115" fmla="*/ 4427144 h 6174910"/>
              <a:gd name="connsiteX116" fmla="*/ 6222597 w 7575900"/>
              <a:gd name="connsiteY116" fmla="*/ 4520141 h 6174910"/>
              <a:gd name="connsiteX117" fmla="*/ 6281713 w 7575900"/>
              <a:gd name="connsiteY117" fmla="*/ 4403111 h 6174910"/>
              <a:gd name="connsiteX118" fmla="*/ 6189288 w 7575900"/>
              <a:gd name="connsiteY118" fmla="*/ 4310114 h 6174910"/>
              <a:gd name="connsiteX119" fmla="*/ 7261689 w 7575900"/>
              <a:gd name="connsiteY119" fmla="*/ 4304394 h 6174910"/>
              <a:gd name="connsiteX120" fmla="*/ 7122465 w 7575900"/>
              <a:gd name="connsiteY120" fmla="*/ 4443619 h 6174910"/>
              <a:gd name="connsiteX121" fmla="*/ 7261690 w 7575900"/>
              <a:gd name="connsiteY121" fmla="*/ 4582845 h 6174910"/>
              <a:gd name="connsiteX122" fmla="*/ 7400914 w 7575900"/>
              <a:gd name="connsiteY122" fmla="*/ 4443619 h 6174910"/>
              <a:gd name="connsiteX123" fmla="*/ 7261689 w 7575900"/>
              <a:gd name="connsiteY123" fmla="*/ 4304394 h 6174910"/>
              <a:gd name="connsiteX124" fmla="*/ 6178700 w 7575900"/>
              <a:gd name="connsiteY124" fmla="*/ 4269392 h 6174910"/>
              <a:gd name="connsiteX125" fmla="*/ 6324596 w 7575900"/>
              <a:gd name="connsiteY125" fmla="*/ 4398237 h 6174910"/>
              <a:gd name="connsiteX126" fmla="*/ 6225723 w 7575900"/>
              <a:gd name="connsiteY126" fmla="*/ 4565900 h 6174910"/>
              <a:gd name="connsiteX127" fmla="*/ 6079827 w 7575900"/>
              <a:gd name="connsiteY127" fmla="*/ 4437057 h 6174910"/>
              <a:gd name="connsiteX128" fmla="*/ 6178700 w 7575900"/>
              <a:gd name="connsiteY128" fmla="*/ 4269392 h 6174910"/>
              <a:gd name="connsiteX129" fmla="*/ 7259197 w 7575900"/>
              <a:gd name="connsiteY129" fmla="*/ 4244573 h 6174910"/>
              <a:gd name="connsiteX130" fmla="*/ 7455750 w 7575900"/>
              <a:gd name="connsiteY130" fmla="*/ 4441127 h 6174910"/>
              <a:gd name="connsiteX131" fmla="*/ 7259197 w 7575900"/>
              <a:gd name="connsiteY131" fmla="*/ 4637680 h 6174910"/>
              <a:gd name="connsiteX132" fmla="*/ 7062644 w 7575900"/>
              <a:gd name="connsiteY132" fmla="*/ 4441127 h 6174910"/>
              <a:gd name="connsiteX133" fmla="*/ 7259197 w 7575900"/>
              <a:gd name="connsiteY133" fmla="*/ 4244573 h 6174910"/>
              <a:gd name="connsiteX134" fmla="*/ 3232934 w 7575900"/>
              <a:gd name="connsiteY134" fmla="*/ 4189193 h 6174910"/>
              <a:gd name="connsiteX135" fmla="*/ 3058667 w 7575900"/>
              <a:gd name="connsiteY135" fmla="*/ 4253887 h 6174910"/>
              <a:gd name="connsiteX136" fmla="*/ 3016535 w 7575900"/>
              <a:gd name="connsiteY136" fmla="*/ 4298565 h 6174910"/>
              <a:gd name="connsiteX137" fmla="*/ 2991516 w 7575900"/>
              <a:gd name="connsiteY137" fmla="*/ 4291027 h 6174910"/>
              <a:gd name="connsiteX138" fmla="*/ 2966115 w 7575900"/>
              <a:gd name="connsiteY138" fmla="*/ 4290322 h 6174910"/>
              <a:gd name="connsiteX139" fmla="*/ 2973064 w 7575900"/>
              <a:gd name="connsiteY139" fmla="*/ 4311371 h 6174910"/>
              <a:gd name="connsiteX140" fmla="*/ 2991655 w 7575900"/>
              <a:gd name="connsiteY140" fmla="*/ 4336083 h 6174910"/>
              <a:gd name="connsiteX141" fmla="*/ 2958670 w 7575900"/>
              <a:gd name="connsiteY141" fmla="*/ 4394938 h 6174910"/>
              <a:gd name="connsiteX142" fmla="*/ 2994371 w 7575900"/>
              <a:gd name="connsiteY142" fmla="*/ 4615341 h 6174910"/>
              <a:gd name="connsiteX143" fmla="*/ 3098586 w 7575900"/>
              <a:gd name="connsiteY143" fmla="*/ 4640685 h 6174910"/>
              <a:gd name="connsiteX144" fmla="*/ 3126963 w 7575900"/>
              <a:gd name="connsiteY144" fmla="*/ 4634413 h 6174910"/>
              <a:gd name="connsiteX145" fmla="*/ 3044253 w 7575900"/>
              <a:gd name="connsiteY145" fmla="*/ 4577340 h 6174910"/>
              <a:gd name="connsiteX146" fmla="*/ 3026466 w 7575900"/>
              <a:gd name="connsiteY146" fmla="*/ 4480348 h 6174910"/>
              <a:gd name="connsiteX147" fmla="*/ 3069925 w 7575900"/>
              <a:gd name="connsiteY147" fmla="*/ 4417367 h 6174910"/>
              <a:gd name="connsiteX148" fmla="*/ 3116541 w 7575900"/>
              <a:gd name="connsiteY148" fmla="*/ 4442865 h 6174910"/>
              <a:gd name="connsiteX149" fmla="*/ 3163235 w 7575900"/>
              <a:gd name="connsiteY149" fmla="*/ 4438197 h 6174910"/>
              <a:gd name="connsiteX150" fmla="*/ 3130281 w 7575900"/>
              <a:gd name="connsiteY150" fmla="*/ 4347856 h 6174910"/>
              <a:gd name="connsiteX151" fmla="*/ 3121620 w 7575900"/>
              <a:gd name="connsiteY151" fmla="*/ 4342452 h 6174910"/>
              <a:gd name="connsiteX152" fmla="*/ 3168566 w 7575900"/>
              <a:gd name="connsiteY152" fmla="*/ 4274419 h 6174910"/>
              <a:gd name="connsiteX153" fmla="*/ 3265560 w 7575900"/>
              <a:gd name="connsiteY153" fmla="*/ 4256630 h 6174910"/>
              <a:gd name="connsiteX154" fmla="*/ 3351861 w 7575900"/>
              <a:gd name="connsiteY154" fmla="*/ 4316183 h 6174910"/>
              <a:gd name="connsiteX155" fmla="*/ 3351473 w 7575900"/>
              <a:gd name="connsiteY155" fmla="*/ 4308641 h 6174910"/>
              <a:gd name="connsiteX156" fmla="*/ 3299341 w 7575900"/>
              <a:gd name="connsiteY156" fmla="*/ 4214910 h 6174910"/>
              <a:gd name="connsiteX157" fmla="*/ 3232934 w 7575900"/>
              <a:gd name="connsiteY157" fmla="*/ 4189193 h 6174910"/>
              <a:gd name="connsiteX158" fmla="*/ 7132102 w 7575900"/>
              <a:gd name="connsiteY158" fmla="*/ 4028593 h 6174910"/>
              <a:gd name="connsiteX159" fmla="*/ 7137401 w 7575900"/>
              <a:gd name="connsiteY159" fmla="*/ 4030477 h 6174910"/>
              <a:gd name="connsiteX160" fmla="*/ 7129961 w 7575900"/>
              <a:gd name="connsiteY160" fmla="*/ 4029822 h 6174910"/>
              <a:gd name="connsiteX161" fmla="*/ 3923602 w 7575900"/>
              <a:gd name="connsiteY161" fmla="*/ 3962456 h 6174910"/>
              <a:gd name="connsiteX162" fmla="*/ 3921590 w 7575900"/>
              <a:gd name="connsiteY162" fmla="*/ 3962745 h 6174910"/>
              <a:gd name="connsiteX163" fmla="*/ 3916196 w 7575900"/>
              <a:gd name="connsiteY163" fmla="*/ 3967912 h 6174910"/>
              <a:gd name="connsiteX164" fmla="*/ 3918826 w 7575900"/>
              <a:gd name="connsiteY164" fmla="*/ 3969154 h 6174910"/>
              <a:gd name="connsiteX165" fmla="*/ 3923090 w 7575900"/>
              <a:gd name="connsiteY165" fmla="*/ 3967991 h 6174910"/>
              <a:gd name="connsiteX166" fmla="*/ 3925639 w 7575900"/>
              <a:gd name="connsiteY166" fmla="*/ 3970570 h 6174910"/>
              <a:gd name="connsiteX167" fmla="*/ 3923836 w 7575900"/>
              <a:gd name="connsiteY167" fmla="*/ 3973233 h 6174910"/>
              <a:gd name="connsiteX168" fmla="*/ 3920131 w 7575900"/>
              <a:gd name="connsiteY168" fmla="*/ 3974149 h 6174910"/>
              <a:gd name="connsiteX169" fmla="*/ 3927331 w 7575900"/>
              <a:gd name="connsiteY169" fmla="*/ 3978451 h 6174910"/>
              <a:gd name="connsiteX170" fmla="*/ 3925612 w 7575900"/>
              <a:gd name="connsiteY170" fmla="*/ 3986715 h 6174910"/>
              <a:gd name="connsiteX171" fmla="*/ 3917633 w 7575900"/>
              <a:gd name="connsiteY171" fmla="*/ 3988501 h 6174910"/>
              <a:gd name="connsiteX172" fmla="*/ 3911834 w 7575900"/>
              <a:gd name="connsiteY172" fmla="*/ 4000555 h 6174910"/>
              <a:gd name="connsiteX173" fmla="*/ 3917651 w 7575900"/>
              <a:gd name="connsiteY173" fmla="*/ 4011132 h 6174910"/>
              <a:gd name="connsiteX174" fmla="*/ 3929441 w 7575900"/>
              <a:gd name="connsiteY174" fmla="*/ 4008085 h 6174910"/>
              <a:gd name="connsiteX175" fmla="*/ 3933407 w 7575900"/>
              <a:gd name="connsiteY175" fmla="*/ 3996227 h 6174910"/>
              <a:gd name="connsiteX176" fmla="*/ 3929965 w 7575900"/>
              <a:gd name="connsiteY176" fmla="*/ 3988648 h 6174910"/>
              <a:gd name="connsiteX177" fmla="*/ 3934394 w 7575900"/>
              <a:gd name="connsiteY177" fmla="*/ 3982623 h 6174910"/>
              <a:gd name="connsiteX178" fmla="*/ 3942751 w 7575900"/>
              <a:gd name="connsiteY178" fmla="*/ 3984957 h 6174910"/>
              <a:gd name="connsiteX179" fmla="*/ 3941581 w 7575900"/>
              <a:gd name="connsiteY179" fmla="*/ 3980572 h 6174910"/>
              <a:gd name="connsiteX180" fmla="*/ 3942789 w 7575900"/>
              <a:gd name="connsiteY180" fmla="*/ 3978187 h 6174910"/>
              <a:gd name="connsiteX181" fmla="*/ 3946446 w 7575900"/>
              <a:gd name="connsiteY181" fmla="*/ 3979513 h 6174910"/>
              <a:gd name="connsiteX182" fmla="*/ 3948644 w 7575900"/>
              <a:gd name="connsiteY182" fmla="*/ 3983789 h 6174910"/>
              <a:gd name="connsiteX183" fmla="*/ 3951210 w 7575900"/>
              <a:gd name="connsiteY183" fmla="*/ 3982891 h 6174910"/>
              <a:gd name="connsiteX184" fmla="*/ 3949630 w 7575900"/>
              <a:gd name="connsiteY184" fmla="*/ 3975077 h 6174910"/>
              <a:gd name="connsiteX185" fmla="*/ 3944428 w 7575900"/>
              <a:gd name="connsiteY185" fmla="*/ 3971448 h 6174910"/>
              <a:gd name="connsiteX186" fmla="*/ 3927338 w 7575900"/>
              <a:gd name="connsiteY186" fmla="*/ 3963881 h 6174910"/>
              <a:gd name="connsiteX187" fmla="*/ 3923602 w 7575900"/>
              <a:gd name="connsiteY187" fmla="*/ 3962456 h 6174910"/>
              <a:gd name="connsiteX188" fmla="*/ 3952308 w 7575900"/>
              <a:gd name="connsiteY188" fmla="*/ 3957298 h 6174910"/>
              <a:gd name="connsiteX189" fmla="*/ 3954441 w 7575900"/>
              <a:gd name="connsiteY189" fmla="*/ 3968023 h 6174910"/>
              <a:gd name="connsiteX190" fmla="*/ 3963342 w 7575900"/>
              <a:gd name="connsiteY190" fmla="*/ 3971722 h 6174910"/>
              <a:gd name="connsiteX191" fmla="*/ 3974528 w 7575900"/>
              <a:gd name="connsiteY191" fmla="*/ 3964613 h 6174910"/>
              <a:gd name="connsiteX192" fmla="*/ 3952308 w 7575900"/>
              <a:gd name="connsiteY192" fmla="*/ 3957298 h 6174910"/>
              <a:gd name="connsiteX193" fmla="*/ 3916455 w 7575900"/>
              <a:gd name="connsiteY193" fmla="*/ 3938287 h 6174910"/>
              <a:gd name="connsiteX194" fmla="*/ 3919182 w 7575900"/>
              <a:gd name="connsiteY194" fmla="*/ 3951257 h 6174910"/>
              <a:gd name="connsiteX195" fmla="*/ 3928048 w 7575900"/>
              <a:gd name="connsiteY195" fmla="*/ 3955044 h 6174910"/>
              <a:gd name="connsiteX196" fmla="*/ 3937212 w 7575900"/>
              <a:gd name="connsiteY196" fmla="*/ 3949076 h 6174910"/>
              <a:gd name="connsiteX197" fmla="*/ 3916455 w 7575900"/>
              <a:gd name="connsiteY197" fmla="*/ 3938287 h 6174910"/>
              <a:gd name="connsiteX198" fmla="*/ 3907603 w 7575900"/>
              <a:gd name="connsiteY198" fmla="*/ 3913828 h 6174910"/>
              <a:gd name="connsiteX199" fmla="*/ 3914706 w 7575900"/>
              <a:gd name="connsiteY199" fmla="*/ 3922050 h 6174910"/>
              <a:gd name="connsiteX200" fmla="*/ 3935015 w 7575900"/>
              <a:gd name="connsiteY200" fmla="*/ 3916409 h 6174910"/>
              <a:gd name="connsiteX201" fmla="*/ 3951938 w 7575900"/>
              <a:gd name="connsiteY201" fmla="*/ 3916408 h 6174910"/>
              <a:gd name="connsiteX202" fmla="*/ 3968863 w 7575900"/>
              <a:gd name="connsiteY202" fmla="*/ 3931076 h 6174910"/>
              <a:gd name="connsiteX203" fmla="*/ 3983530 w 7575900"/>
              <a:gd name="connsiteY203" fmla="*/ 3943487 h 6174910"/>
              <a:gd name="connsiteX204" fmla="*/ 3981273 w 7575900"/>
              <a:gd name="connsiteY204" fmla="*/ 3954769 h 6174910"/>
              <a:gd name="connsiteX205" fmla="*/ 3999326 w 7575900"/>
              <a:gd name="connsiteY205" fmla="*/ 3963795 h 6174910"/>
              <a:gd name="connsiteX206" fmla="*/ 3989172 w 7575900"/>
              <a:gd name="connsiteY206" fmla="*/ 3972821 h 6174910"/>
              <a:gd name="connsiteX207" fmla="*/ 3989171 w 7575900"/>
              <a:gd name="connsiteY207" fmla="*/ 3982976 h 6174910"/>
              <a:gd name="connsiteX208" fmla="*/ 3981273 w 7575900"/>
              <a:gd name="connsiteY208" fmla="*/ 3988617 h 6174910"/>
              <a:gd name="connsiteX209" fmla="*/ 3973375 w 7575900"/>
              <a:gd name="connsiteY209" fmla="*/ 3999900 h 6174910"/>
              <a:gd name="connsiteX210" fmla="*/ 3974504 w 7575900"/>
              <a:gd name="connsiteY210" fmla="*/ 4015695 h 6174910"/>
              <a:gd name="connsiteX211" fmla="*/ 3973375 w 7575900"/>
              <a:gd name="connsiteY211" fmla="*/ 4023592 h 6174910"/>
              <a:gd name="connsiteX212" fmla="*/ 3975406 w 7575900"/>
              <a:gd name="connsiteY212" fmla="*/ 4022929 h 6174910"/>
              <a:gd name="connsiteX213" fmla="*/ 3972570 w 7575900"/>
              <a:gd name="connsiteY213" fmla="*/ 4025298 h 6174910"/>
              <a:gd name="connsiteX214" fmla="*/ 3977160 w 7575900"/>
              <a:gd name="connsiteY214" fmla="*/ 4025323 h 6174910"/>
              <a:gd name="connsiteX215" fmla="*/ 4029592 w 7575900"/>
              <a:gd name="connsiteY215" fmla="*/ 4013407 h 6174910"/>
              <a:gd name="connsiteX216" fmla="*/ 4107151 w 7575900"/>
              <a:gd name="connsiteY216" fmla="*/ 4024439 h 6174910"/>
              <a:gd name="connsiteX217" fmla="*/ 4111685 w 7575900"/>
              <a:gd name="connsiteY217" fmla="*/ 4025006 h 6174910"/>
              <a:gd name="connsiteX218" fmla="*/ 4111722 w 7575900"/>
              <a:gd name="connsiteY218" fmla="*/ 4024891 h 6174910"/>
              <a:gd name="connsiteX219" fmla="*/ 4111798 w 7575900"/>
              <a:gd name="connsiteY219" fmla="*/ 4025021 h 6174910"/>
              <a:gd name="connsiteX220" fmla="*/ 4133265 w 7575900"/>
              <a:gd name="connsiteY220" fmla="*/ 4027706 h 6174910"/>
              <a:gd name="connsiteX221" fmla="*/ 4222638 w 7575900"/>
              <a:gd name="connsiteY221" fmla="*/ 4028898 h 6174910"/>
              <a:gd name="connsiteX222" fmla="*/ 4263154 w 7575900"/>
              <a:gd name="connsiteY222" fmla="*/ 4003874 h 6174910"/>
              <a:gd name="connsiteX223" fmla="*/ 4244087 w 7575900"/>
              <a:gd name="connsiteY223" fmla="*/ 3994341 h 6174910"/>
              <a:gd name="connsiteX224" fmla="*/ 4167822 w 7575900"/>
              <a:gd name="connsiteY224" fmla="*/ 3999108 h 6174910"/>
              <a:gd name="connsiteX225" fmla="*/ 4091557 w 7575900"/>
              <a:gd name="connsiteY225" fmla="*/ 4000299 h 6174910"/>
              <a:gd name="connsiteX226" fmla="*/ 4061766 w 7575900"/>
              <a:gd name="connsiteY226" fmla="*/ 3989574 h 6174910"/>
              <a:gd name="connsiteX227" fmla="*/ 4052233 w 7575900"/>
              <a:gd name="connsiteY227" fmla="*/ 3972892 h 6174910"/>
              <a:gd name="connsiteX228" fmla="*/ 4061766 w 7575900"/>
              <a:gd name="connsiteY228" fmla="*/ 3951442 h 6174910"/>
              <a:gd name="connsiteX229" fmla="*/ 4093941 w 7575900"/>
              <a:gd name="connsiteY229" fmla="*/ 3937142 h 6174910"/>
              <a:gd name="connsiteX230" fmla="*/ 4104665 w 7575900"/>
              <a:gd name="connsiteY230" fmla="*/ 3935950 h 6174910"/>
              <a:gd name="connsiteX231" fmla="*/ 4111815 w 7575900"/>
              <a:gd name="connsiteY231" fmla="*/ 3924034 h 6174910"/>
              <a:gd name="connsiteX232" fmla="*/ 4166631 w 7575900"/>
              <a:gd name="connsiteY232" fmla="*/ 3925226 h 6174910"/>
              <a:gd name="connsiteX233" fmla="*/ 4247662 w 7575900"/>
              <a:gd name="connsiteY233" fmla="*/ 3918076 h 6174910"/>
              <a:gd name="connsiteX234" fmla="*/ 4188080 w 7575900"/>
              <a:gd name="connsiteY234" fmla="*/ 3937142 h 6174910"/>
              <a:gd name="connsiteX235" fmla="*/ 4184505 w 7575900"/>
              <a:gd name="connsiteY235" fmla="*/ 3947867 h 6174910"/>
              <a:gd name="connsiteX236" fmla="*/ 4265537 w 7575900"/>
              <a:gd name="connsiteY236" fmla="*/ 3928801 h 6174910"/>
              <a:gd name="connsiteX237" fmla="*/ 4327502 w 7575900"/>
              <a:gd name="connsiteY237" fmla="*/ 3933567 h 6174910"/>
              <a:gd name="connsiteX238" fmla="*/ 4256004 w 7575900"/>
              <a:gd name="connsiteY238" fmla="*/ 3940717 h 6174910"/>
              <a:gd name="connsiteX239" fmla="*/ 4191655 w 7575900"/>
              <a:gd name="connsiteY239" fmla="*/ 3957400 h 6174910"/>
              <a:gd name="connsiteX240" fmla="*/ 4132073 w 7575900"/>
              <a:gd name="connsiteY240" fmla="*/ 3964550 h 6174910"/>
              <a:gd name="connsiteX241" fmla="*/ 4102282 w 7575900"/>
              <a:gd name="connsiteY241" fmla="*/ 3951442 h 6174910"/>
              <a:gd name="connsiteX242" fmla="*/ 4077258 w 7575900"/>
              <a:gd name="connsiteY242" fmla="*/ 3963359 h 6174910"/>
              <a:gd name="connsiteX243" fmla="*/ 4077258 w 7575900"/>
              <a:gd name="connsiteY243" fmla="*/ 3977658 h 6174910"/>
              <a:gd name="connsiteX244" fmla="*/ 4127306 w 7575900"/>
              <a:gd name="connsiteY244" fmla="*/ 3981233 h 6174910"/>
              <a:gd name="connsiteX245" fmla="*/ 4215488 w 7575900"/>
              <a:gd name="connsiteY245" fmla="*/ 3980041 h 6174910"/>
              <a:gd name="connsiteX246" fmla="*/ 4271495 w 7575900"/>
              <a:gd name="connsiteY246" fmla="*/ 3981233 h 6174910"/>
              <a:gd name="connsiteX247" fmla="*/ 4277454 w 7575900"/>
              <a:gd name="connsiteY247" fmla="*/ 4001490 h 6174910"/>
              <a:gd name="connsiteX248" fmla="*/ 4246470 w 7575900"/>
              <a:gd name="connsiteY248" fmla="*/ 4030090 h 6174910"/>
              <a:gd name="connsiteX249" fmla="*/ 4169014 w 7575900"/>
              <a:gd name="connsiteY249" fmla="*/ 4040815 h 6174910"/>
              <a:gd name="connsiteX250" fmla="*/ 4138032 w 7575900"/>
              <a:gd name="connsiteY250" fmla="*/ 4047965 h 6174910"/>
              <a:gd name="connsiteX251" fmla="*/ 4136880 w 7575900"/>
              <a:gd name="connsiteY251" fmla="*/ 4048258 h 6174910"/>
              <a:gd name="connsiteX252" fmla="*/ 4141913 w 7575900"/>
              <a:gd name="connsiteY252" fmla="*/ 4051951 h 6174910"/>
              <a:gd name="connsiteX253" fmla="*/ 4170885 w 7575900"/>
              <a:gd name="connsiteY253" fmla="*/ 4061631 h 6174910"/>
              <a:gd name="connsiteX254" fmla="*/ 4171298 w 7575900"/>
              <a:gd name="connsiteY254" fmla="*/ 4075256 h 6174910"/>
              <a:gd name="connsiteX255" fmla="*/ 4187006 w 7575900"/>
              <a:gd name="connsiteY255" fmla="*/ 4075715 h 6174910"/>
              <a:gd name="connsiteX256" fmla="*/ 4183086 w 7575900"/>
              <a:gd name="connsiteY256" fmla="*/ 4085082 h 6174910"/>
              <a:gd name="connsiteX257" fmla="*/ 4171009 w 7575900"/>
              <a:gd name="connsiteY257" fmla="*/ 4093482 h 6174910"/>
              <a:gd name="connsiteX258" fmla="*/ 4177932 w 7575900"/>
              <a:gd name="connsiteY258" fmla="*/ 4106165 h 6174910"/>
              <a:gd name="connsiteX259" fmla="*/ 4169946 w 7575900"/>
              <a:gd name="connsiteY259" fmla="*/ 4107714 h 6174910"/>
              <a:gd name="connsiteX260" fmla="*/ 4168978 w 7575900"/>
              <a:gd name="connsiteY260" fmla="*/ 4115870 h 6174910"/>
              <a:gd name="connsiteX261" fmla="*/ 4155690 w 7575900"/>
              <a:gd name="connsiteY261" fmla="*/ 4121318 h 6174910"/>
              <a:gd name="connsiteX262" fmla="*/ 4147438 w 7575900"/>
              <a:gd name="connsiteY262" fmla="*/ 4126425 h 6174910"/>
              <a:gd name="connsiteX263" fmla="*/ 4151843 w 7575900"/>
              <a:gd name="connsiteY263" fmla="*/ 4139277 h 6174910"/>
              <a:gd name="connsiteX264" fmla="*/ 4143833 w 7575900"/>
              <a:gd name="connsiteY264" fmla="*/ 4155493 h 6174910"/>
              <a:gd name="connsiteX265" fmla="*/ 4147198 w 7575900"/>
              <a:gd name="connsiteY265" fmla="*/ 4167910 h 6174910"/>
              <a:gd name="connsiteX266" fmla="*/ 4132724 w 7575900"/>
              <a:gd name="connsiteY266" fmla="*/ 4155736 h 6174910"/>
              <a:gd name="connsiteX267" fmla="*/ 4128657 w 7575900"/>
              <a:gd name="connsiteY267" fmla="*/ 4147919 h 6174910"/>
              <a:gd name="connsiteX268" fmla="*/ 4129116 w 7575900"/>
              <a:gd name="connsiteY268" fmla="*/ 4132211 h 6174910"/>
              <a:gd name="connsiteX269" fmla="*/ 4125292 w 7575900"/>
              <a:gd name="connsiteY269" fmla="*/ 4135503 h 6174910"/>
              <a:gd name="connsiteX270" fmla="*/ 4121202 w 7575900"/>
              <a:gd name="connsiteY270" fmla="*/ 4142353 h 6174910"/>
              <a:gd name="connsiteX271" fmla="*/ 4108713 w 7575900"/>
              <a:gd name="connsiteY271" fmla="*/ 4137126 h 6174910"/>
              <a:gd name="connsiteX272" fmla="*/ 4104792 w 7575900"/>
              <a:gd name="connsiteY272" fmla="*/ 4146493 h 6174910"/>
              <a:gd name="connsiteX273" fmla="*/ 4105590 w 7575900"/>
              <a:gd name="connsiteY273" fmla="*/ 4135819 h 6174910"/>
              <a:gd name="connsiteX274" fmla="*/ 4102317 w 7575900"/>
              <a:gd name="connsiteY274" fmla="*/ 4128111 h 6174910"/>
              <a:gd name="connsiteX275" fmla="*/ 4100955 w 7575900"/>
              <a:gd name="connsiteY275" fmla="*/ 4122595 h 6174910"/>
              <a:gd name="connsiteX276" fmla="*/ 4106485 w 7575900"/>
              <a:gd name="connsiteY276" fmla="*/ 4119071 h 6174910"/>
              <a:gd name="connsiteX277" fmla="*/ 4097649 w 7575900"/>
              <a:gd name="connsiteY277" fmla="*/ 4108035 h 6174910"/>
              <a:gd name="connsiteX278" fmla="*/ 4100263 w 7575900"/>
              <a:gd name="connsiteY278" fmla="*/ 4101789 h 6174910"/>
              <a:gd name="connsiteX279" fmla="*/ 4095229 w 7575900"/>
              <a:gd name="connsiteY279" fmla="*/ 4102129 h 6174910"/>
              <a:gd name="connsiteX280" fmla="*/ 4083949 w 7575900"/>
              <a:gd name="connsiteY280" fmla="*/ 4099854 h 6174910"/>
              <a:gd name="connsiteX281" fmla="*/ 4083610 w 7575900"/>
              <a:gd name="connsiteY281" fmla="*/ 4094820 h 6174910"/>
              <a:gd name="connsiteX282" fmla="*/ 4097938 w 7575900"/>
              <a:gd name="connsiteY282" fmla="*/ 4089809 h 6174910"/>
              <a:gd name="connsiteX283" fmla="*/ 4106095 w 7575900"/>
              <a:gd name="connsiteY283" fmla="*/ 4090777 h 6174910"/>
              <a:gd name="connsiteX284" fmla="*/ 4116503 w 7575900"/>
              <a:gd name="connsiteY284" fmla="*/ 4095132 h 6174910"/>
              <a:gd name="connsiteX285" fmla="*/ 4132115 w 7575900"/>
              <a:gd name="connsiteY285" fmla="*/ 4101666 h 6174910"/>
              <a:gd name="connsiteX286" fmla="*/ 4139689 w 7575900"/>
              <a:gd name="connsiteY286" fmla="*/ 4086490 h 6174910"/>
              <a:gd name="connsiteX287" fmla="*/ 4147772 w 7575900"/>
              <a:gd name="connsiteY287" fmla="*/ 4078866 h 6174910"/>
              <a:gd name="connsiteX288" fmla="*/ 4137025 w 7575900"/>
              <a:gd name="connsiteY288" fmla="*/ 4069475 h 6174910"/>
              <a:gd name="connsiteX289" fmla="*/ 4116816 w 7575900"/>
              <a:gd name="connsiteY289" fmla="*/ 4062240 h 6174910"/>
              <a:gd name="connsiteX290" fmla="*/ 4108901 w 7575900"/>
              <a:gd name="connsiteY290" fmla="*/ 4072382 h 6174910"/>
              <a:gd name="connsiteX291" fmla="*/ 4098058 w 7575900"/>
              <a:gd name="connsiteY291" fmla="*/ 4069067 h 6174910"/>
              <a:gd name="connsiteX292" fmla="*/ 4088749 w 7575900"/>
              <a:gd name="connsiteY292" fmla="*/ 4063183 h 6174910"/>
              <a:gd name="connsiteX293" fmla="*/ 4084965 w 7575900"/>
              <a:gd name="connsiteY293" fmla="*/ 4060562 h 6174910"/>
              <a:gd name="connsiteX294" fmla="*/ 4084687 w 7575900"/>
              <a:gd name="connsiteY294" fmla="*/ 4060638 h 6174910"/>
              <a:gd name="connsiteX295" fmla="*/ 4059383 w 7575900"/>
              <a:gd name="connsiteY295" fmla="*/ 4072989 h 6174910"/>
              <a:gd name="connsiteX296" fmla="*/ 4066533 w 7575900"/>
              <a:gd name="connsiteY296" fmla="*/ 4127804 h 6174910"/>
              <a:gd name="connsiteX297" fmla="*/ 4066069 w 7575900"/>
              <a:gd name="connsiteY297" fmla="*/ 4127825 h 6174910"/>
              <a:gd name="connsiteX298" fmla="*/ 4068811 w 7575900"/>
              <a:gd name="connsiteY298" fmla="*/ 4130996 h 6174910"/>
              <a:gd name="connsiteX299" fmla="*/ 4077836 w 7575900"/>
              <a:gd name="connsiteY299" fmla="*/ 4143406 h 6174910"/>
              <a:gd name="connsiteX300" fmla="*/ 4076708 w 7575900"/>
              <a:gd name="connsiteY300" fmla="*/ 4156946 h 6174910"/>
              <a:gd name="connsiteX301" fmla="*/ 4060912 w 7575900"/>
              <a:gd name="connsiteY301" fmla="*/ 4161459 h 6174910"/>
              <a:gd name="connsiteX302" fmla="*/ 4043989 w 7575900"/>
              <a:gd name="connsiteY302" fmla="*/ 4156946 h 6174910"/>
              <a:gd name="connsiteX303" fmla="*/ 4039476 w 7575900"/>
              <a:gd name="connsiteY303" fmla="*/ 4168228 h 6174910"/>
              <a:gd name="connsiteX304" fmla="*/ 4039475 w 7575900"/>
              <a:gd name="connsiteY304" fmla="*/ 4176126 h 6174910"/>
              <a:gd name="connsiteX305" fmla="*/ 4036090 w 7575900"/>
              <a:gd name="connsiteY305" fmla="*/ 4178382 h 6174910"/>
              <a:gd name="connsiteX306" fmla="*/ 4027065 w 7575900"/>
              <a:gd name="connsiteY306" fmla="*/ 4179510 h 6174910"/>
              <a:gd name="connsiteX307" fmla="*/ 4021424 w 7575900"/>
              <a:gd name="connsiteY307" fmla="*/ 4174998 h 6174910"/>
              <a:gd name="connsiteX308" fmla="*/ 4013526 w 7575900"/>
              <a:gd name="connsiteY308" fmla="*/ 4171613 h 6174910"/>
              <a:gd name="connsiteX309" fmla="*/ 4004499 w 7575900"/>
              <a:gd name="connsiteY309" fmla="*/ 4178382 h 6174910"/>
              <a:gd name="connsiteX310" fmla="*/ 4004500 w 7575900"/>
              <a:gd name="connsiteY310" fmla="*/ 4184023 h 6174910"/>
              <a:gd name="connsiteX311" fmla="*/ 4011269 w 7575900"/>
              <a:gd name="connsiteY311" fmla="*/ 4189664 h 6174910"/>
              <a:gd name="connsiteX312" fmla="*/ 3999987 w 7575900"/>
              <a:gd name="connsiteY312" fmla="*/ 4189665 h 6174910"/>
              <a:gd name="connsiteX313" fmla="*/ 3995474 w 7575900"/>
              <a:gd name="connsiteY313" fmla="*/ 4181767 h 6174910"/>
              <a:gd name="connsiteX314" fmla="*/ 3993217 w 7575900"/>
              <a:gd name="connsiteY314" fmla="*/ 4174998 h 6174910"/>
              <a:gd name="connsiteX315" fmla="*/ 3986447 w 7575900"/>
              <a:gd name="connsiteY315" fmla="*/ 4174998 h 6174910"/>
              <a:gd name="connsiteX316" fmla="*/ 3979679 w 7575900"/>
              <a:gd name="connsiteY316" fmla="*/ 4174997 h 6174910"/>
              <a:gd name="connsiteX317" fmla="*/ 3979679 w 7575900"/>
              <a:gd name="connsiteY317" fmla="*/ 4185151 h 6174910"/>
              <a:gd name="connsiteX318" fmla="*/ 3974037 w 7575900"/>
              <a:gd name="connsiteY318" fmla="*/ 4174997 h 6174910"/>
              <a:gd name="connsiteX319" fmla="*/ 3967267 w 7575900"/>
              <a:gd name="connsiteY319" fmla="*/ 4164843 h 6174910"/>
              <a:gd name="connsiteX320" fmla="*/ 3967267 w 7575900"/>
              <a:gd name="connsiteY320" fmla="*/ 4159202 h 6174910"/>
              <a:gd name="connsiteX321" fmla="*/ 3972909 w 7575900"/>
              <a:gd name="connsiteY321" fmla="*/ 4154689 h 6174910"/>
              <a:gd name="connsiteX322" fmla="*/ 3984191 w 7575900"/>
              <a:gd name="connsiteY322" fmla="*/ 4154689 h 6174910"/>
              <a:gd name="connsiteX323" fmla="*/ 3987576 w 7575900"/>
              <a:gd name="connsiteY323" fmla="*/ 4151304 h 6174910"/>
              <a:gd name="connsiteX324" fmla="*/ 3978550 w 7575900"/>
              <a:gd name="connsiteY324" fmla="*/ 4150176 h 6174910"/>
              <a:gd name="connsiteX325" fmla="*/ 3974037 w 7575900"/>
              <a:gd name="connsiteY325" fmla="*/ 4144534 h 6174910"/>
              <a:gd name="connsiteX326" fmla="*/ 3968395 w 7575900"/>
              <a:gd name="connsiteY326" fmla="*/ 4143406 h 6174910"/>
              <a:gd name="connsiteX327" fmla="*/ 3959369 w 7575900"/>
              <a:gd name="connsiteY327" fmla="*/ 4143406 h 6174910"/>
              <a:gd name="connsiteX328" fmla="*/ 3953728 w 7575900"/>
              <a:gd name="connsiteY328" fmla="*/ 4145663 h 6174910"/>
              <a:gd name="connsiteX329" fmla="*/ 3960498 w 7575900"/>
              <a:gd name="connsiteY329" fmla="*/ 4135508 h 6174910"/>
              <a:gd name="connsiteX330" fmla="*/ 3968396 w 7575900"/>
              <a:gd name="connsiteY330" fmla="*/ 4130996 h 6174910"/>
              <a:gd name="connsiteX331" fmla="*/ 3978550 w 7575900"/>
              <a:gd name="connsiteY331" fmla="*/ 4125355 h 6174910"/>
              <a:gd name="connsiteX332" fmla="*/ 3989832 w 7575900"/>
              <a:gd name="connsiteY332" fmla="*/ 4127611 h 6174910"/>
              <a:gd name="connsiteX333" fmla="*/ 3998859 w 7575900"/>
              <a:gd name="connsiteY333" fmla="*/ 4135509 h 6174910"/>
              <a:gd name="connsiteX334" fmla="*/ 4006756 w 7575900"/>
              <a:gd name="connsiteY334" fmla="*/ 4150177 h 6174910"/>
              <a:gd name="connsiteX335" fmla="*/ 4022552 w 7575900"/>
              <a:gd name="connsiteY335" fmla="*/ 4142278 h 6174910"/>
              <a:gd name="connsiteX336" fmla="*/ 4031577 w 7575900"/>
              <a:gd name="connsiteY336" fmla="*/ 4137765 h 6174910"/>
              <a:gd name="connsiteX337" fmla="*/ 4021424 w 7575900"/>
              <a:gd name="connsiteY337" fmla="*/ 4135509 h 6174910"/>
              <a:gd name="connsiteX338" fmla="*/ 4013526 w 7575900"/>
              <a:gd name="connsiteY338" fmla="*/ 4133252 h 6174910"/>
              <a:gd name="connsiteX339" fmla="*/ 4005628 w 7575900"/>
              <a:gd name="connsiteY339" fmla="*/ 4127610 h 6174910"/>
              <a:gd name="connsiteX340" fmla="*/ 4004499 w 7575900"/>
              <a:gd name="connsiteY340" fmla="*/ 4115200 h 6174910"/>
              <a:gd name="connsiteX341" fmla="*/ 4007144 w 7575900"/>
              <a:gd name="connsiteY341" fmla="*/ 4101105 h 6174910"/>
              <a:gd name="connsiteX342" fmla="*/ 4007057 w 7575900"/>
              <a:gd name="connsiteY342" fmla="*/ 4100473 h 6174910"/>
              <a:gd name="connsiteX343" fmla="*/ 4007401 w 7575900"/>
              <a:gd name="connsiteY343" fmla="*/ 4100182 h 6174910"/>
              <a:gd name="connsiteX344" fmla="*/ 4019109 w 7575900"/>
              <a:gd name="connsiteY344" fmla="*/ 4088029 h 6174910"/>
              <a:gd name="connsiteX345" fmla="*/ 4025419 w 7575900"/>
              <a:gd name="connsiteY345" fmla="*/ 4079784 h 6174910"/>
              <a:gd name="connsiteX346" fmla="*/ 4024877 w 7575900"/>
              <a:gd name="connsiteY346" fmla="*/ 4078403 h 6174910"/>
              <a:gd name="connsiteX347" fmla="*/ 4022442 w 7575900"/>
              <a:gd name="connsiteY347" fmla="*/ 4077755 h 6174910"/>
              <a:gd name="connsiteX348" fmla="*/ 3965243 w 7575900"/>
              <a:gd name="connsiteY348" fmla="*/ 4093247 h 6174910"/>
              <a:gd name="connsiteX349" fmla="*/ 3940479 w 7575900"/>
              <a:gd name="connsiteY349" fmla="*/ 4145104 h 6174910"/>
              <a:gd name="connsiteX350" fmla="*/ 3939630 w 7575900"/>
              <a:gd name="connsiteY350" fmla="*/ 4145760 h 6174910"/>
              <a:gd name="connsiteX351" fmla="*/ 3939757 w 7575900"/>
              <a:gd name="connsiteY351" fmla="*/ 4147615 h 6174910"/>
              <a:gd name="connsiteX352" fmla="*/ 3939051 w 7575900"/>
              <a:gd name="connsiteY352" fmla="*/ 4154878 h 6174910"/>
              <a:gd name="connsiteX353" fmla="*/ 3925512 w 7575900"/>
              <a:gd name="connsiteY353" fmla="*/ 4159391 h 6174910"/>
              <a:gd name="connsiteX354" fmla="*/ 3918743 w 7575900"/>
              <a:gd name="connsiteY354" fmla="*/ 4150365 h 6174910"/>
              <a:gd name="connsiteX355" fmla="*/ 3899562 w 7575900"/>
              <a:gd name="connsiteY355" fmla="*/ 4156006 h 6174910"/>
              <a:gd name="connsiteX356" fmla="*/ 3895049 w 7575900"/>
              <a:gd name="connsiteY356" fmla="*/ 4166160 h 6174910"/>
              <a:gd name="connsiteX357" fmla="*/ 3895050 w 7575900"/>
              <a:gd name="connsiteY357" fmla="*/ 4176315 h 6174910"/>
              <a:gd name="connsiteX358" fmla="*/ 3888280 w 7575900"/>
              <a:gd name="connsiteY358" fmla="*/ 4163904 h 6174910"/>
              <a:gd name="connsiteX359" fmla="*/ 3880381 w 7575900"/>
              <a:gd name="connsiteY359" fmla="*/ 4161647 h 6174910"/>
              <a:gd name="connsiteX360" fmla="*/ 3874741 w 7575900"/>
              <a:gd name="connsiteY360" fmla="*/ 4153750 h 6174910"/>
              <a:gd name="connsiteX361" fmla="*/ 3856689 w 7575900"/>
              <a:gd name="connsiteY361" fmla="*/ 4154878 h 6174910"/>
              <a:gd name="connsiteX362" fmla="*/ 3842021 w 7575900"/>
              <a:gd name="connsiteY362" fmla="*/ 4167289 h 6174910"/>
              <a:gd name="connsiteX363" fmla="*/ 3836380 w 7575900"/>
              <a:gd name="connsiteY363" fmla="*/ 4163904 h 6174910"/>
              <a:gd name="connsiteX364" fmla="*/ 3845406 w 7575900"/>
              <a:gd name="connsiteY364" fmla="*/ 4153750 h 6174910"/>
              <a:gd name="connsiteX365" fmla="*/ 3836381 w 7575900"/>
              <a:gd name="connsiteY365" fmla="*/ 4152621 h 6174910"/>
              <a:gd name="connsiteX366" fmla="*/ 3836380 w 7575900"/>
              <a:gd name="connsiteY366" fmla="*/ 4159391 h 6174910"/>
              <a:gd name="connsiteX367" fmla="*/ 3829611 w 7575900"/>
              <a:gd name="connsiteY367" fmla="*/ 4151493 h 6174910"/>
              <a:gd name="connsiteX368" fmla="*/ 3822840 w 7575900"/>
              <a:gd name="connsiteY368" fmla="*/ 4149237 h 6174910"/>
              <a:gd name="connsiteX369" fmla="*/ 3820584 w 7575900"/>
              <a:gd name="connsiteY369" fmla="*/ 4159391 h 6174910"/>
              <a:gd name="connsiteX370" fmla="*/ 3808173 w 7575900"/>
              <a:gd name="connsiteY370" fmla="*/ 4163904 h 6174910"/>
              <a:gd name="connsiteX371" fmla="*/ 3803661 w 7575900"/>
              <a:gd name="connsiteY371" fmla="*/ 4154878 h 6174910"/>
              <a:gd name="connsiteX372" fmla="*/ 3798019 w 7575900"/>
              <a:gd name="connsiteY372" fmla="*/ 4156007 h 6174910"/>
              <a:gd name="connsiteX373" fmla="*/ 3793506 w 7575900"/>
              <a:gd name="connsiteY373" fmla="*/ 4161647 h 6174910"/>
              <a:gd name="connsiteX374" fmla="*/ 3786736 w 7575900"/>
              <a:gd name="connsiteY374" fmla="*/ 4163904 h 6174910"/>
              <a:gd name="connsiteX375" fmla="*/ 3787866 w 7575900"/>
              <a:gd name="connsiteY375" fmla="*/ 4172930 h 6174910"/>
              <a:gd name="connsiteX376" fmla="*/ 3794635 w 7575900"/>
              <a:gd name="connsiteY376" fmla="*/ 4176315 h 6174910"/>
              <a:gd name="connsiteX377" fmla="*/ 3779967 w 7575900"/>
              <a:gd name="connsiteY377" fmla="*/ 4176315 h 6174910"/>
              <a:gd name="connsiteX378" fmla="*/ 3773198 w 7575900"/>
              <a:gd name="connsiteY378" fmla="*/ 4163904 h 6174910"/>
              <a:gd name="connsiteX379" fmla="*/ 3773197 w 7575900"/>
              <a:gd name="connsiteY379" fmla="*/ 4158263 h 6174910"/>
              <a:gd name="connsiteX380" fmla="*/ 3766428 w 7575900"/>
              <a:gd name="connsiteY380" fmla="*/ 4153750 h 6174910"/>
              <a:gd name="connsiteX381" fmla="*/ 3778840 w 7575900"/>
              <a:gd name="connsiteY381" fmla="*/ 4141339 h 6174910"/>
              <a:gd name="connsiteX382" fmla="*/ 3775453 w 7575900"/>
              <a:gd name="connsiteY382" fmla="*/ 4137955 h 6174910"/>
              <a:gd name="connsiteX383" fmla="*/ 3766428 w 7575900"/>
              <a:gd name="connsiteY383" fmla="*/ 4139082 h 6174910"/>
              <a:gd name="connsiteX384" fmla="*/ 3757402 w 7575900"/>
              <a:gd name="connsiteY384" fmla="*/ 4139083 h 6174910"/>
              <a:gd name="connsiteX385" fmla="*/ 3756273 w 7575900"/>
              <a:gd name="connsiteY385" fmla="*/ 4131185 h 6174910"/>
              <a:gd name="connsiteX386" fmla="*/ 3751760 w 7575900"/>
              <a:gd name="connsiteY386" fmla="*/ 4126671 h 6174910"/>
              <a:gd name="connsiteX387" fmla="*/ 3742735 w 7575900"/>
              <a:gd name="connsiteY387" fmla="*/ 4131185 h 6174910"/>
              <a:gd name="connsiteX388" fmla="*/ 3738222 w 7575900"/>
              <a:gd name="connsiteY388" fmla="*/ 4136826 h 6174910"/>
              <a:gd name="connsiteX389" fmla="*/ 3738222 w 7575900"/>
              <a:gd name="connsiteY389" fmla="*/ 4125543 h 6174910"/>
              <a:gd name="connsiteX390" fmla="*/ 3756274 w 7575900"/>
              <a:gd name="connsiteY390" fmla="*/ 4113133 h 6174910"/>
              <a:gd name="connsiteX391" fmla="*/ 3769813 w 7575900"/>
              <a:gd name="connsiteY391" fmla="*/ 4114261 h 6174910"/>
              <a:gd name="connsiteX392" fmla="*/ 3783353 w 7575900"/>
              <a:gd name="connsiteY392" fmla="*/ 4125544 h 6174910"/>
              <a:gd name="connsiteX393" fmla="*/ 3773234 w 7575900"/>
              <a:gd name="connsiteY393" fmla="*/ 4110630 h 6174910"/>
              <a:gd name="connsiteX394" fmla="*/ 3777711 w 7575900"/>
              <a:gd name="connsiteY394" fmla="*/ 4099593 h 6174910"/>
              <a:gd name="connsiteX395" fmla="*/ 3774325 w 7575900"/>
              <a:gd name="connsiteY395" fmla="*/ 4093952 h 6174910"/>
              <a:gd name="connsiteX396" fmla="*/ 3768684 w 7575900"/>
              <a:gd name="connsiteY396" fmla="*/ 4088311 h 6174910"/>
              <a:gd name="connsiteX397" fmla="*/ 3786737 w 7575900"/>
              <a:gd name="connsiteY397" fmla="*/ 4095080 h 6174910"/>
              <a:gd name="connsiteX398" fmla="*/ 3799148 w 7575900"/>
              <a:gd name="connsiteY398" fmla="*/ 4098466 h 6174910"/>
              <a:gd name="connsiteX399" fmla="*/ 3803660 w 7575900"/>
              <a:gd name="connsiteY399" fmla="*/ 4112004 h 6174910"/>
              <a:gd name="connsiteX400" fmla="*/ 3808173 w 7575900"/>
              <a:gd name="connsiteY400" fmla="*/ 4119902 h 6174910"/>
              <a:gd name="connsiteX401" fmla="*/ 3823969 w 7575900"/>
              <a:gd name="connsiteY401" fmla="*/ 4123287 h 6174910"/>
              <a:gd name="connsiteX402" fmla="*/ 3852176 w 7575900"/>
              <a:gd name="connsiteY402" fmla="*/ 4108620 h 6174910"/>
              <a:gd name="connsiteX403" fmla="*/ 3873612 w 7575900"/>
              <a:gd name="connsiteY403" fmla="*/ 4108619 h 6174910"/>
              <a:gd name="connsiteX404" fmla="*/ 3890536 w 7575900"/>
              <a:gd name="connsiteY404" fmla="*/ 4112005 h 6174910"/>
              <a:gd name="connsiteX405" fmla="*/ 3893621 w 7575900"/>
              <a:gd name="connsiteY405" fmla="*/ 4110894 h 6174910"/>
              <a:gd name="connsiteX406" fmla="*/ 3894866 w 7575900"/>
              <a:gd name="connsiteY406" fmla="*/ 4109924 h 6174910"/>
              <a:gd name="connsiteX407" fmla="*/ 3894731 w 7575900"/>
              <a:gd name="connsiteY407" fmla="*/ 4109706 h 6174910"/>
              <a:gd name="connsiteX408" fmla="*/ 3892553 w 7575900"/>
              <a:gd name="connsiteY408" fmla="*/ 4095630 h 6174910"/>
              <a:gd name="connsiteX409" fmla="*/ 3887787 w 7575900"/>
              <a:gd name="connsiteY409" fmla="*/ 4087288 h 6174910"/>
              <a:gd name="connsiteX410" fmla="*/ 3872295 w 7575900"/>
              <a:gd name="connsiteY410" fmla="*/ 4088480 h 6174910"/>
              <a:gd name="connsiteX411" fmla="*/ 3856804 w 7575900"/>
              <a:gd name="connsiteY411" fmla="*/ 4065839 h 6174910"/>
              <a:gd name="connsiteX412" fmla="*/ 3836611 w 7575900"/>
              <a:gd name="connsiteY412" fmla="*/ 4042798 h 6174910"/>
              <a:gd name="connsiteX413" fmla="*/ 3833769 w 7575900"/>
              <a:gd name="connsiteY413" fmla="*/ 4036595 h 6174910"/>
              <a:gd name="connsiteX414" fmla="*/ 3833576 w 7575900"/>
              <a:gd name="connsiteY414" fmla="*/ 4037290 h 6174910"/>
              <a:gd name="connsiteX415" fmla="*/ 3832164 w 7575900"/>
              <a:gd name="connsiteY415" fmla="*/ 4034749 h 6174910"/>
              <a:gd name="connsiteX416" fmla="*/ 3830498 w 7575900"/>
              <a:gd name="connsiteY416" fmla="*/ 4027689 h 6174910"/>
              <a:gd name="connsiteX417" fmla="*/ 3823729 w 7575900"/>
              <a:gd name="connsiteY417" fmla="*/ 4037843 h 6174910"/>
              <a:gd name="connsiteX418" fmla="*/ 3818087 w 7575900"/>
              <a:gd name="connsiteY418" fmla="*/ 4029945 h 6174910"/>
              <a:gd name="connsiteX419" fmla="*/ 3811318 w 7575900"/>
              <a:gd name="connsiteY419" fmla="*/ 4029946 h 6174910"/>
              <a:gd name="connsiteX420" fmla="*/ 3805677 w 7575900"/>
              <a:gd name="connsiteY420" fmla="*/ 4018663 h 6174910"/>
              <a:gd name="connsiteX421" fmla="*/ 3798907 w 7575900"/>
              <a:gd name="connsiteY421" fmla="*/ 4024304 h 6174910"/>
              <a:gd name="connsiteX422" fmla="*/ 3786497 w 7575900"/>
              <a:gd name="connsiteY422" fmla="*/ 4023176 h 6174910"/>
              <a:gd name="connsiteX423" fmla="*/ 3778599 w 7575900"/>
              <a:gd name="connsiteY423" fmla="*/ 4013022 h 6174910"/>
              <a:gd name="connsiteX424" fmla="*/ 3776342 w 7575900"/>
              <a:gd name="connsiteY424" fmla="*/ 3999482 h 6174910"/>
              <a:gd name="connsiteX425" fmla="*/ 3791010 w 7575900"/>
              <a:gd name="connsiteY425" fmla="*/ 4010765 h 6174910"/>
              <a:gd name="connsiteX426" fmla="*/ 3803420 w 7575900"/>
              <a:gd name="connsiteY426" fmla="*/ 4007380 h 6174910"/>
              <a:gd name="connsiteX427" fmla="*/ 3813574 w 7575900"/>
              <a:gd name="connsiteY427" fmla="*/ 4005124 h 6174910"/>
              <a:gd name="connsiteX428" fmla="*/ 3802292 w 7575900"/>
              <a:gd name="connsiteY428" fmla="*/ 3999482 h 6174910"/>
              <a:gd name="connsiteX429" fmla="*/ 3795522 w 7575900"/>
              <a:gd name="connsiteY429" fmla="*/ 3998354 h 6174910"/>
              <a:gd name="connsiteX430" fmla="*/ 3795523 w 7575900"/>
              <a:gd name="connsiteY430" fmla="*/ 3985943 h 6174910"/>
              <a:gd name="connsiteX431" fmla="*/ 3804549 w 7575900"/>
              <a:gd name="connsiteY431" fmla="*/ 3979174 h 6174910"/>
              <a:gd name="connsiteX432" fmla="*/ 3800035 w 7575900"/>
              <a:gd name="connsiteY432" fmla="*/ 3974661 h 6174910"/>
              <a:gd name="connsiteX433" fmla="*/ 3789881 w 7575900"/>
              <a:gd name="connsiteY433" fmla="*/ 3974661 h 6174910"/>
              <a:gd name="connsiteX434" fmla="*/ 3784240 w 7575900"/>
              <a:gd name="connsiteY434" fmla="*/ 3976917 h 6174910"/>
              <a:gd name="connsiteX435" fmla="*/ 3776343 w 7575900"/>
              <a:gd name="connsiteY435" fmla="*/ 3980302 h 6174910"/>
              <a:gd name="connsiteX436" fmla="*/ 3766188 w 7575900"/>
              <a:gd name="connsiteY436" fmla="*/ 3975789 h 6174910"/>
              <a:gd name="connsiteX437" fmla="*/ 3772958 w 7575900"/>
              <a:gd name="connsiteY437" fmla="*/ 3965634 h 6174910"/>
              <a:gd name="connsiteX438" fmla="*/ 3775215 w 7575900"/>
              <a:gd name="connsiteY438" fmla="*/ 3957737 h 6174910"/>
              <a:gd name="connsiteX439" fmla="*/ 3784240 w 7575900"/>
              <a:gd name="connsiteY439" fmla="*/ 3953224 h 6174910"/>
              <a:gd name="connsiteX440" fmla="*/ 3798907 w 7575900"/>
              <a:gd name="connsiteY440" fmla="*/ 3953224 h 6174910"/>
              <a:gd name="connsiteX441" fmla="*/ 3802292 w 7575900"/>
              <a:gd name="connsiteY441" fmla="*/ 3949839 h 6174910"/>
              <a:gd name="connsiteX442" fmla="*/ 3793266 w 7575900"/>
              <a:gd name="connsiteY442" fmla="*/ 3947583 h 6174910"/>
              <a:gd name="connsiteX443" fmla="*/ 3785368 w 7575900"/>
              <a:gd name="connsiteY443" fmla="*/ 3946454 h 6174910"/>
              <a:gd name="connsiteX444" fmla="*/ 3780855 w 7575900"/>
              <a:gd name="connsiteY444" fmla="*/ 3938557 h 6174910"/>
              <a:gd name="connsiteX445" fmla="*/ 3784240 w 7575900"/>
              <a:gd name="connsiteY445" fmla="*/ 3928403 h 6174910"/>
              <a:gd name="connsiteX446" fmla="*/ 3788753 w 7575900"/>
              <a:gd name="connsiteY446" fmla="*/ 3923889 h 6174910"/>
              <a:gd name="connsiteX447" fmla="*/ 3800036 w 7575900"/>
              <a:gd name="connsiteY447" fmla="*/ 3930659 h 6174910"/>
              <a:gd name="connsiteX448" fmla="*/ 3809062 w 7575900"/>
              <a:gd name="connsiteY448" fmla="*/ 3937428 h 6174910"/>
              <a:gd name="connsiteX449" fmla="*/ 3811319 w 7575900"/>
              <a:gd name="connsiteY449" fmla="*/ 3941941 h 6174910"/>
              <a:gd name="connsiteX450" fmla="*/ 3812446 w 7575900"/>
              <a:gd name="connsiteY450" fmla="*/ 3953224 h 6174910"/>
              <a:gd name="connsiteX451" fmla="*/ 3814702 w 7575900"/>
              <a:gd name="connsiteY451" fmla="*/ 3940813 h 6174910"/>
              <a:gd name="connsiteX452" fmla="*/ 3818087 w 7575900"/>
              <a:gd name="connsiteY452" fmla="*/ 3935172 h 6174910"/>
              <a:gd name="connsiteX453" fmla="*/ 3821472 w 7575900"/>
              <a:gd name="connsiteY453" fmla="*/ 3930659 h 6174910"/>
              <a:gd name="connsiteX454" fmla="*/ 3815832 w 7575900"/>
              <a:gd name="connsiteY454" fmla="*/ 3926146 h 6174910"/>
              <a:gd name="connsiteX455" fmla="*/ 3824857 w 7575900"/>
              <a:gd name="connsiteY455" fmla="*/ 3922761 h 6174910"/>
              <a:gd name="connsiteX456" fmla="*/ 3833883 w 7575900"/>
              <a:gd name="connsiteY456" fmla="*/ 3930659 h 6174910"/>
              <a:gd name="connsiteX457" fmla="*/ 3837268 w 7575900"/>
              <a:gd name="connsiteY457" fmla="*/ 3940813 h 6174910"/>
              <a:gd name="connsiteX458" fmla="*/ 3829370 w 7575900"/>
              <a:gd name="connsiteY458" fmla="*/ 3955480 h 6174910"/>
              <a:gd name="connsiteX459" fmla="*/ 3823729 w 7575900"/>
              <a:gd name="connsiteY459" fmla="*/ 3970148 h 6174910"/>
              <a:gd name="connsiteX460" fmla="*/ 3825986 w 7575900"/>
              <a:gd name="connsiteY460" fmla="*/ 3981430 h 6174910"/>
              <a:gd name="connsiteX461" fmla="*/ 3840653 w 7575900"/>
              <a:gd name="connsiteY461" fmla="*/ 3993841 h 6174910"/>
              <a:gd name="connsiteX462" fmla="*/ 3849829 w 7575900"/>
              <a:gd name="connsiteY462" fmla="*/ 4007565 h 6174910"/>
              <a:gd name="connsiteX463" fmla="*/ 3850769 w 7575900"/>
              <a:gd name="connsiteY463" fmla="*/ 4008368 h 6174910"/>
              <a:gd name="connsiteX464" fmla="*/ 3848920 w 7575900"/>
              <a:gd name="connsiteY464" fmla="*/ 4010075 h 6174910"/>
              <a:gd name="connsiteX465" fmla="*/ 3850307 w 7575900"/>
              <a:gd name="connsiteY465" fmla="*/ 4011629 h 6174910"/>
              <a:gd name="connsiteX466" fmla="*/ 3872452 w 7575900"/>
              <a:gd name="connsiteY466" fmla="*/ 4033082 h 6174910"/>
              <a:gd name="connsiteX467" fmla="*/ 3874325 w 7575900"/>
              <a:gd name="connsiteY467" fmla="*/ 4032319 h 6174910"/>
              <a:gd name="connsiteX468" fmla="*/ 3874512 w 7575900"/>
              <a:gd name="connsiteY468" fmla="*/ 4029952 h 6174910"/>
              <a:gd name="connsiteX469" fmla="*/ 3875217 w 7575900"/>
              <a:gd name="connsiteY469" fmla="*/ 4013439 h 6174910"/>
              <a:gd name="connsiteX470" fmla="*/ 3878602 w 7575900"/>
              <a:gd name="connsiteY470" fmla="*/ 3992002 h 6174910"/>
              <a:gd name="connsiteX471" fmla="*/ 3884243 w 7575900"/>
              <a:gd name="connsiteY471" fmla="*/ 3988617 h 6174910"/>
              <a:gd name="connsiteX472" fmla="*/ 3877473 w 7575900"/>
              <a:gd name="connsiteY472" fmla="*/ 3988617 h 6174910"/>
              <a:gd name="connsiteX473" fmla="*/ 3876917 w 7575900"/>
              <a:gd name="connsiteY473" fmla="*/ 3988960 h 6174910"/>
              <a:gd name="connsiteX474" fmla="*/ 3878452 w 7575900"/>
              <a:gd name="connsiteY474" fmla="*/ 3986854 h 6174910"/>
              <a:gd name="connsiteX475" fmla="*/ 3887628 w 7575900"/>
              <a:gd name="connsiteY475" fmla="*/ 3973949 h 6174910"/>
              <a:gd name="connsiteX476" fmla="*/ 3892141 w 7575900"/>
              <a:gd name="connsiteY476" fmla="*/ 3963795 h 6174910"/>
              <a:gd name="connsiteX477" fmla="*/ 3883115 w 7575900"/>
              <a:gd name="connsiteY477" fmla="*/ 3957026 h 6174910"/>
              <a:gd name="connsiteX478" fmla="*/ 3901167 w 7575900"/>
              <a:gd name="connsiteY478" fmla="*/ 3935589 h 6174910"/>
              <a:gd name="connsiteX479" fmla="*/ 3906808 w 7575900"/>
              <a:gd name="connsiteY479" fmla="*/ 3914152 h 6174910"/>
              <a:gd name="connsiteX480" fmla="*/ 3907603 w 7575900"/>
              <a:gd name="connsiteY480" fmla="*/ 3913828 h 6174910"/>
              <a:gd name="connsiteX481" fmla="*/ 6310743 w 7575900"/>
              <a:gd name="connsiteY481" fmla="*/ 3845815 h 6174910"/>
              <a:gd name="connsiteX482" fmla="*/ 6219869 w 7575900"/>
              <a:gd name="connsiteY482" fmla="*/ 3897263 h 6174910"/>
              <a:gd name="connsiteX483" fmla="*/ 6227222 w 7575900"/>
              <a:gd name="connsiteY483" fmla="*/ 4024112 h 6174910"/>
              <a:gd name="connsiteX484" fmla="*/ 6347336 w 7575900"/>
              <a:gd name="connsiteY484" fmla="*/ 3982673 h 6174910"/>
              <a:gd name="connsiteX485" fmla="*/ 6339982 w 7575900"/>
              <a:gd name="connsiteY485" fmla="*/ 3855824 h 6174910"/>
              <a:gd name="connsiteX486" fmla="*/ 6310743 w 7575900"/>
              <a:gd name="connsiteY486" fmla="*/ 3845815 h 6174910"/>
              <a:gd name="connsiteX487" fmla="*/ 3895598 w 7575900"/>
              <a:gd name="connsiteY487" fmla="*/ 3723493 h 6174910"/>
              <a:gd name="connsiteX488" fmla="*/ 3895028 w 7575900"/>
              <a:gd name="connsiteY488" fmla="*/ 3724277 h 6174910"/>
              <a:gd name="connsiteX489" fmla="*/ 3895186 w 7575900"/>
              <a:gd name="connsiteY489" fmla="*/ 3723749 h 6174910"/>
              <a:gd name="connsiteX490" fmla="*/ 3944541 w 7575900"/>
              <a:gd name="connsiteY490" fmla="*/ 3693604 h 6174910"/>
              <a:gd name="connsiteX491" fmla="*/ 3942528 w 7575900"/>
              <a:gd name="connsiteY491" fmla="*/ 3693892 h 6174910"/>
              <a:gd name="connsiteX492" fmla="*/ 3937135 w 7575900"/>
              <a:gd name="connsiteY492" fmla="*/ 3699059 h 6174910"/>
              <a:gd name="connsiteX493" fmla="*/ 3939765 w 7575900"/>
              <a:gd name="connsiteY493" fmla="*/ 3700301 h 6174910"/>
              <a:gd name="connsiteX494" fmla="*/ 3944028 w 7575900"/>
              <a:gd name="connsiteY494" fmla="*/ 3699138 h 6174910"/>
              <a:gd name="connsiteX495" fmla="*/ 3946577 w 7575900"/>
              <a:gd name="connsiteY495" fmla="*/ 3701717 h 6174910"/>
              <a:gd name="connsiteX496" fmla="*/ 3944774 w 7575900"/>
              <a:gd name="connsiteY496" fmla="*/ 3704380 h 6174910"/>
              <a:gd name="connsiteX497" fmla="*/ 3941071 w 7575900"/>
              <a:gd name="connsiteY497" fmla="*/ 3705295 h 6174910"/>
              <a:gd name="connsiteX498" fmla="*/ 3948269 w 7575900"/>
              <a:gd name="connsiteY498" fmla="*/ 3709597 h 6174910"/>
              <a:gd name="connsiteX499" fmla="*/ 3946551 w 7575900"/>
              <a:gd name="connsiteY499" fmla="*/ 3717863 h 6174910"/>
              <a:gd name="connsiteX500" fmla="*/ 3938572 w 7575900"/>
              <a:gd name="connsiteY500" fmla="*/ 3719649 h 6174910"/>
              <a:gd name="connsiteX501" fmla="*/ 3932772 w 7575900"/>
              <a:gd name="connsiteY501" fmla="*/ 3731701 h 6174910"/>
              <a:gd name="connsiteX502" fmla="*/ 3938589 w 7575900"/>
              <a:gd name="connsiteY502" fmla="*/ 3742279 h 6174910"/>
              <a:gd name="connsiteX503" fmla="*/ 3950380 w 7575900"/>
              <a:gd name="connsiteY503" fmla="*/ 3739233 h 6174910"/>
              <a:gd name="connsiteX504" fmla="*/ 3954345 w 7575900"/>
              <a:gd name="connsiteY504" fmla="*/ 3727373 h 6174910"/>
              <a:gd name="connsiteX505" fmla="*/ 3950905 w 7575900"/>
              <a:gd name="connsiteY505" fmla="*/ 3719794 h 6174910"/>
              <a:gd name="connsiteX506" fmla="*/ 3955332 w 7575900"/>
              <a:gd name="connsiteY506" fmla="*/ 3713771 h 6174910"/>
              <a:gd name="connsiteX507" fmla="*/ 3963690 w 7575900"/>
              <a:gd name="connsiteY507" fmla="*/ 3716104 h 6174910"/>
              <a:gd name="connsiteX508" fmla="*/ 3962520 w 7575900"/>
              <a:gd name="connsiteY508" fmla="*/ 3711719 h 6174910"/>
              <a:gd name="connsiteX509" fmla="*/ 3963727 w 7575900"/>
              <a:gd name="connsiteY509" fmla="*/ 3709334 h 6174910"/>
              <a:gd name="connsiteX510" fmla="*/ 3967385 w 7575900"/>
              <a:gd name="connsiteY510" fmla="*/ 3710660 h 6174910"/>
              <a:gd name="connsiteX511" fmla="*/ 3969583 w 7575900"/>
              <a:gd name="connsiteY511" fmla="*/ 3714936 h 6174910"/>
              <a:gd name="connsiteX512" fmla="*/ 3972149 w 7575900"/>
              <a:gd name="connsiteY512" fmla="*/ 3714039 h 6174910"/>
              <a:gd name="connsiteX513" fmla="*/ 3970568 w 7575900"/>
              <a:gd name="connsiteY513" fmla="*/ 3706224 h 6174910"/>
              <a:gd name="connsiteX514" fmla="*/ 3965366 w 7575900"/>
              <a:gd name="connsiteY514" fmla="*/ 3702595 h 6174910"/>
              <a:gd name="connsiteX515" fmla="*/ 3948276 w 7575900"/>
              <a:gd name="connsiteY515" fmla="*/ 3695027 h 6174910"/>
              <a:gd name="connsiteX516" fmla="*/ 3944541 w 7575900"/>
              <a:gd name="connsiteY516" fmla="*/ 3693604 h 6174910"/>
              <a:gd name="connsiteX517" fmla="*/ 3973247 w 7575900"/>
              <a:gd name="connsiteY517" fmla="*/ 3688444 h 6174910"/>
              <a:gd name="connsiteX518" fmla="*/ 3975379 w 7575900"/>
              <a:gd name="connsiteY518" fmla="*/ 3699169 h 6174910"/>
              <a:gd name="connsiteX519" fmla="*/ 3984281 w 7575900"/>
              <a:gd name="connsiteY519" fmla="*/ 3702869 h 6174910"/>
              <a:gd name="connsiteX520" fmla="*/ 3995466 w 7575900"/>
              <a:gd name="connsiteY520" fmla="*/ 3695760 h 6174910"/>
              <a:gd name="connsiteX521" fmla="*/ 3973247 w 7575900"/>
              <a:gd name="connsiteY521" fmla="*/ 3688444 h 6174910"/>
              <a:gd name="connsiteX522" fmla="*/ 3937393 w 7575900"/>
              <a:gd name="connsiteY522" fmla="*/ 3669435 h 6174910"/>
              <a:gd name="connsiteX523" fmla="*/ 3940121 w 7575900"/>
              <a:gd name="connsiteY523" fmla="*/ 3682404 h 6174910"/>
              <a:gd name="connsiteX524" fmla="*/ 3948986 w 7575900"/>
              <a:gd name="connsiteY524" fmla="*/ 3686189 h 6174910"/>
              <a:gd name="connsiteX525" fmla="*/ 3958150 w 7575900"/>
              <a:gd name="connsiteY525" fmla="*/ 3680223 h 6174910"/>
              <a:gd name="connsiteX526" fmla="*/ 3937393 w 7575900"/>
              <a:gd name="connsiteY526" fmla="*/ 3669435 h 6174910"/>
              <a:gd name="connsiteX527" fmla="*/ 3928541 w 7575900"/>
              <a:gd name="connsiteY527" fmla="*/ 3644976 h 6174910"/>
              <a:gd name="connsiteX528" fmla="*/ 3935644 w 7575900"/>
              <a:gd name="connsiteY528" fmla="*/ 3653197 h 6174910"/>
              <a:gd name="connsiteX529" fmla="*/ 3955953 w 7575900"/>
              <a:gd name="connsiteY529" fmla="*/ 3647555 h 6174910"/>
              <a:gd name="connsiteX530" fmla="*/ 3972877 w 7575900"/>
              <a:gd name="connsiteY530" fmla="*/ 3647556 h 6174910"/>
              <a:gd name="connsiteX531" fmla="*/ 3989801 w 7575900"/>
              <a:gd name="connsiteY531" fmla="*/ 3662223 h 6174910"/>
              <a:gd name="connsiteX532" fmla="*/ 4004468 w 7575900"/>
              <a:gd name="connsiteY532" fmla="*/ 3674634 h 6174910"/>
              <a:gd name="connsiteX533" fmla="*/ 4002211 w 7575900"/>
              <a:gd name="connsiteY533" fmla="*/ 3685916 h 6174910"/>
              <a:gd name="connsiteX534" fmla="*/ 4020264 w 7575900"/>
              <a:gd name="connsiteY534" fmla="*/ 3694942 h 6174910"/>
              <a:gd name="connsiteX535" fmla="*/ 4010110 w 7575900"/>
              <a:gd name="connsiteY535" fmla="*/ 3703968 h 6174910"/>
              <a:gd name="connsiteX536" fmla="*/ 4010110 w 7575900"/>
              <a:gd name="connsiteY536" fmla="*/ 3714123 h 6174910"/>
              <a:gd name="connsiteX537" fmla="*/ 4002212 w 7575900"/>
              <a:gd name="connsiteY537" fmla="*/ 3719764 h 6174910"/>
              <a:gd name="connsiteX538" fmla="*/ 3994315 w 7575900"/>
              <a:gd name="connsiteY538" fmla="*/ 3731046 h 6174910"/>
              <a:gd name="connsiteX539" fmla="*/ 3995442 w 7575900"/>
              <a:gd name="connsiteY539" fmla="*/ 3746842 h 6174910"/>
              <a:gd name="connsiteX540" fmla="*/ 3994314 w 7575900"/>
              <a:gd name="connsiteY540" fmla="*/ 3754740 h 6174910"/>
              <a:gd name="connsiteX541" fmla="*/ 3996345 w 7575900"/>
              <a:gd name="connsiteY541" fmla="*/ 3754076 h 6174910"/>
              <a:gd name="connsiteX542" fmla="*/ 3994637 w 7575900"/>
              <a:gd name="connsiteY542" fmla="*/ 3755502 h 6174910"/>
              <a:gd name="connsiteX543" fmla="*/ 3996999 w 7575900"/>
              <a:gd name="connsiteY543" fmla="*/ 3755318 h 6174910"/>
              <a:gd name="connsiteX544" fmla="*/ 4010146 w 7575900"/>
              <a:gd name="connsiteY544" fmla="*/ 3754727 h 6174910"/>
              <a:gd name="connsiteX545" fmla="*/ 4169231 w 7575900"/>
              <a:gd name="connsiteY545" fmla="*/ 3754727 h 6174910"/>
              <a:gd name="connsiteX546" fmla="*/ 4259490 w 7575900"/>
              <a:gd name="connsiteY546" fmla="*/ 3763753 h 6174910"/>
              <a:gd name="connsiteX547" fmla="*/ 4352007 w 7575900"/>
              <a:gd name="connsiteY547" fmla="*/ 3755855 h 6174910"/>
              <a:gd name="connsiteX548" fmla="*/ 4352007 w 7575900"/>
              <a:gd name="connsiteY548" fmla="*/ 3736674 h 6174910"/>
              <a:gd name="connsiteX549" fmla="*/ 4286569 w 7575900"/>
              <a:gd name="connsiteY549" fmla="*/ 3728777 h 6174910"/>
              <a:gd name="connsiteX550" fmla="*/ 4156819 w 7575900"/>
              <a:gd name="connsiteY550" fmla="*/ 3742316 h 6174910"/>
              <a:gd name="connsiteX551" fmla="*/ 4068816 w 7575900"/>
              <a:gd name="connsiteY551" fmla="*/ 3725393 h 6174910"/>
              <a:gd name="connsiteX552" fmla="*/ 4058662 w 7575900"/>
              <a:gd name="connsiteY552" fmla="*/ 3681390 h 6174910"/>
              <a:gd name="connsiteX553" fmla="*/ 4145536 w 7575900"/>
              <a:gd name="connsiteY553" fmla="*/ 3670108 h 6174910"/>
              <a:gd name="connsiteX554" fmla="*/ 4156819 w 7575900"/>
              <a:gd name="connsiteY554" fmla="*/ 3659953 h 6174910"/>
              <a:gd name="connsiteX555" fmla="*/ 4217745 w 7575900"/>
              <a:gd name="connsiteY555" fmla="*/ 3661081 h 6174910"/>
              <a:gd name="connsiteX556" fmla="*/ 4265132 w 7575900"/>
              <a:gd name="connsiteY556" fmla="*/ 3656568 h 6174910"/>
              <a:gd name="connsiteX557" fmla="*/ 4274651 w 7575900"/>
              <a:gd name="connsiteY557" fmla="*/ 3655018 h 6174910"/>
              <a:gd name="connsiteX558" fmla="*/ 4273030 w 7575900"/>
              <a:gd name="connsiteY558" fmla="*/ 3656569 h 6174910"/>
              <a:gd name="connsiteX559" fmla="*/ 4231284 w 7575900"/>
              <a:gd name="connsiteY559" fmla="*/ 3676877 h 6174910"/>
              <a:gd name="connsiteX560" fmla="*/ 4291081 w 7575900"/>
              <a:gd name="connsiteY560" fmla="*/ 3668979 h 6174910"/>
              <a:gd name="connsiteX561" fmla="*/ 4388111 w 7575900"/>
              <a:gd name="connsiteY561" fmla="*/ 3683646 h 6174910"/>
              <a:gd name="connsiteX562" fmla="*/ 4329442 w 7575900"/>
              <a:gd name="connsiteY562" fmla="*/ 3684775 h 6174910"/>
              <a:gd name="connsiteX563" fmla="*/ 4248208 w 7575900"/>
              <a:gd name="connsiteY563" fmla="*/ 3699442 h 6174910"/>
              <a:gd name="connsiteX564" fmla="*/ 4170358 w 7575900"/>
              <a:gd name="connsiteY564" fmla="*/ 3699442 h 6174910"/>
              <a:gd name="connsiteX565" fmla="*/ 4145537 w 7575900"/>
              <a:gd name="connsiteY565" fmla="*/ 3689288 h 6174910"/>
              <a:gd name="connsiteX566" fmla="*/ 4081226 w 7575900"/>
              <a:gd name="connsiteY566" fmla="*/ 3689287 h 6174910"/>
              <a:gd name="connsiteX567" fmla="*/ 4078969 w 7575900"/>
              <a:gd name="connsiteY567" fmla="*/ 3707340 h 6174910"/>
              <a:gd name="connsiteX568" fmla="*/ 4139896 w 7575900"/>
              <a:gd name="connsiteY568" fmla="*/ 3718623 h 6174910"/>
              <a:gd name="connsiteX569" fmla="*/ 4270773 w 7575900"/>
              <a:gd name="connsiteY569" fmla="*/ 3711854 h 6174910"/>
              <a:gd name="connsiteX570" fmla="*/ 4370059 w 7575900"/>
              <a:gd name="connsiteY570" fmla="*/ 3719751 h 6174910"/>
              <a:gd name="connsiteX571" fmla="*/ 4367802 w 7575900"/>
              <a:gd name="connsiteY571" fmla="*/ 3767138 h 6174910"/>
              <a:gd name="connsiteX572" fmla="*/ 4296800 w 7575900"/>
              <a:gd name="connsiteY572" fmla="*/ 3783519 h 6174910"/>
              <a:gd name="connsiteX573" fmla="*/ 4290739 w 7575900"/>
              <a:gd name="connsiteY573" fmla="*/ 3785996 h 6174910"/>
              <a:gd name="connsiteX574" fmla="*/ 4300506 w 7575900"/>
              <a:gd name="connsiteY574" fmla="*/ 3789438 h 6174910"/>
              <a:gd name="connsiteX575" fmla="*/ 4319364 w 7575900"/>
              <a:gd name="connsiteY575" fmla="*/ 3794585 h 6174910"/>
              <a:gd name="connsiteX576" fmla="*/ 4349827 w 7575900"/>
              <a:gd name="connsiteY576" fmla="*/ 3792329 h 6174910"/>
              <a:gd name="connsiteX577" fmla="*/ 4355467 w 7575900"/>
              <a:gd name="connsiteY577" fmla="*/ 3804739 h 6174910"/>
              <a:gd name="connsiteX578" fmla="*/ 4370135 w 7575900"/>
              <a:gd name="connsiteY578" fmla="*/ 3799098 h 6174910"/>
              <a:gd name="connsiteX579" fmla="*/ 4370136 w 7575900"/>
              <a:gd name="connsiteY579" fmla="*/ 3809253 h 6174910"/>
              <a:gd name="connsiteX580" fmla="*/ 4362237 w 7575900"/>
              <a:gd name="connsiteY580" fmla="*/ 3821663 h 6174910"/>
              <a:gd name="connsiteX581" fmla="*/ 4373519 w 7575900"/>
              <a:gd name="connsiteY581" fmla="*/ 3830690 h 6174910"/>
              <a:gd name="connsiteX582" fmla="*/ 4366750 w 7575900"/>
              <a:gd name="connsiteY582" fmla="*/ 3835202 h 6174910"/>
              <a:gd name="connsiteX583" fmla="*/ 4369006 w 7575900"/>
              <a:gd name="connsiteY583" fmla="*/ 3843100 h 6174910"/>
              <a:gd name="connsiteX584" fmla="*/ 4358852 w 7575900"/>
              <a:gd name="connsiteY584" fmla="*/ 3853255 h 6174910"/>
              <a:gd name="connsiteX585" fmla="*/ 4353211 w 7575900"/>
              <a:gd name="connsiteY585" fmla="*/ 3861152 h 6174910"/>
              <a:gd name="connsiteX586" fmla="*/ 4362237 w 7575900"/>
              <a:gd name="connsiteY586" fmla="*/ 3871307 h 6174910"/>
              <a:gd name="connsiteX587" fmla="*/ 4361109 w 7575900"/>
              <a:gd name="connsiteY587" fmla="*/ 3889359 h 6174910"/>
              <a:gd name="connsiteX588" fmla="*/ 4369007 w 7575900"/>
              <a:gd name="connsiteY588" fmla="*/ 3899513 h 6174910"/>
              <a:gd name="connsiteX589" fmla="*/ 4350955 w 7575900"/>
              <a:gd name="connsiteY589" fmla="*/ 3893871 h 6174910"/>
              <a:gd name="connsiteX590" fmla="*/ 4344185 w 7575900"/>
              <a:gd name="connsiteY590" fmla="*/ 3888230 h 6174910"/>
              <a:gd name="connsiteX591" fmla="*/ 4338543 w 7575900"/>
              <a:gd name="connsiteY591" fmla="*/ 3873563 h 6174910"/>
              <a:gd name="connsiteX592" fmla="*/ 4336287 w 7575900"/>
              <a:gd name="connsiteY592" fmla="*/ 3878076 h 6174910"/>
              <a:gd name="connsiteX593" fmla="*/ 4335160 w 7575900"/>
              <a:gd name="connsiteY593" fmla="*/ 3885974 h 6174910"/>
              <a:gd name="connsiteX594" fmla="*/ 4321621 w 7575900"/>
              <a:gd name="connsiteY594" fmla="*/ 3885974 h 6174910"/>
              <a:gd name="connsiteX595" fmla="*/ 4321621 w 7575900"/>
              <a:gd name="connsiteY595" fmla="*/ 3896128 h 6174910"/>
              <a:gd name="connsiteX596" fmla="*/ 4318235 w 7575900"/>
              <a:gd name="connsiteY596" fmla="*/ 3885974 h 6174910"/>
              <a:gd name="connsiteX597" fmla="*/ 4312240 w 7575900"/>
              <a:gd name="connsiteY597" fmla="*/ 3880127 h 6174910"/>
              <a:gd name="connsiteX598" fmla="*/ 4308855 w 7575900"/>
              <a:gd name="connsiteY598" fmla="*/ 3875564 h 6174910"/>
              <a:gd name="connsiteX599" fmla="*/ 4312594 w 7575900"/>
              <a:gd name="connsiteY599" fmla="*/ 3870179 h 6174910"/>
              <a:gd name="connsiteX600" fmla="*/ 4300183 w 7575900"/>
              <a:gd name="connsiteY600" fmla="*/ 3863409 h 6174910"/>
              <a:gd name="connsiteX601" fmla="*/ 4300183 w 7575900"/>
              <a:gd name="connsiteY601" fmla="*/ 3856639 h 6174910"/>
              <a:gd name="connsiteX602" fmla="*/ 4295670 w 7575900"/>
              <a:gd name="connsiteY602" fmla="*/ 3858896 h 6174910"/>
              <a:gd name="connsiteX603" fmla="*/ 4284387 w 7575900"/>
              <a:gd name="connsiteY603" fmla="*/ 3861152 h 6174910"/>
              <a:gd name="connsiteX604" fmla="*/ 4282131 w 7575900"/>
              <a:gd name="connsiteY604" fmla="*/ 3856639 h 6174910"/>
              <a:gd name="connsiteX605" fmla="*/ 4293414 w 7575900"/>
              <a:gd name="connsiteY605" fmla="*/ 3846485 h 6174910"/>
              <a:gd name="connsiteX606" fmla="*/ 4301312 w 7575900"/>
              <a:gd name="connsiteY606" fmla="*/ 3844229 h 6174910"/>
              <a:gd name="connsiteX607" fmla="*/ 4312594 w 7575900"/>
              <a:gd name="connsiteY607" fmla="*/ 3844228 h 6174910"/>
              <a:gd name="connsiteX608" fmla="*/ 4329518 w 7575900"/>
              <a:gd name="connsiteY608" fmla="*/ 3844228 h 6174910"/>
              <a:gd name="connsiteX609" fmla="*/ 4330646 w 7575900"/>
              <a:gd name="connsiteY609" fmla="*/ 3827304 h 6174910"/>
              <a:gd name="connsiteX610" fmla="*/ 4335160 w 7575900"/>
              <a:gd name="connsiteY610" fmla="*/ 3817150 h 6174910"/>
              <a:gd name="connsiteX611" fmla="*/ 4321620 w 7575900"/>
              <a:gd name="connsiteY611" fmla="*/ 3812637 h 6174910"/>
              <a:gd name="connsiteX612" fmla="*/ 4300183 w 7575900"/>
              <a:gd name="connsiteY612" fmla="*/ 3813765 h 6174910"/>
              <a:gd name="connsiteX613" fmla="*/ 4296798 w 7575900"/>
              <a:gd name="connsiteY613" fmla="*/ 3826176 h 6174910"/>
              <a:gd name="connsiteX614" fmla="*/ 4285516 w 7575900"/>
              <a:gd name="connsiteY614" fmla="*/ 3827305 h 6174910"/>
              <a:gd name="connsiteX615" fmla="*/ 4267464 w 7575900"/>
              <a:gd name="connsiteY615" fmla="*/ 3823920 h 6174910"/>
              <a:gd name="connsiteX616" fmla="*/ 4261540 w 7575900"/>
              <a:gd name="connsiteY616" fmla="*/ 3822298 h 6174910"/>
              <a:gd name="connsiteX617" fmla="*/ 4261443 w 7575900"/>
              <a:gd name="connsiteY617" fmla="*/ 3822287 h 6174910"/>
              <a:gd name="connsiteX618" fmla="*/ 4265154 w 7575900"/>
              <a:gd name="connsiteY618" fmla="*/ 3820095 h 6174910"/>
              <a:gd name="connsiteX619" fmla="*/ 4265956 w 7575900"/>
              <a:gd name="connsiteY619" fmla="*/ 3819339 h 6174910"/>
              <a:gd name="connsiteX620" fmla="*/ 4246092 w 7575900"/>
              <a:gd name="connsiteY620" fmla="*/ 3818120 h 6174910"/>
              <a:gd name="connsiteX621" fmla="*/ 4208719 w 7575900"/>
              <a:gd name="connsiteY621" fmla="*/ 3816781 h 6174910"/>
              <a:gd name="connsiteX622" fmla="*/ 4199693 w 7575900"/>
              <a:gd name="connsiteY622" fmla="*/ 3835961 h 6174910"/>
              <a:gd name="connsiteX623" fmla="*/ 4197301 w 7575900"/>
              <a:gd name="connsiteY623" fmla="*/ 3835444 h 6174910"/>
              <a:gd name="connsiteX624" fmla="*/ 4197316 w 7575900"/>
              <a:gd name="connsiteY624" fmla="*/ 3835464 h 6174910"/>
              <a:gd name="connsiteX625" fmla="*/ 4201303 w 7575900"/>
              <a:gd name="connsiteY625" fmla="*/ 3840076 h 6174910"/>
              <a:gd name="connsiteX626" fmla="*/ 4210329 w 7575900"/>
              <a:gd name="connsiteY626" fmla="*/ 3852486 h 6174910"/>
              <a:gd name="connsiteX627" fmla="*/ 4209201 w 7575900"/>
              <a:gd name="connsiteY627" fmla="*/ 3866025 h 6174910"/>
              <a:gd name="connsiteX628" fmla="*/ 4193405 w 7575900"/>
              <a:gd name="connsiteY628" fmla="*/ 3870538 h 6174910"/>
              <a:gd name="connsiteX629" fmla="*/ 4176481 w 7575900"/>
              <a:gd name="connsiteY629" fmla="*/ 3866026 h 6174910"/>
              <a:gd name="connsiteX630" fmla="*/ 4171968 w 7575900"/>
              <a:gd name="connsiteY630" fmla="*/ 3877308 h 6174910"/>
              <a:gd name="connsiteX631" fmla="*/ 4171968 w 7575900"/>
              <a:gd name="connsiteY631" fmla="*/ 3885205 h 6174910"/>
              <a:gd name="connsiteX632" fmla="*/ 4168583 w 7575900"/>
              <a:gd name="connsiteY632" fmla="*/ 3887463 h 6174910"/>
              <a:gd name="connsiteX633" fmla="*/ 4159557 w 7575900"/>
              <a:gd name="connsiteY633" fmla="*/ 3888590 h 6174910"/>
              <a:gd name="connsiteX634" fmla="*/ 4153916 w 7575900"/>
              <a:gd name="connsiteY634" fmla="*/ 3884077 h 6174910"/>
              <a:gd name="connsiteX635" fmla="*/ 4146018 w 7575900"/>
              <a:gd name="connsiteY635" fmla="*/ 3880693 h 6174910"/>
              <a:gd name="connsiteX636" fmla="*/ 4136992 w 7575900"/>
              <a:gd name="connsiteY636" fmla="*/ 3887463 h 6174910"/>
              <a:gd name="connsiteX637" fmla="*/ 4136992 w 7575900"/>
              <a:gd name="connsiteY637" fmla="*/ 3893103 h 6174910"/>
              <a:gd name="connsiteX638" fmla="*/ 4143762 w 7575900"/>
              <a:gd name="connsiteY638" fmla="*/ 3898745 h 6174910"/>
              <a:gd name="connsiteX639" fmla="*/ 4132479 w 7575900"/>
              <a:gd name="connsiteY639" fmla="*/ 3898745 h 6174910"/>
              <a:gd name="connsiteX640" fmla="*/ 4127966 w 7575900"/>
              <a:gd name="connsiteY640" fmla="*/ 3890847 h 6174910"/>
              <a:gd name="connsiteX641" fmla="*/ 4125710 w 7575900"/>
              <a:gd name="connsiteY641" fmla="*/ 3884077 h 6174910"/>
              <a:gd name="connsiteX642" fmla="*/ 4118940 w 7575900"/>
              <a:gd name="connsiteY642" fmla="*/ 3884077 h 6174910"/>
              <a:gd name="connsiteX643" fmla="*/ 4112171 w 7575900"/>
              <a:gd name="connsiteY643" fmla="*/ 3884077 h 6174910"/>
              <a:gd name="connsiteX644" fmla="*/ 4112171 w 7575900"/>
              <a:gd name="connsiteY644" fmla="*/ 3894231 h 6174910"/>
              <a:gd name="connsiteX645" fmla="*/ 4106530 w 7575900"/>
              <a:gd name="connsiteY645" fmla="*/ 3884077 h 6174910"/>
              <a:gd name="connsiteX646" fmla="*/ 4099760 w 7575900"/>
              <a:gd name="connsiteY646" fmla="*/ 3873923 h 6174910"/>
              <a:gd name="connsiteX647" fmla="*/ 4099760 w 7575900"/>
              <a:gd name="connsiteY647" fmla="*/ 3868282 h 6174910"/>
              <a:gd name="connsiteX648" fmla="*/ 4105402 w 7575900"/>
              <a:gd name="connsiteY648" fmla="*/ 3863769 h 6174910"/>
              <a:gd name="connsiteX649" fmla="*/ 4116683 w 7575900"/>
              <a:gd name="connsiteY649" fmla="*/ 3863769 h 6174910"/>
              <a:gd name="connsiteX650" fmla="*/ 4120069 w 7575900"/>
              <a:gd name="connsiteY650" fmla="*/ 3860384 h 6174910"/>
              <a:gd name="connsiteX651" fmla="*/ 4111042 w 7575900"/>
              <a:gd name="connsiteY651" fmla="*/ 3859256 h 6174910"/>
              <a:gd name="connsiteX652" fmla="*/ 4106530 w 7575900"/>
              <a:gd name="connsiteY652" fmla="*/ 3853615 h 6174910"/>
              <a:gd name="connsiteX653" fmla="*/ 4100888 w 7575900"/>
              <a:gd name="connsiteY653" fmla="*/ 3852486 h 6174910"/>
              <a:gd name="connsiteX654" fmla="*/ 4091862 w 7575900"/>
              <a:gd name="connsiteY654" fmla="*/ 3852486 h 6174910"/>
              <a:gd name="connsiteX655" fmla="*/ 4086220 w 7575900"/>
              <a:gd name="connsiteY655" fmla="*/ 3854743 h 6174910"/>
              <a:gd name="connsiteX656" fmla="*/ 4092990 w 7575900"/>
              <a:gd name="connsiteY656" fmla="*/ 3844588 h 6174910"/>
              <a:gd name="connsiteX657" fmla="*/ 4100888 w 7575900"/>
              <a:gd name="connsiteY657" fmla="*/ 3840076 h 6174910"/>
              <a:gd name="connsiteX658" fmla="*/ 4111042 w 7575900"/>
              <a:gd name="connsiteY658" fmla="*/ 3834434 h 6174910"/>
              <a:gd name="connsiteX659" fmla="*/ 4122325 w 7575900"/>
              <a:gd name="connsiteY659" fmla="*/ 3836690 h 6174910"/>
              <a:gd name="connsiteX660" fmla="*/ 4131351 w 7575900"/>
              <a:gd name="connsiteY660" fmla="*/ 3844589 h 6174910"/>
              <a:gd name="connsiteX661" fmla="*/ 4139249 w 7575900"/>
              <a:gd name="connsiteY661" fmla="*/ 3859256 h 6174910"/>
              <a:gd name="connsiteX662" fmla="*/ 4155044 w 7575900"/>
              <a:gd name="connsiteY662" fmla="*/ 3851358 h 6174910"/>
              <a:gd name="connsiteX663" fmla="*/ 4164070 w 7575900"/>
              <a:gd name="connsiteY663" fmla="*/ 3846844 h 6174910"/>
              <a:gd name="connsiteX664" fmla="*/ 4153916 w 7575900"/>
              <a:gd name="connsiteY664" fmla="*/ 3844588 h 6174910"/>
              <a:gd name="connsiteX665" fmla="*/ 4146018 w 7575900"/>
              <a:gd name="connsiteY665" fmla="*/ 3842332 h 6174910"/>
              <a:gd name="connsiteX666" fmla="*/ 4138121 w 7575900"/>
              <a:gd name="connsiteY666" fmla="*/ 3836691 h 6174910"/>
              <a:gd name="connsiteX667" fmla="*/ 4136992 w 7575900"/>
              <a:gd name="connsiteY667" fmla="*/ 3824280 h 6174910"/>
              <a:gd name="connsiteX668" fmla="*/ 4139094 w 7575900"/>
              <a:gd name="connsiteY668" fmla="*/ 3813519 h 6174910"/>
              <a:gd name="connsiteX669" fmla="*/ 4139594 w 7575900"/>
              <a:gd name="connsiteY669" fmla="*/ 3810450 h 6174910"/>
              <a:gd name="connsiteX670" fmla="*/ 4138768 w 7575900"/>
              <a:gd name="connsiteY670" fmla="*/ 3810011 h 6174910"/>
              <a:gd name="connsiteX671" fmla="*/ 4134254 w 7575900"/>
              <a:gd name="connsiteY671" fmla="*/ 3799857 h 6174910"/>
              <a:gd name="connsiteX672" fmla="*/ 4120715 w 7575900"/>
              <a:gd name="connsiteY672" fmla="*/ 3810011 h 6174910"/>
              <a:gd name="connsiteX673" fmla="*/ 4099278 w 7575900"/>
              <a:gd name="connsiteY673" fmla="*/ 3802113 h 6174910"/>
              <a:gd name="connsiteX674" fmla="*/ 4065431 w 7575900"/>
              <a:gd name="connsiteY674" fmla="*/ 3806626 h 6174910"/>
              <a:gd name="connsiteX675" fmla="*/ 4043994 w 7575900"/>
              <a:gd name="connsiteY675" fmla="*/ 3834833 h 6174910"/>
              <a:gd name="connsiteX676" fmla="*/ 3985325 w 7575900"/>
              <a:gd name="connsiteY676" fmla="*/ 3840474 h 6174910"/>
              <a:gd name="connsiteX677" fmla="*/ 3979683 w 7575900"/>
              <a:gd name="connsiteY677" fmla="*/ 3854013 h 6174910"/>
              <a:gd name="connsiteX678" fmla="*/ 3949221 w 7575900"/>
              <a:gd name="connsiteY678" fmla="*/ 3876579 h 6174910"/>
              <a:gd name="connsiteX679" fmla="*/ 3940891 w 7575900"/>
              <a:gd name="connsiteY679" fmla="*/ 3876979 h 6174910"/>
              <a:gd name="connsiteX680" fmla="*/ 3939575 w 7575900"/>
              <a:gd name="connsiteY680" fmla="*/ 3875293 h 6174910"/>
              <a:gd name="connsiteX681" fmla="*/ 3939052 w 7575900"/>
              <a:gd name="connsiteY681" fmla="*/ 3877102 h 6174910"/>
              <a:gd name="connsiteX682" fmla="*/ 3925512 w 7575900"/>
              <a:gd name="connsiteY682" fmla="*/ 3881614 h 6174910"/>
              <a:gd name="connsiteX683" fmla="*/ 3918743 w 7575900"/>
              <a:gd name="connsiteY683" fmla="*/ 3872589 h 6174910"/>
              <a:gd name="connsiteX684" fmla="*/ 3899562 w 7575900"/>
              <a:gd name="connsiteY684" fmla="*/ 3878230 h 6174910"/>
              <a:gd name="connsiteX685" fmla="*/ 3895049 w 7575900"/>
              <a:gd name="connsiteY685" fmla="*/ 3888384 h 6174910"/>
              <a:gd name="connsiteX686" fmla="*/ 3895049 w 7575900"/>
              <a:gd name="connsiteY686" fmla="*/ 3898539 h 6174910"/>
              <a:gd name="connsiteX687" fmla="*/ 3888280 w 7575900"/>
              <a:gd name="connsiteY687" fmla="*/ 3886128 h 6174910"/>
              <a:gd name="connsiteX688" fmla="*/ 3880381 w 7575900"/>
              <a:gd name="connsiteY688" fmla="*/ 3883871 h 6174910"/>
              <a:gd name="connsiteX689" fmla="*/ 3874741 w 7575900"/>
              <a:gd name="connsiteY689" fmla="*/ 3875973 h 6174910"/>
              <a:gd name="connsiteX690" fmla="*/ 3856688 w 7575900"/>
              <a:gd name="connsiteY690" fmla="*/ 3877101 h 6174910"/>
              <a:gd name="connsiteX691" fmla="*/ 3842021 w 7575900"/>
              <a:gd name="connsiteY691" fmla="*/ 3889513 h 6174910"/>
              <a:gd name="connsiteX692" fmla="*/ 3836380 w 7575900"/>
              <a:gd name="connsiteY692" fmla="*/ 3886127 h 6174910"/>
              <a:gd name="connsiteX693" fmla="*/ 3845406 w 7575900"/>
              <a:gd name="connsiteY693" fmla="*/ 3875973 h 6174910"/>
              <a:gd name="connsiteX694" fmla="*/ 3836380 w 7575900"/>
              <a:gd name="connsiteY694" fmla="*/ 3874845 h 6174910"/>
              <a:gd name="connsiteX695" fmla="*/ 3836380 w 7575900"/>
              <a:gd name="connsiteY695" fmla="*/ 3881615 h 6174910"/>
              <a:gd name="connsiteX696" fmla="*/ 3829610 w 7575900"/>
              <a:gd name="connsiteY696" fmla="*/ 3873717 h 6174910"/>
              <a:gd name="connsiteX697" fmla="*/ 3822841 w 7575900"/>
              <a:gd name="connsiteY697" fmla="*/ 3871460 h 6174910"/>
              <a:gd name="connsiteX698" fmla="*/ 3820584 w 7575900"/>
              <a:gd name="connsiteY698" fmla="*/ 3881615 h 6174910"/>
              <a:gd name="connsiteX699" fmla="*/ 3808174 w 7575900"/>
              <a:gd name="connsiteY699" fmla="*/ 3886127 h 6174910"/>
              <a:gd name="connsiteX700" fmla="*/ 3803661 w 7575900"/>
              <a:gd name="connsiteY700" fmla="*/ 3877102 h 6174910"/>
              <a:gd name="connsiteX701" fmla="*/ 3798019 w 7575900"/>
              <a:gd name="connsiteY701" fmla="*/ 3878230 h 6174910"/>
              <a:gd name="connsiteX702" fmla="*/ 3793506 w 7575900"/>
              <a:gd name="connsiteY702" fmla="*/ 3883871 h 6174910"/>
              <a:gd name="connsiteX703" fmla="*/ 3786737 w 7575900"/>
              <a:gd name="connsiteY703" fmla="*/ 3886127 h 6174910"/>
              <a:gd name="connsiteX704" fmla="*/ 3787865 w 7575900"/>
              <a:gd name="connsiteY704" fmla="*/ 3895154 h 6174910"/>
              <a:gd name="connsiteX705" fmla="*/ 3794635 w 7575900"/>
              <a:gd name="connsiteY705" fmla="*/ 3898539 h 6174910"/>
              <a:gd name="connsiteX706" fmla="*/ 3779967 w 7575900"/>
              <a:gd name="connsiteY706" fmla="*/ 3898538 h 6174910"/>
              <a:gd name="connsiteX707" fmla="*/ 3773197 w 7575900"/>
              <a:gd name="connsiteY707" fmla="*/ 3886128 h 6174910"/>
              <a:gd name="connsiteX708" fmla="*/ 3773197 w 7575900"/>
              <a:gd name="connsiteY708" fmla="*/ 3880486 h 6174910"/>
              <a:gd name="connsiteX709" fmla="*/ 3766428 w 7575900"/>
              <a:gd name="connsiteY709" fmla="*/ 3875973 h 6174910"/>
              <a:gd name="connsiteX710" fmla="*/ 3778839 w 7575900"/>
              <a:gd name="connsiteY710" fmla="*/ 3863562 h 6174910"/>
              <a:gd name="connsiteX711" fmla="*/ 3775454 w 7575900"/>
              <a:gd name="connsiteY711" fmla="*/ 3860178 h 6174910"/>
              <a:gd name="connsiteX712" fmla="*/ 3766429 w 7575900"/>
              <a:gd name="connsiteY712" fmla="*/ 3861306 h 6174910"/>
              <a:gd name="connsiteX713" fmla="*/ 3757403 w 7575900"/>
              <a:gd name="connsiteY713" fmla="*/ 3861306 h 6174910"/>
              <a:gd name="connsiteX714" fmla="*/ 3756274 w 7575900"/>
              <a:gd name="connsiteY714" fmla="*/ 3853408 h 6174910"/>
              <a:gd name="connsiteX715" fmla="*/ 3751761 w 7575900"/>
              <a:gd name="connsiteY715" fmla="*/ 3848896 h 6174910"/>
              <a:gd name="connsiteX716" fmla="*/ 3742734 w 7575900"/>
              <a:gd name="connsiteY716" fmla="*/ 3853408 h 6174910"/>
              <a:gd name="connsiteX717" fmla="*/ 3738221 w 7575900"/>
              <a:gd name="connsiteY717" fmla="*/ 3859050 h 6174910"/>
              <a:gd name="connsiteX718" fmla="*/ 3738222 w 7575900"/>
              <a:gd name="connsiteY718" fmla="*/ 3847767 h 6174910"/>
              <a:gd name="connsiteX719" fmla="*/ 3756274 w 7575900"/>
              <a:gd name="connsiteY719" fmla="*/ 3835356 h 6174910"/>
              <a:gd name="connsiteX720" fmla="*/ 3769812 w 7575900"/>
              <a:gd name="connsiteY720" fmla="*/ 3836485 h 6174910"/>
              <a:gd name="connsiteX721" fmla="*/ 3783352 w 7575900"/>
              <a:gd name="connsiteY721" fmla="*/ 3847767 h 6174910"/>
              <a:gd name="connsiteX722" fmla="*/ 3773234 w 7575900"/>
              <a:gd name="connsiteY722" fmla="*/ 3832852 h 6174910"/>
              <a:gd name="connsiteX723" fmla="*/ 3777711 w 7575900"/>
              <a:gd name="connsiteY723" fmla="*/ 3821817 h 6174910"/>
              <a:gd name="connsiteX724" fmla="*/ 3774326 w 7575900"/>
              <a:gd name="connsiteY724" fmla="*/ 3816175 h 6174910"/>
              <a:gd name="connsiteX725" fmla="*/ 3768684 w 7575900"/>
              <a:gd name="connsiteY725" fmla="*/ 3810535 h 6174910"/>
              <a:gd name="connsiteX726" fmla="*/ 3786736 w 7575900"/>
              <a:gd name="connsiteY726" fmla="*/ 3817304 h 6174910"/>
              <a:gd name="connsiteX727" fmla="*/ 3799148 w 7575900"/>
              <a:gd name="connsiteY727" fmla="*/ 3820689 h 6174910"/>
              <a:gd name="connsiteX728" fmla="*/ 3803661 w 7575900"/>
              <a:gd name="connsiteY728" fmla="*/ 3834228 h 6174910"/>
              <a:gd name="connsiteX729" fmla="*/ 3808173 w 7575900"/>
              <a:gd name="connsiteY729" fmla="*/ 3842126 h 6174910"/>
              <a:gd name="connsiteX730" fmla="*/ 3823969 w 7575900"/>
              <a:gd name="connsiteY730" fmla="*/ 3845510 h 6174910"/>
              <a:gd name="connsiteX731" fmla="*/ 3852176 w 7575900"/>
              <a:gd name="connsiteY731" fmla="*/ 3830843 h 6174910"/>
              <a:gd name="connsiteX732" fmla="*/ 3873612 w 7575900"/>
              <a:gd name="connsiteY732" fmla="*/ 3830843 h 6174910"/>
              <a:gd name="connsiteX733" fmla="*/ 3890536 w 7575900"/>
              <a:gd name="connsiteY733" fmla="*/ 3834228 h 6174910"/>
              <a:gd name="connsiteX734" fmla="*/ 3901819 w 7575900"/>
              <a:gd name="connsiteY734" fmla="*/ 3827458 h 6174910"/>
              <a:gd name="connsiteX735" fmla="*/ 3905758 w 7575900"/>
              <a:gd name="connsiteY735" fmla="*/ 3827044 h 6174910"/>
              <a:gd name="connsiteX736" fmla="*/ 3907831 w 7575900"/>
              <a:gd name="connsiteY736" fmla="*/ 3827139 h 6174910"/>
              <a:gd name="connsiteX737" fmla="*/ 3901525 w 7575900"/>
              <a:gd name="connsiteY737" fmla="*/ 3817372 h 6174910"/>
              <a:gd name="connsiteX738" fmla="*/ 3891679 w 7575900"/>
              <a:gd name="connsiteY738" fmla="*/ 3803241 h 6174910"/>
              <a:gd name="connsiteX739" fmla="*/ 3881525 w 7575900"/>
              <a:gd name="connsiteY739" fmla="*/ 3803241 h 6174910"/>
              <a:gd name="connsiteX740" fmla="*/ 3837523 w 7575900"/>
              <a:gd name="connsiteY740" fmla="*/ 3764880 h 6174910"/>
              <a:gd name="connsiteX741" fmla="*/ 3837410 w 7575900"/>
              <a:gd name="connsiteY741" fmla="*/ 3762317 h 6174910"/>
              <a:gd name="connsiteX742" fmla="*/ 3835771 w 7575900"/>
              <a:gd name="connsiteY742" fmla="*/ 3768230 h 6174910"/>
              <a:gd name="connsiteX743" fmla="*/ 3834359 w 7575900"/>
              <a:gd name="connsiteY743" fmla="*/ 3765690 h 6174910"/>
              <a:gd name="connsiteX744" fmla="*/ 3832694 w 7575900"/>
              <a:gd name="connsiteY744" fmla="*/ 3758630 h 6174910"/>
              <a:gd name="connsiteX745" fmla="*/ 3825923 w 7575900"/>
              <a:gd name="connsiteY745" fmla="*/ 3768784 h 6174910"/>
              <a:gd name="connsiteX746" fmla="*/ 3820283 w 7575900"/>
              <a:gd name="connsiteY746" fmla="*/ 3760886 h 6174910"/>
              <a:gd name="connsiteX747" fmla="*/ 3813513 w 7575900"/>
              <a:gd name="connsiteY747" fmla="*/ 3760886 h 6174910"/>
              <a:gd name="connsiteX748" fmla="*/ 3807871 w 7575900"/>
              <a:gd name="connsiteY748" fmla="*/ 3749604 h 6174910"/>
              <a:gd name="connsiteX749" fmla="*/ 3801102 w 7575900"/>
              <a:gd name="connsiteY749" fmla="*/ 3755245 h 6174910"/>
              <a:gd name="connsiteX750" fmla="*/ 3788692 w 7575900"/>
              <a:gd name="connsiteY750" fmla="*/ 3754117 h 6174910"/>
              <a:gd name="connsiteX751" fmla="*/ 3780793 w 7575900"/>
              <a:gd name="connsiteY751" fmla="*/ 3743963 h 6174910"/>
              <a:gd name="connsiteX752" fmla="*/ 3778537 w 7575900"/>
              <a:gd name="connsiteY752" fmla="*/ 3730423 h 6174910"/>
              <a:gd name="connsiteX753" fmla="*/ 3793204 w 7575900"/>
              <a:gd name="connsiteY753" fmla="*/ 3741706 h 6174910"/>
              <a:gd name="connsiteX754" fmla="*/ 3805615 w 7575900"/>
              <a:gd name="connsiteY754" fmla="*/ 3738321 h 6174910"/>
              <a:gd name="connsiteX755" fmla="*/ 3815769 w 7575900"/>
              <a:gd name="connsiteY755" fmla="*/ 3736065 h 6174910"/>
              <a:gd name="connsiteX756" fmla="*/ 3804487 w 7575900"/>
              <a:gd name="connsiteY756" fmla="*/ 3730424 h 6174910"/>
              <a:gd name="connsiteX757" fmla="*/ 3797718 w 7575900"/>
              <a:gd name="connsiteY757" fmla="*/ 3729295 h 6174910"/>
              <a:gd name="connsiteX758" fmla="*/ 3797717 w 7575900"/>
              <a:gd name="connsiteY758" fmla="*/ 3716885 h 6174910"/>
              <a:gd name="connsiteX759" fmla="*/ 3806744 w 7575900"/>
              <a:gd name="connsiteY759" fmla="*/ 3710115 h 6174910"/>
              <a:gd name="connsiteX760" fmla="*/ 3802231 w 7575900"/>
              <a:gd name="connsiteY760" fmla="*/ 3705601 h 6174910"/>
              <a:gd name="connsiteX761" fmla="*/ 3792076 w 7575900"/>
              <a:gd name="connsiteY761" fmla="*/ 3705602 h 6174910"/>
              <a:gd name="connsiteX762" fmla="*/ 3786435 w 7575900"/>
              <a:gd name="connsiteY762" fmla="*/ 3707858 h 6174910"/>
              <a:gd name="connsiteX763" fmla="*/ 3778537 w 7575900"/>
              <a:gd name="connsiteY763" fmla="*/ 3711244 h 6174910"/>
              <a:gd name="connsiteX764" fmla="*/ 3768383 w 7575900"/>
              <a:gd name="connsiteY764" fmla="*/ 3706730 h 6174910"/>
              <a:gd name="connsiteX765" fmla="*/ 3775152 w 7575900"/>
              <a:gd name="connsiteY765" fmla="*/ 3696576 h 6174910"/>
              <a:gd name="connsiteX766" fmla="*/ 3777409 w 7575900"/>
              <a:gd name="connsiteY766" fmla="*/ 3688679 h 6174910"/>
              <a:gd name="connsiteX767" fmla="*/ 3786435 w 7575900"/>
              <a:gd name="connsiteY767" fmla="*/ 3684165 h 6174910"/>
              <a:gd name="connsiteX768" fmla="*/ 3801102 w 7575900"/>
              <a:gd name="connsiteY768" fmla="*/ 3684165 h 6174910"/>
              <a:gd name="connsiteX769" fmla="*/ 3804487 w 7575900"/>
              <a:gd name="connsiteY769" fmla="*/ 3680781 h 6174910"/>
              <a:gd name="connsiteX770" fmla="*/ 3795461 w 7575900"/>
              <a:gd name="connsiteY770" fmla="*/ 3678523 h 6174910"/>
              <a:gd name="connsiteX771" fmla="*/ 3787563 w 7575900"/>
              <a:gd name="connsiteY771" fmla="*/ 3677395 h 6174910"/>
              <a:gd name="connsiteX772" fmla="*/ 3783050 w 7575900"/>
              <a:gd name="connsiteY772" fmla="*/ 3669498 h 6174910"/>
              <a:gd name="connsiteX773" fmla="*/ 3786435 w 7575900"/>
              <a:gd name="connsiteY773" fmla="*/ 3659343 h 6174910"/>
              <a:gd name="connsiteX774" fmla="*/ 3790948 w 7575900"/>
              <a:gd name="connsiteY774" fmla="*/ 3654831 h 6174910"/>
              <a:gd name="connsiteX775" fmla="*/ 3802231 w 7575900"/>
              <a:gd name="connsiteY775" fmla="*/ 3661601 h 6174910"/>
              <a:gd name="connsiteX776" fmla="*/ 3811257 w 7575900"/>
              <a:gd name="connsiteY776" fmla="*/ 3668370 h 6174910"/>
              <a:gd name="connsiteX777" fmla="*/ 3813513 w 7575900"/>
              <a:gd name="connsiteY777" fmla="*/ 3672883 h 6174910"/>
              <a:gd name="connsiteX778" fmla="*/ 3814641 w 7575900"/>
              <a:gd name="connsiteY778" fmla="*/ 3684165 h 6174910"/>
              <a:gd name="connsiteX779" fmla="*/ 3816898 w 7575900"/>
              <a:gd name="connsiteY779" fmla="*/ 3671754 h 6174910"/>
              <a:gd name="connsiteX780" fmla="*/ 3820283 w 7575900"/>
              <a:gd name="connsiteY780" fmla="*/ 3666113 h 6174910"/>
              <a:gd name="connsiteX781" fmla="*/ 3823667 w 7575900"/>
              <a:gd name="connsiteY781" fmla="*/ 3661600 h 6174910"/>
              <a:gd name="connsiteX782" fmla="*/ 3818026 w 7575900"/>
              <a:gd name="connsiteY782" fmla="*/ 3657088 h 6174910"/>
              <a:gd name="connsiteX783" fmla="*/ 3827052 w 7575900"/>
              <a:gd name="connsiteY783" fmla="*/ 3653702 h 6174910"/>
              <a:gd name="connsiteX784" fmla="*/ 3836078 w 7575900"/>
              <a:gd name="connsiteY784" fmla="*/ 3661600 h 6174910"/>
              <a:gd name="connsiteX785" fmla="*/ 3839463 w 7575900"/>
              <a:gd name="connsiteY785" fmla="*/ 3671754 h 6174910"/>
              <a:gd name="connsiteX786" fmla="*/ 3831565 w 7575900"/>
              <a:gd name="connsiteY786" fmla="*/ 3686421 h 6174910"/>
              <a:gd name="connsiteX787" fmla="*/ 3825924 w 7575900"/>
              <a:gd name="connsiteY787" fmla="*/ 3701089 h 6174910"/>
              <a:gd name="connsiteX788" fmla="*/ 3828181 w 7575900"/>
              <a:gd name="connsiteY788" fmla="*/ 3712371 h 6174910"/>
              <a:gd name="connsiteX789" fmla="*/ 3842848 w 7575900"/>
              <a:gd name="connsiteY789" fmla="*/ 3724782 h 6174910"/>
              <a:gd name="connsiteX790" fmla="*/ 3852024 w 7575900"/>
              <a:gd name="connsiteY790" fmla="*/ 3738507 h 6174910"/>
              <a:gd name="connsiteX791" fmla="*/ 3852963 w 7575900"/>
              <a:gd name="connsiteY791" fmla="*/ 3739310 h 6174910"/>
              <a:gd name="connsiteX792" fmla="*/ 3852118 w 7575900"/>
              <a:gd name="connsiteY792" fmla="*/ 3740091 h 6174910"/>
              <a:gd name="connsiteX793" fmla="*/ 3852191 w 7575900"/>
              <a:gd name="connsiteY793" fmla="*/ 3740060 h 6174910"/>
              <a:gd name="connsiteX794" fmla="*/ 3875884 w 7575900"/>
              <a:gd name="connsiteY794" fmla="*/ 3754727 h 6174910"/>
              <a:gd name="connsiteX795" fmla="*/ 3890551 w 7575900"/>
              <a:gd name="connsiteY795" fmla="*/ 3758111 h 6174910"/>
              <a:gd name="connsiteX796" fmla="*/ 3895523 w 7575900"/>
              <a:gd name="connsiteY796" fmla="*/ 3758681 h 6174910"/>
              <a:gd name="connsiteX797" fmla="*/ 3895624 w 7575900"/>
              <a:gd name="connsiteY797" fmla="*/ 3755381 h 6174910"/>
              <a:gd name="connsiteX798" fmla="*/ 3896156 w 7575900"/>
              <a:gd name="connsiteY798" fmla="*/ 3744585 h 6174910"/>
              <a:gd name="connsiteX799" fmla="*/ 3899541 w 7575900"/>
              <a:gd name="connsiteY799" fmla="*/ 3723149 h 6174910"/>
              <a:gd name="connsiteX800" fmla="*/ 3905181 w 7575900"/>
              <a:gd name="connsiteY800" fmla="*/ 3719764 h 6174910"/>
              <a:gd name="connsiteX801" fmla="*/ 3898412 w 7575900"/>
              <a:gd name="connsiteY801" fmla="*/ 3719764 h 6174910"/>
              <a:gd name="connsiteX802" fmla="*/ 3897855 w 7575900"/>
              <a:gd name="connsiteY802" fmla="*/ 3720108 h 6174910"/>
              <a:gd name="connsiteX803" fmla="*/ 3899391 w 7575900"/>
              <a:gd name="connsiteY803" fmla="*/ 3718002 h 6174910"/>
              <a:gd name="connsiteX804" fmla="*/ 3908566 w 7575900"/>
              <a:gd name="connsiteY804" fmla="*/ 3705097 h 6174910"/>
              <a:gd name="connsiteX805" fmla="*/ 3913080 w 7575900"/>
              <a:gd name="connsiteY805" fmla="*/ 3694942 h 6174910"/>
              <a:gd name="connsiteX806" fmla="*/ 3904053 w 7575900"/>
              <a:gd name="connsiteY806" fmla="*/ 3688173 h 6174910"/>
              <a:gd name="connsiteX807" fmla="*/ 3922105 w 7575900"/>
              <a:gd name="connsiteY807" fmla="*/ 3666736 h 6174910"/>
              <a:gd name="connsiteX808" fmla="*/ 3927747 w 7575900"/>
              <a:gd name="connsiteY808" fmla="*/ 3645299 h 6174910"/>
              <a:gd name="connsiteX809" fmla="*/ 3928541 w 7575900"/>
              <a:gd name="connsiteY809" fmla="*/ 3644976 h 6174910"/>
              <a:gd name="connsiteX810" fmla="*/ 3062668 w 7575900"/>
              <a:gd name="connsiteY810" fmla="*/ 3559750 h 6174910"/>
              <a:gd name="connsiteX811" fmla="*/ 3060659 w 7575900"/>
              <a:gd name="connsiteY811" fmla="*/ 3575238 h 6174910"/>
              <a:gd name="connsiteX812" fmla="*/ 3398408 w 7575900"/>
              <a:gd name="connsiteY812" fmla="*/ 4037941 h 6174910"/>
              <a:gd name="connsiteX813" fmla="*/ 3403437 w 7575900"/>
              <a:gd name="connsiteY813" fmla="*/ 4038042 h 6174910"/>
              <a:gd name="connsiteX814" fmla="*/ 4933613 w 7575900"/>
              <a:gd name="connsiteY814" fmla="*/ 3554997 h 6174910"/>
              <a:gd name="connsiteX815" fmla="*/ 4928893 w 7575900"/>
              <a:gd name="connsiteY815" fmla="*/ 3583917 h 6174910"/>
              <a:gd name="connsiteX816" fmla="*/ 4936475 w 7575900"/>
              <a:gd name="connsiteY816" fmla="*/ 3555761 h 6174910"/>
              <a:gd name="connsiteX817" fmla="*/ 3182877 w 7575900"/>
              <a:gd name="connsiteY817" fmla="*/ 3551332 h 6174910"/>
              <a:gd name="connsiteX818" fmla="*/ 3180682 w 7575900"/>
              <a:gd name="connsiteY818" fmla="*/ 3551692 h 6174910"/>
              <a:gd name="connsiteX819" fmla="*/ 3126746 w 7575900"/>
              <a:gd name="connsiteY819" fmla="*/ 3555626 h 6174910"/>
              <a:gd name="connsiteX820" fmla="*/ 3105728 w 7575900"/>
              <a:gd name="connsiteY820" fmla="*/ 3554854 h 6174910"/>
              <a:gd name="connsiteX821" fmla="*/ 3413910 w 7575900"/>
              <a:gd name="connsiteY821" fmla="*/ 3987411 h 6174910"/>
              <a:gd name="connsiteX822" fmla="*/ 3414887 w 7575900"/>
              <a:gd name="connsiteY822" fmla="*/ 3981610 h 6174910"/>
              <a:gd name="connsiteX823" fmla="*/ 3429359 w 7575900"/>
              <a:gd name="connsiteY823" fmla="*/ 3897441 h 6174910"/>
              <a:gd name="connsiteX824" fmla="*/ 3429380 w 7575900"/>
              <a:gd name="connsiteY824" fmla="*/ 3897317 h 6174910"/>
              <a:gd name="connsiteX825" fmla="*/ 2814902 w 7575900"/>
              <a:gd name="connsiteY825" fmla="*/ 3527437 h 6174910"/>
              <a:gd name="connsiteX826" fmla="*/ 2817147 w 7575900"/>
              <a:gd name="connsiteY826" fmla="*/ 3543596 h 6174910"/>
              <a:gd name="connsiteX827" fmla="*/ 3121418 w 7575900"/>
              <a:gd name="connsiteY827" fmla="*/ 4134961 h 6174910"/>
              <a:gd name="connsiteX828" fmla="*/ 3137589 w 7575900"/>
              <a:gd name="connsiteY828" fmla="*/ 4148595 h 6174910"/>
              <a:gd name="connsiteX829" fmla="*/ 3144789 w 7575900"/>
              <a:gd name="connsiteY829" fmla="*/ 4145795 h 6174910"/>
              <a:gd name="connsiteX830" fmla="*/ 3316039 w 7575900"/>
              <a:gd name="connsiteY830" fmla="*/ 4170160 h 6174910"/>
              <a:gd name="connsiteX831" fmla="*/ 3380658 w 7575900"/>
              <a:gd name="connsiteY831" fmla="*/ 4281880 h 6174910"/>
              <a:gd name="connsiteX832" fmla="*/ 3383339 w 7575900"/>
              <a:gd name="connsiteY832" fmla="*/ 4317297 h 6174910"/>
              <a:gd name="connsiteX833" fmla="*/ 3390379 w 7575900"/>
              <a:gd name="connsiteY833" fmla="*/ 4321336 h 6174910"/>
              <a:gd name="connsiteX834" fmla="*/ 4274949 w 7575900"/>
              <a:gd name="connsiteY834" fmla="*/ 4602151 h 6174910"/>
              <a:gd name="connsiteX835" fmla="*/ 4384273 w 7575900"/>
              <a:gd name="connsiteY835" fmla="*/ 4605163 h 6174910"/>
              <a:gd name="connsiteX836" fmla="*/ 4242813 w 7575900"/>
              <a:gd name="connsiteY836" fmla="*/ 4714067 h 6174910"/>
              <a:gd name="connsiteX837" fmla="*/ 3909063 w 7575900"/>
              <a:gd name="connsiteY837" fmla="*/ 4825676 h 6174910"/>
              <a:gd name="connsiteX838" fmla="*/ 3235806 w 7575900"/>
              <a:gd name="connsiteY838" fmla="*/ 4674611 h 6174910"/>
              <a:gd name="connsiteX839" fmla="*/ 3170729 w 7575900"/>
              <a:gd name="connsiteY839" fmla="*/ 4640341 h 6174910"/>
              <a:gd name="connsiteX840" fmla="*/ 3135442 w 7575900"/>
              <a:gd name="connsiteY840" fmla="*/ 4654072 h 6174910"/>
              <a:gd name="connsiteX841" fmla="*/ 2964192 w 7575900"/>
              <a:gd name="connsiteY841" fmla="*/ 4629707 h 6174910"/>
              <a:gd name="connsiteX842" fmla="*/ 2895996 w 7575900"/>
              <a:gd name="connsiteY842" fmla="*/ 4470744 h 6174910"/>
              <a:gd name="connsiteX843" fmla="*/ 2897528 w 7575900"/>
              <a:gd name="connsiteY843" fmla="*/ 4456499 h 6174910"/>
              <a:gd name="connsiteX844" fmla="*/ 2878024 w 7575900"/>
              <a:gd name="connsiteY844" fmla="*/ 4440973 h 6174910"/>
              <a:gd name="connsiteX845" fmla="*/ 2416957 w 7575900"/>
              <a:gd name="connsiteY845" fmla="*/ 3659930 h 6174910"/>
              <a:gd name="connsiteX846" fmla="*/ 2414612 w 7575900"/>
              <a:gd name="connsiteY846" fmla="*/ 3646589 h 6174910"/>
              <a:gd name="connsiteX847" fmla="*/ 2419161 w 7575900"/>
              <a:gd name="connsiteY847" fmla="*/ 3649379 h 6174910"/>
              <a:gd name="connsiteX848" fmla="*/ 2438657 w 7575900"/>
              <a:gd name="connsiteY848" fmla="*/ 3652355 h 6174910"/>
              <a:gd name="connsiteX849" fmla="*/ 2543432 w 7575900"/>
              <a:gd name="connsiteY849" fmla="*/ 3649975 h 6174910"/>
              <a:gd name="connsiteX850" fmla="*/ 2593439 w 7575900"/>
              <a:gd name="connsiteY850" fmla="*/ 3614255 h 6174910"/>
              <a:gd name="connsiteX851" fmla="*/ 2602964 w 7575900"/>
              <a:gd name="connsiteY851" fmla="*/ 3661880 h 6174910"/>
              <a:gd name="connsiteX852" fmla="*/ 2743458 w 7575900"/>
              <a:gd name="connsiteY852" fmla="*/ 3619017 h 6174910"/>
              <a:gd name="connsiteX853" fmla="*/ 2802989 w 7575900"/>
              <a:gd name="connsiteY853" fmla="*/ 3549961 h 6174910"/>
              <a:gd name="connsiteX854" fmla="*/ 3285187 w 7575900"/>
              <a:gd name="connsiteY854" fmla="*/ 3526310 h 6174910"/>
              <a:gd name="connsiteX855" fmla="*/ 3269219 w 7575900"/>
              <a:gd name="connsiteY855" fmla="*/ 3531684 h 6174910"/>
              <a:gd name="connsiteX856" fmla="*/ 3232462 w 7575900"/>
              <a:gd name="connsiteY856" fmla="*/ 3541825 h 6174910"/>
              <a:gd name="connsiteX857" fmla="*/ 3223967 w 7575900"/>
              <a:gd name="connsiteY857" fmla="*/ 3543673 h 6174910"/>
              <a:gd name="connsiteX858" fmla="*/ 3438453 w 7575900"/>
              <a:gd name="connsiteY858" fmla="*/ 3844719 h 6174910"/>
              <a:gd name="connsiteX859" fmla="*/ 3440598 w 7575900"/>
              <a:gd name="connsiteY859" fmla="*/ 3832252 h 6174910"/>
              <a:gd name="connsiteX860" fmla="*/ 3448575 w 7575900"/>
              <a:gd name="connsiteY860" fmla="*/ 3785455 h 6174910"/>
              <a:gd name="connsiteX861" fmla="*/ 3452620 w 7575900"/>
              <a:gd name="connsiteY861" fmla="*/ 3761316 h 6174910"/>
              <a:gd name="connsiteX862" fmla="*/ 6541447 w 7575900"/>
              <a:gd name="connsiteY862" fmla="*/ 3489752 h 6174910"/>
              <a:gd name="connsiteX863" fmla="*/ 6450571 w 7575900"/>
              <a:gd name="connsiteY863" fmla="*/ 3541200 h 6174910"/>
              <a:gd name="connsiteX864" fmla="*/ 6457926 w 7575900"/>
              <a:gd name="connsiteY864" fmla="*/ 3668049 h 6174910"/>
              <a:gd name="connsiteX865" fmla="*/ 6578038 w 7575900"/>
              <a:gd name="connsiteY865" fmla="*/ 3626610 h 6174910"/>
              <a:gd name="connsiteX866" fmla="*/ 6570686 w 7575900"/>
              <a:gd name="connsiteY866" fmla="*/ 3499762 h 6174910"/>
              <a:gd name="connsiteX867" fmla="*/ 6541447 w 7575900"/>
              <a:gd name="connsiteY867" fmla="*/ 3489752 h 6174910"/>
              <a:gd name="connsiteX868" fmla="*/ 3469687 w 7575900"/>
              <a:gd name="connsiteY868" fmla="*/ 3460180 h 6174910"/>
              <a:gd name="connsiteX869" fmla="*/ 3436064 w 7575900"/>
              <a:gd name="connsiteY869" fmla="*/ 3465231 h 6174910"/>
              <a:gd name="connsiteX870" fmla="*/ 3335369 w 7575900"/>
              <a:gd name="connsiteY870" fmla="*/ 3507848 h 6174910"/>
              <a:gd name="connsiteX871" fmla="*/ 3322201 w 7575900"/>
              <a:gd name="connsiteY871" fmla="*/ 3512933 h 6174910"/>
              <a:gd name="connsiteX872" fmla="*/ 3461380 w 7575900"/>
              <a:gd name="connsiteY872" fmla="*/ 3708279 h 6174910"/>
              <a:gd name="connsiteX873" fmla="*/ 3463995 w 7575900"/>
              <a:gd name="connsiteY873" fmla="*/ 3692265 h 6174910"/>
              <a:gd name="connsiteX874" fmla="*/ 3482446 w 7575900"/>
              <a:gd name="connsiteY874" fmla="*/ 3566975 h 6174910"/>
              <a:gd name="connsiteX875" fmla="*/ 3482511 w 7575900"/>
              <a:gd name="connsiteY875" fmla="*/ 3566428 h 6174910"/>
              <a:gd name="connsiteX876" fmla="*/ 3482062 w 7575900"/>
              <a:gd name="connsiteY876" fmla="*/ 3566730 h 6174910"/>
              <a:gd name="connsiteX877" fmla="*/ 3470482 w 7575900"/>
              <a:gd name="connsiteY877" fmla="*/ 3569069 h 6174910"/>
              <a:gd name="connsiteX878" fmla="*/ 3440730 w 7575900"/>
              <a:gd name="connsiteY878" fmla="*/ 3539317 h 6174910"/>
              <a:gd name="connsiteX879" fmla="*/ 3470481 w 7575900"/>
              <a:gd name="connsiteY879" fmla="*/ 3509566 h 6174910"/>
              <a:gd name="connsiteX880" fmla="*/ 3482062 w 7575900"/>
              <a:gd name="connsiteY880" fmla="*/ 3511904 h 6174910"/>
              <a:gd name="connsiteX881" fmla="*/ 3487513 w 7575900"/>
              <a:gd name="connsiteY881" fmla="*/ 3515579 h 6174910"/>
              <a:gd name="connsiteX882" fmla="*/ 3489161 w 7575900"/>
              <a:gd name="connsiteY882" fmla="*/ 3501366 h 6174910"/>
              <a:gd name="connsiteX883" fmla="*/ 3469687 w 7575900"/>
              <a:gd name="connsiteY883" fmla="*/ 3460180 h 6174910"/>
              <a:gd name="connsiteX884" fmla="*/ 3964869 w 7575900"/>
              <a:gd name="connsiteY884" fmla="*/ 3435404 h 6174910"/>
              <a:gd name="connsiteX885" fmla="*/ 3962857 w 7575900"/>
              <a:gd name="connsiteY885" fmla="*/ 3435693 h 6174910"/>
              <a:gd name="connsiteX886" fmla="*/ 3957464 w 7575900"/>
              <a:gd name="connsiteY886" fmla="*/ 3440860 h 6174910"/>
              <a:gd name="connsiteX887" fmla="*/ 3960093 w 7575900"/>
              <a:gd name="connsiteY887" fmla="*/ 3442102 h 6174910"/>
              <a:gd name="connsiteX888" fmla="*/ 3964357 w 7575900"/>
              <a:gd name="connsiteY888" fmla="*/ 3440939 h 6174910"/>
              <a:gd name="connsiteX889" fmla="*/ 3966905 w 7575900"/>
              <a:gd name="connsiteY889" fmla="*/ 3443519 h 6174910"/>
              <a:gd name="connsiteX890" fmla="*/ 3965102 w 7575900"/>
              <a:gd name="connsiteY890" fmla="*/ 3446181 h 6174910"/>
              <a:gd name="connsiteX891" fmla="*/ 3961398 w 7575900"/>
              <a:gd name="connsiteY891" fmla="*/ 3447096 h 6174910"/>
              <a:gd name="connsiteX892" fmla="*/ 3968597 w 7575900"/>
              <a:gd name="connsiteY892" fmla="*/ 3451399 h 6174910"/>
              <a:gd name="connsiteX893" fmla="*/ 3966879 w 7575900"/>
              <a:gd name="connsiteY893" fmla="*/ 3459663 h 6174910"/>
              <a:gd name="connsiteX894" fmla="*/ 3958900 w 7575900"/>
              <a:gd name="connsiteY894" fmla="*/ 3461449 h 6174910"/>
              <a:gd name="connsiteX895" fmla="*/ 3953101 w 7575900"/>
              <a:gd name="connsiteY895" fmla="*/ 3473503 h 6174910"/>
              <a:gd name="connsiteX896" fmla="*/ 3958917 w 7575900"/>
              <a:gd name="connsiteY896" fmla="*/ 3484080 h 6174910"/>
              <a:gd name="connsiteX897" fmla="*/ 3970707 w 7575900"/>
              <a:gd name="connsiteY897" fmla="*/ 3481034 h 6174910"/>
              <a:gd name="connsiteX898" fmla="*/ 3974674 w 7575900"/>
              <a:gd name="connsiteY898" fmla="*/ 3469174 h 6174910"/>
              <a:gd name="connsiteX899" fmla="*/ 3971232 w 7575900"/>
              <a:gd name="connsiteY899" fmla="*/ 3461595 h 6174910"/>
              <a:gd name="connsiteX900" fmla="*/ 3975661 w 7575900"/>
              <a:gd name="connsiteY900" fmla="*/ 3455571 h 6174910"/>
              <a:gd name="connsiteX901" fmla="*/ 3984018 w 7575900"/>
              <a:gd name="connsiteY901" fmla="*/ 3457905 h 6174910"/>
              <a:gd name="connsiteX902" fmla="*/ 3982848 w 7575900"/>
              <a:gd name="connsiteY902" fmla="*/ 3453520 h 6174910"/>
              <a:gd name="connsiteX903" fmla="*/ 3984056 w 7575900"/>
              <a:gd name="connsiteY903" fmla="*/ 3451135 h 6174910"/>
              <a:gd name="connsiteX904" fmla="*/ 3987713 w 7575900"/>
              <a:gd name="connsiteY904" fmla="*/ 3452461 h 6174910"/>
              <a:gd name="connsiteX905" fmla="*/ 3989911 w 7575900"/>
              <a:gd name="connsiteY905" fmla="*/ 3456736 h 6174910"/>
              <a:gd name="connsiteX906" fmla="*/ 3992477 w 7575900"/>
              <a:gd name="connsiteY906" fmla="*/ 3455839 h 6174910"/>
              <a:gd name="connsiteX907" fmla="*/ 3990897 w 7575900"/>
              <a:gd name="connsiteY907" fmla="*/ 3448024 h 6174910"/>
              <a:gd name="connsiteX908" fmla="*/ 3985695 w 7575900"/>
              <a:gd name="connsiteY908" fmla="*/ 3444396 h 6174910"/>
              <a:gd name="connsiteX909" fmla="*/ 3968604 w 7575900"/>
              <a:gd name="connsiteY909" fmla="*/ 3436829 h 6174910"/>
              <a:gd name="connsiteX910" fmla="*/ 3964869 w 7575900"/>
              <a:gd name="connsiteY910" fmla="*/ 3435404 h 6174910"/>
              <a:gd name="connsiteX911" fmla="*/ 3993575 w 7575900"/>
              <a:gd name="connsiteY911" fmla="*/ 3430245 h 6174910"/>
              <a:gd name="connsiteX912" fmla="*/ 3995707 w 7575900"/>
              <a:gd name="connsiteY912" fmla="*/ 3440971 h 6174910"/>
              <a:gd name="connsiteX913" fmla="*/ 4004609 w 7575900"/>
              <a:gd name="connsiteY913" fmla="*/ 3444669 h 6174910"/>
              <a:gd name="connsiteX914" fmla="*/ 4015795 w 7575900"/>
              <a:gd name="connsiteY914" fmla="*/ 3437561 h 6174910"/>
              <a:gd name="connsiteX915" fmla="*/ 3993575 w 7575900"/>
              <a:gd name="connsiteY915" fmla="*/ 3430245 h 6174910"/>
              <a:gd name="connsiteX916" fmla="*/ 3957722 w 7575900"/>
              <a:gd name="connsiteY916" fmla="*/ 3411235 h 6174910"/>
              <a:gd name="connsiteX917" fmla="*/ 3960448 w 7575900"/>
              <a:gd name="connsiteY917" fmla="*/ 3424205 h 6174910"/>
              <a:gd name="connsiteX918" fmla="*/ 3969315 w 7575900"/>
              <a:gd name="connsiteY918" fmla="*/ 3427991 h 6174910"/>
              <a:gd name="connsiteX919" fmla="*/ 3978479 w 7575900"/>
              <a:gd name="connsiteY919" fmla="*/ 3422023 h 6174910"/>
              <a:gd name="connsiteX920" fmla="*/ 3957722 w 7575900"/>
              <a:gd name="connsiteY920" fmla="*/ 3411235 h 6174910"/>
              <a:gd name="connsiteX921" fmla="*/ 3473810 w 7575900"/>
              <a:gd name="connsiteY921" fmla="*/ 3409497 h 6174910"/>
              <a:gd name="connsiteX922" fmla="*/ 3553173 w 7575900"/>
              <a:gd name="connsiteY922" fmla="*/ 3460335 h 6174910"/>
              <a:gd name="connsiteX923" fmla="*/ 3554497 w 7575900"/>
              <a:gd name="connsiteY923" fmla="*/ 3513935 h 6174910"/>
              <a:gd name="connsiteX924" fmla="*/ 3554581 w 7575900"/>
              <a:gd name="connsiteY924" fmla="*/ 3519899 h 6174910"/>
              <a:gd name="connsiteX925" fmla="*/ 3554582 w 7575900"/>
              <a:gd name="connsiteY925" fmla="*/ 3519897 h 6174910"/>
              <a:gd name="connsiteX926" fmla="*/ 3571216 w 7575900"/>
              <a:gd name="connsiteY926" fmla="*/ 3514817 h 6174910"/>
              <a:gd name="connsiteX927" fmla="*/ 3600967 w 7575900"/>
              <a:gd name="connsiteY927" fmla="*/ 3544568 h 6174910"/>
              <a:gd name="connsiteX928" fmla="*/ 3571216 w 7575900"/>
              <a:gd name="connsiteY928" fmla="*/ 3574319 h 6174910"/>
              <a:gd name="connsiteX929" fmla="*/ 3559635 w 7575900"/>
              <a:gd name="connsiteY929" fmla="*/ 3571981 h 6174910"/>
              <a:gd name="connsiteX930" fmla="*/ 3555110 w 7575900"/>
              <a:gd name="connsiteY930" fmla="*/ 3569524 h 6174910"/>
              <a:gd name="connsiteX931" fmla="*/ 3555164 w 7575900"/>
              <a:gd name="connsiteY931" fmla="*/ 3576633 h 6174910"/>
              <a:gd name="connsiteX932" fmla="*/ 3541505 w 7575900"/>
              <a:gd name="connsiteY932" fmla="*/ 4058860 h 6174910"/>
              <a:gd name="connsiteX933" fmla="*/ 3552735 w 7575900"/>
              <a:gd name="connsiteY933" fmla="*/ 4062589 h 6174910"/>
              <a:gd name="connsiteX934" fmla="*/ 3553902 w 7575900"/>
              <a:gd name="connsiteY934" fmla="*/ 4115091 h 6174910"/>
              <a:gd name="connsiteX935" fmla="*/ 3518900 w 7575900"/>
              <a:gd name="connsiteY935" fmla="*/ 4124424 h 6174910"/>
              <a:gd name="connsiteX936" fmla="*/ 3518900 w 7575900"/>
              <a:gd name="connsiteY936" fmla="*/ 4161759 h 6174910"/>
              <a:gd name="connsiteX937" fmla="*/ 3490899 w 7575900"/>
              <a:gd name="connsiteY937" fmla="*/ 4196823 h 6174910"/>
              <a:gd name="connsiteX938" fmla="*/ 3440730 w 7575900"/>
              <a:gd name="connsiteY938" fmla="*/ 4215429 h 6174910"/>
              <a:gd name="connsiteX939" fmla="*/ 3396395 w 7575900"/>
              <a:gd name="connsiteY939" fmla="*/ 4209596 h 6174910"/>
              <a:gd name="connsiteX940" fmla="*/ 3369560 w 7575900"/>
              <a:gd name="connsiteY940" fmla="*/ 4164093 h 6174910"/>
              <a:gd name="connsiteX941" fmla="*/ 3380061 w 7575900"/>
              <a:gd name="connsiteY941" fmla="*/ 4126759 h 6174910"/>
              <a:gd name="connsiteX942" fmla="*/ 3408062 w 7575900"/>
              <a:gd name="connsiteY942" fmla="*/ 4111590 h 6174910"/>
              <a:gd name="connsiteX943" fmla="*/ 3438396 w 7575900"/>
              <a:gd name="connsiteY943" fmla="*/ 4111591 h 6174910"/>
              <a:gd name="connsiteX944" fmla="*/ 3443064 w 7575900"/>
              <a:gd name="connsiteY944" fmla="*/ 4139592 h 6174910"/>
              <a:gd name="connsiteX945" fmla="*/ 3415063 w 7575900"/>
              <a:gd name="connsiteY945" fmla="*/ 4146593 h 6174910"/>
              <a:gd name="connsiteX946" fmla="*/ 3404562 w 7575900"/>
              <a:gd name="connsiteY946" fmla="*/ 4164093 h 6174910"/>
              <a:gd name="connsiteX947" fmla="*/ 3423229 w 7575900"/>
              <a:gd name="connsiteY947" fmla="*/ 4172260 h 6174910"/>
              <a:gd name="connsiteX948" fmla="*/ 3454731 w 7575900"/>
              <a:gd name="connsiteY948" fmla="*/ 4171155 h 6174910"/>
              <a:gd name="connsiteX949" fmla="*/ 3473398 w 7575900"/>
              <a:gd name="connsiteY949" fmla="*/ 4140758 h 6174910"/>
              <a:gd name="connsiteX950" fmla="*/ 3466398 w 7575900"/>
              <a:gd name="connsiteY950" fmla="*/ 4112758 h 6174910"/>
              <a:gd name="connsiteX951" fmla="*/ 3448897 w 7575900"/>
              <a:gd name="connsiteY951" fmla="*/ 4094090 h 6174910"/>
              <a:gd name="connsiteX952" fmla="*/ 3408062 w 7575900"/>
              <a:gd name="connsiteY952" fmla="*/ 4088256 h 6174910"/>
              <a:gd name="connsiteX953" fmla="*/ 3381227 w 7575900"/>
              <a:gd name="connsiteY953" fmla="*/ 4098820 h 6174910"/>
              <a:gd name="connsiteX954" fmla="*/ 2975211 w 7575900"/>
              <a:gd name="connsiteY954" fmla="*/ 3531796 h 6174910"/>
              <a:gd name="connsiteX955" fmla="*/ 2956981 w 7575900"/>
              <a:gd name="connsiteY955" fmla="*/ 3522171 h 6174910"/>
              <a:gd name="connsiteX956" fmla="*/ 2975649 w 7575900"/>
              <a:gd name="connsiteY956" fmla="*/ 3486002 h 6174910"/>
              <a:gd name="connsiteX957" fmla="*/ 2975934 w 7575900"/>
              <a:gd name="connsiteY957" fmla="*/ 3485313 h 6174910"/>
              <a:gd name="connsiteX958" fmla="*/ 2973610 w 7575900"/>
              <a:gd name="connsiteY958" fmla="*/ 3488131 h 6174910"/>
              <a:gd name="connsiteX959" fmla="*/ 2947211 w 7575900"/>
              <a:gd name="connsiteY959" fmla="*/ 3499066 h 6174910"/>
              <a:gd name="connsiteX960" fmla="*/ 2909875 w 7575900"/>
              <a:gd name="connsiteY960" fmla="*/ 3461731 h 6174910"/>
              <a:gd name="connsiteX961" fmla="*/ 2947210 w 7575900"/>
              <a:gd name="connsiteY961" fmla="*/ 3424396 h 6174910"/>
              <a:gd name="connsiteX962" fmla="*/ 2984544 w 7575900"/>
              <a:gd name="connsiteY962" fmla="*/ 3461731 h 6174910"/>
              <a:gd name="connsiteX963" fmla="*/ 2984454 w 7575900"/>
              <a:gd name="connsiteY963" fmla="*/ 3462627 h 6174910"/>
              <a:gd name="connsiteX964" fmla="*/ 2985365 w 7575900"/>
              <a:gd name="connsiteY964" fmla="*/ 3459934 h 6174910"/>
              <a:gd name="connsiteX965" fmla="*/ 2994316 w 7575900"/>
              <a:gd name="connsiteY965" fmla="*/ 3421834 h 6174910"/>
              <a:gd name="connsiteX966" fmla="*/ 3437230 w 7575900"/>
              <a:gd name="connsiteY966" fmla="*/ 3415124 h 6174910"/>
              <a:gd name="connsiteX967" fmla="*/ 3473810 w 7575900"/>
              <a:gd name="connsiteY967" fmla="*/ 3409497 h 6174910"/>
              <a:gd name="connsiteX968" fmla="*/ 3830630 w 7575900"/>
              <a:gd name="connsiteY968" fmla="*/ 3383329 h 6174910"/>
              <a:gd name="connsiteX969" fmla="*/ 3839656 w 7575900"/>
              <a:gd name="connsiteY969" fmla="*/ 3391226 h 6174910"/>
              <a:gd name="connsiteX970" fmla="*/ 3843041 w 7575900"/>
              <a:gd name="connsiteY970" fmla="*/ 3401381 h 6174910"/>
              <a:gd name="connsiteX971" fmla="*/ 3835143 w 7575900"/>
              <a:gd name="connsiteY971" fmla="*/ 3416048 h 6174910"/>
              <a:gd name="connsiteX972" fmla="*/ 3829502 w 7575900"/>
              <a:gd name="connsiteY972" fmla="*/ 3430715 h 6174910"/>
              <a:gd name="connsiteX973" fmla="*/ 3831759 w 7575900"/>
              <a:gd name="connsiteY973" fmla="*/ 3441998 h 6174910"/>
              <a:gd name="connsiteX974" fmla="*/ 3846426 w 7575900"/>
              <a:gd name="connsiteY974" fmla="*/ 3454409 h 6174910"/>
              <a:gd name="connsiteX975" fmla="*/ 3855601 w 7575900"/>
              <a:gd name="connsiteY975" fmla="*/ 3468133 h 6174910"/>
              <a:gd name="connsiteX976" fmla="*/ 3856541 w 7575900"/>
              <a:gd name="connsiteY976" fmla="*/ 3468936 h 6174910"/>
              <a:gd name="connsiteX977" fmla="*/ 3851615 w 7575900"/>
              <a:gd name="connsiteY977" fmla="*/ 3473486 h 6174910"/>
              <a:gd name="connsiteX978" fmla="*/ 3854651 w 7575900"/>
              <a:gd name="connsiteY978" fmla="*/ 3472731 h 6174910"/>
              <a:gd name="connsiteX979" fmla="*/ 3880978 w 7575900"/>
              <a:gd name="connsiteY979" fmla="*/ 3484917 h 6174910"/>
              <a:gd name="connsiteX980" fmla="*/ 3909929 w 7575900"/>
              <a:gd name="connsiteY980" fmla="*/ 3490587 h 6174910"/>
              <a:gd name="connsiteX981" fmla="*/ 3914090 w 7575900"/>
              <a:gd name="connsiteY981" fmla="*/ 3489810 h 6174910"/>
              <a:gd name="connsiteX982" fmla="*/ 3916288 w 7575900"/>
              <a:gd name="connsiteY982" fmla="*/ 3489085 h 6174910"/>
              <a:gd name="connsiteX983" fmla="*/ 3916485 w 7575900"/>
              <a:gd name="connsiteY983" fmla="*/ 3486386 h 6174910"/>
              <a:gd name="connsiteX984" fmla="*/ 3919869 w 7575900"/>
              <a:gd name="connsiteY984" fmla="*/ 3464949 h 6174910"/>
              <a:gd name="connsiteX985" fmla="*/ 3925510 w 7575900"/>
              <a:gd name="connsiteY985" fmla="*/ 3461565 h 6174910"/>
              <a:gd name="connsiteX986" fmla="*/ 3918740 w 7575900"/>
              <a:gd name="connsiteY986" fmla="*/ 3461565 h 6174910"/>
              <a:gd name="connsiteX987" fmla="*/ 3918184 w 7575900"/>
              <a:gd name="connsiteY987" fmla="*/ 3461909 h 6174910"/>
              <a:gd name="connsiteX988" fmla="*/ 3919719 w 7575900"/>
              <a:gd name="connsiteY988" fmla="*/ 3459802 h 6174910"/>
              <a:gd name="connsiteX989" fmla="*/ 3928895 w 7575900"/>
              <a:gd name="connsiteY989" fmla="*/ 3446898 h 6174910"/>
              <a:gd name="connsiteX990" fmla="*/ 3933408 w 7575900"/>
              <a:gd name="connsiteY990" fmla="*/ 3436743 h 6174910"/>
              <a:gd name="connsiteX991" fmla="*/ 3924382 w 7575900"/>
              <a:gd name="connsiteY991" fmla="*/ 3429973 h 6174910"/>
              <a:gd name="connsiteX992" fmla="*/ 3942434 w 7575900"/>
              <a:gd name="connsiteY992" fmla="*/ 3408537 h 6174910"/>
              <a:gd name="connsiteX993" fmla="*/ 3948075 w 7575900"/>
              <a:gd name="connsiteY993" fmla="*/ 3387100 h 6174910"/>
              <a:gd name="connsiteX994" fmla="*/ 3948870 w 7575900"/>
              <a:gd name="connsiteY994" fmla="*/ 3386776 h 6174910"/>
              <a:gd name="connsiteX995" fmla="*/ 3955973 w 7575900"/>
              <a:gd name="connsiteY995" fmla="*/ 3394998 h 6174910"/>
              <a:gd name="connsiteX996" fmla="*/ 3976282 w 7575900"/>
              <a:gd name="connsiteY996" fmla="*/ 3389356 h 6174910"/>
              <a:gd name="connsiteX997" fmla="*/ 3993205 w 7575900"/>
              <a:gd name="connsiteY997" fmla="*/ 3389356 h 6174910"/>
              <a:gd name="connsiteX998" fmla="*/ 4010129 w 7575900"/>
              <a:gd name="connsiteY998" fmla="*/ 3404024 h 6174910"/>
              <a:gd name="connsiteX999" fmla="*/ 4024797 w 7575900"/>
              <a:gd name="connsiteY999" fmla="*/ 3416435 h 6174910"/>
              <a:gd name="connsiteX1000" fmla="*/ 4022540 w 7575900"/>
              <a:gd name="connsiteY1000" fmla="*/ 3427717 h 6174910"/>
              <a:gd name="connsiteX1001" fmla="*/ 4040592 w 7575900"/>
              <a:gd name="connsiteY1001" fmla="*/ 3436743 h 6174910"/>
              <a:gd name="connsiteX1002" fmla="*/ 4030438 w 7575900"/>
              <a:gd name="connsiteY1002" fmla="*/ 3445769 h 6174910"/>
              <a:gd name="connsiteX1003" fmla="*/ 4030438 w 7575900"/>
              <a:gd name="connsiteY1003" fmla="*/ 3455923 h 6174910"/>
              <a:gd name="connsiteX1004" fmla="*/ 4022540 w 7575900"/>
              <a:gd name="connsiteY1004" fmla="*/ 3461564 h 6174910"/>
              <a:gd name="connsiteX1005" fmla="*/ 4014642 w 7575900"/>
              <a:gd name="connsiteY1005" fmla="*/ 3472847 h 6174910"/>
              <a:gd name="connsiteX1006" fmla="*/ 4015771 w 7575900"/>
              <a:gd name="connsiteY1006" fmla="*/ 3488643 h 6174910"/>
              <a:gd name="connsiteX1007" fmla="*/ 4014642 w 7575900"/>
              <a:gd name="connsiteY1007" fmla="*/ 3496541 h 6174910"/>
              <a:gd name="connsiteX1008" fmla="*/ 4016673 w 7575900"/>
              <a:gd name="connsiteY1008" fmla="*/ 3495876 h 6174910"/>
              <a:gd name="connsiteX1009" fmla="*/ 4013150 w 7575900"/>
              <a:gd name="connsiteY1009" fmla="*/ 3498819 h 6174910"/>
              <a:gd name="connsiteX1010" fmla="*/ 4011816 w 7575900"/>
              <a:gd name="connsiteY1010" fmla="*/ 3500171 h 6174910"/>
              <a:gd name="connsiteX1011" fmla="*/ 4018250 w 7575900"/>
              <a:gd name="connsiteY1011" fmla="*/ 3500609 h 6174910"/>
              <a:gd name="connsiteX1012" fmla="*/ 4032908 w 7575900"/>
              <a:gd name="connsiteY1012" fmla="*/ 3500740 h 6174910"/>
              <a:gd name="connsiteX1013" fmla="*/ 4102860 w 7575900"/>
              <a:gd name="connsiteY1013" fmla="*/ 3493971 h 6174910"/>
              <a:gd name="connsiteX1014" fmla="*/ 4261944 w 7575900"/>
              <a:gd name="connsiteY1014" fmla="*/ 3493971 h 6174910"/>
              <a:gd name="connsiteX1015" fmla="*/ 4352204 w 7575900"/>
              <a:gd name="connsiteY1015" fmla="*/ 3502997 h 6174910"/>
              <a:gd name="connsiteX1016" fmla="*/ 4444721 w 7575900"/>
              <a:gd name="connsiteY1016" fmla="*/ 3495100 h 6174910"/>
              <a:gd name="connsiteX1017" fmla="*/ 4444721 w 7575900"/>
              <a:gd name="connsiteY1017" fmla="*/ 3475919 h 6174910"/>
              <a:gd name="connsiteX1018" fmla="*/ 4379283 w 7575900"/>
              <a:gd name="connsiteY1018" fmla="*/ 3468021 h 6174910"/>
              <a:gd name="connsiteX1019" fmla="*/ 4249533 w 7575900"/>
              <a:gd name="connsiteY1019" fmla="*/ 3481561 h 6174910"/>
              <a:gd name="connsiteX1020" fmla="*/ 4123169 w 7575900"/>
              <a:gd name="connsiteY1020" fmla="*/ 3468021 h 6174910"/>
              <a:gd name="connsiteX1021" fmla="*/ 4103988 w 7575900"/>
              <a:gd name="connsiteY1021" fmla="*/ 3421763 h 6174910"/>
              <a:gd name="connsiteX1022" fmla="*/ 4238250 w 7575900"/>
              <a:gd name="connsiteY1022" fmla="*/ 3409352 h 6174910"/>
              <a:gd name="connsiteX1023" fmla="*/ 4249533 w 7575900"/>
              <a:gd name="connsiteY1023" fmla="*/ 3399198 h 6174910"/>
              <a:gd name="connsiteX1024" fmla="*/ 4310459 w 7575900"/>
              <a:gd name="connsiteY1024" fmla="*/ 3400326 h 6174910"/>
              <a:gd name="connsiteX1025" fmla="*/ 4357846 w 7575900"/>
              <a:gd name="connsiteY1025" fmla="*/ 3395813 h 6174910"/>
              <a:gd name="connsiteX1026" fmla="*/ 4367366 w 7575900"/>
              <a:gd name="connsiteY1026" fmla="*/ 3394262 h 6174910"/>
              <a:gd name="connsiteX1027" fmla="*/ 4365744 w 7575900"/>
              <a:gd name="connsiteY1027" fmla="*/ 3395813 h 6174910"/>
              <a:gd name="connsiteX1028" fmla="*/ 4323998 w 7575900"/>
              <a:gd name="connsiteY1028" fmla="*/ 3416122 h 6174910"/>
              <a:gd name="connsiteX1029" fmla="*/ 4383796 w 7575900"/>
              <a:gd name="connsiteY1029" fmla="*/ 3408224 h 6174910"/>
              <a:gd name="connsiteX1030" fmla="*/ 4480825 w 7575900"/>
              <a:gd name="connsiteY1030" fmla="*/ 3422891 h 6174910"/>
              <a:gd name="connsiteX1031" fmla="*/ 4422156 w 7575900"/>
              <a:gd name="connsiteY1031" fmla="*/ 3424020 h 6174910"/>
              <a:gd name="connsiteX1032" fmla="*/ 4340922 w 7575900"/>
              <a:gd name="connsiteY1032" fmla="*/ 3438687 h 6174910"/>
              <a:gd name="connsiteX1033" fmla="*/ 4263072 w 7575900"/>
              <a:gd name="connsiteY1033" fmla="*/ 3438687 h 6174910"/>
              <a:gd name="connsiteX1034" fmla="*/ 4238251 w 7575900"/>
              <a:gd name="connsiteY1034" fmla="*/ 3428533 h 6174910"/>
              <a:gd name="connsiteX1035" fmla="*/ 4125425 w 7575900"/>
              <a:gd name="connsiteY1035" fmla="*/ 3430789 h 6174910"/>
              <a:gd name="connsiteX1036" fmla="*/ 4140093 w 7575900"/>
              <a:gd name="connsiteY1036" fmla="*/ 3454482 h 6174910"/>
              <a:gd name="connsiteX1037" fmla="*/ 4232609 w 7575900"/>
              <a:gd name="connsiteY1037" fmla="*/ 3457867 h 6174910"/>
              <a:gd name="connsiteX1038" fmla="*/ 4363487 w 7575900"/>
              <a:gd name="connsiteY1038" fmla="*/ 3451097 h 6174910"/>
              <a:gd name="connsiteX1039" fmla="*/ 4462773 w 7575900"/>
              <a:gd name="connsiteY1039" fmla="*/ 3458996 h 6174910"/>
              <a:gd name="connsiteX1040" fmla="*/ 4460517 w 7575900"/>
              <a:gd name="connsiteY1040" fmla="*/ 3506382 h 6174910"/>
              <a:gd name="connsiteX1041" fmla="*/ 4389514 w 7575900"/>
              <a:gd name="connsiteY1041" fmla="*/ 3522764 h 6174910"/>
              <a:gd name="connsiteX1042" fmla="*/ 4385666 w 7575900"/>
              <a:gd name="connsiteY1042" fmla="*/ 3524337 h 6174910"/>
              <a:gd name="connsiteX1043" fmla="*/ 4390219 w 7575900"/>
              <a:gd name="connsiteY1043" fmla="*/ 3525942 h 6174910"/>
              <a:gd name="connsiteX1044" fmla="*/ 4409077 w 7575900"/>
              <a:gd name="connsiteY1044" fmla="*/ 3531088 h 6174910"/>
              <a:gd name="connsiteX1045" fmla="*/ 4439540 w 7575900"/>
              <a:gd name="connsiteY1045" fmla="*/ 3528832 h 6174910"/>
              <a:gd name="connsiteX1046" fmla="*/ 4445181 w 7575900"/>
              <a:gd name="connsiteY1046" fmla="*/ 3541243 h 6174910"/>
              <a:gd name="connsiteX1047" fmla="*/ 4459848 w 7575900"/>
              <a:gd name="connsiteY1047" fmla="*/ 3535601 h 6174910"/>
              <a:gd name="connsiteX1048" fmla="*/ 4459848 w 7575900"/>
              <a:gd name="connsiteY1048" fmla="*/ 3545755 h 6174910"/>
              <a:gd name="connsiteX1049" fmla="*/ 4451950 w 7575900"/>
              <a:gd name="connsiteY1049" fmla="*/ 3558166 h 6174910"/>
              <a:gd name="connsiteX1050" fmla="*/ 4463233 w 7575900"/>
              <a:gd name="connsiteY1050" fmla="*/ 3567192 h 6174910"/>
              <a:gd name="connsiteX1051" fmla="*/ 4456464 w 7575900"/>
              <a:gd name="connsiteY1051" fmla="*/ 3571705 h 6174910"/>
              <a:gd name="connsiteX1052" fmla="*/ 4458720 w 7575900"/>
              <a:gd name="connsiteY1052" fmla="*/ 3579603 h 6174910"/>
              <a:gd name="connsiteX1053" fmla="*/ 4448566 w 7575900"/>
              <a:gd name="connsiteY1053" fmla="*/ 3589757 h 6174910"/>
              <a:gd name="connsiteX1054" fmla="*/ 4442924 w 7575900"/>
              <a:gd name="connsiteY1054" fmla="*/ 3597655 h 6174910"/>
              <a:gd name="connsiteX1055" fmla="*/ 4451951 w 7575900"/>
              <a:gd name="connsiteY1055" fmla="*/ 3607810 h 6174910"/>
              <a:gd name="connsiteX1056" fmla="*/ 4450822 w 7575900"/>
              <a:gd name="connsiteY1056" fmla="*/ 3625861 h 6174910"/>
              <a:gd name="connsiteX1057" fmla="*/ 4458720 w 7575900"/>
              <a:gd name="connsiteY1057" fmla="*/ 3636016 h 6174910"/>
              <a:gd name="connsiteX1058" fmla="*/ 4440668 w 7575900"/>
              <a:gd name="connsiteY1058" fmla="*/ 3630374 h 6174910"/>
              <a:gd name="connsiteX1059" fmla="*/ 4433899 w 7575900"/>
              <a:gd name="connsiteY1059" fmla="*/ 3624733 h 6174910"/>
              <a:gd name="connsiteX1060" fmla="*/ 4428258 w 7575900"/>
              <a:gd name="connsiteY1060" fmla="*/ 3610066 h 6174910"/>
              <a:gd name="connsiteX1061" fmla="*/ 4426001 w 7575900"/>
              <a:gd name="connsiteY1061" fmla="*/ 3614579 h 6174910"/>
              <a:gd name="connsiteX1062" fmla="*/ 4424873 w 7575900"/>
              <a:gd name="connsiteY1062" fmla="*/ 3622477 h 6174910"/>
              <a:gd name="connsiteX1063" fmla="*/ 4411334 w 7575900"/>
              <a:gd name="connsiteY1063" fmla="*/ 3622477 h 6174910"/>
              <a:gd name="connsiteX1064" fmla="*/ 4411334 w 7575900"/>
              <a:gd name="connsiteY1064" fmla="*/ 3632631 h 6174910"/>
              <a:gd name="connsiteX1065" fmla="*/ 4407949 w 7575900"/>
              <a:gd name="connsiteY1065" fmla="*/ 3622477 h 6174910"/>
              <a:gd name="connsiteX1066" fmla="*/ 4401953 w 7575900"/>
              <a:gd name="connsiteY1066" fmla="*/ 3616629 h 6174910"/>
              <a:gd name="connsiteX1067" fmla="*/ 4398568 w 7575900"/>
              <a:gd name="connsiteY1067" fmla="*/ 3612067 h 6174910"/>
              <a:gd name="connsiteX1068" fmla="*/ 4402307 w 7575900"/>
              <a:gd name="connsiteY1068" fmla="*/ 3606681 h 6174910"/>
              <a:gd name="connsiteX1069" fmla="*/ 4389897 w 7575900"/>
              <a:gd name="connsiteY1069" fmla="*/ 3599912 h 6174910"/>
              <a:gd name="connsiteX1070" fmla="*/ 4389897 w 7575900"/>
              <a:gd name="connsiteY1070" fmla="*/ 3593142 h 6174910"/>
              <a:gd name="connsiteX1071" fmla="*/ 4385383 w 7575900"/>
              <a:gd name="connsiteY1071" fmla="*/ 3595399 h 6174910"/>
              <a:gd name="connsiteX1072" fmla="*/ 4374101 w 7575900"/>
              <a:gd name="connsiteY1072" fmla="*/ 3597654 h 6174910"/>
              <a:gd name="connsiteX1073" fmla="*/ 4371844 w 7575900"/>
              <a:gd name="connsiteY1073" fmla="*/ 3593142 h 6174910"/>
              <a:gd name="connsiteX1074" fmla="*/ 4383127 w 7575900"/>
              <a:gd name="connsiteY1074" fmla="*/ 3582987 h 6174910"/>
              <a:gd name="connsiteX1075" fmla="*/ 4391026 w 7575900"/>
              <a:gd name="connsiteY1075" fmla="*/ 3580731 h 6174910"/>
              <a:gd name="connsiteX1076" fmla="*/ 4402307 w 7575900"/>
              <a:gd name="connsiteY1076" fmla="*/ 3580731 h 6174910"/>
              <a:gd name="connsiteX1077" fmla="*/ 4419231 w 7575900"/>
              <a:gd name="connsiteY1077" fmla="*/ 3580731 h 6174910"/>
              <a:gd name="connsiteX1078" fmla="*/ 4420360 w 7575900"/>
              <a:gd name="connsiteY1078" fmla="*/ 3563807 h 6174910"/>
              <a:gd name="connsiteX1079" fmla="*/ 4424873 w 7575900"/>
              <a:gd name="connsiteY1079" fmla="*/ 3553653 h 6174910"/>
              <a:gd name="connsiteX1080" fmla="*/ 4411333 w 7575900"/>
              <a:gd name="connsiteY1080" fmla="*/ 3549140 h 6174910"/>
              <a:gd name="connsiteX1081" fmla="*/ 4389897 w 7575900"/>
              <a:gd name="connsiteY1081" fmla="*/ 3550269 h 6174910"/>
              <a:gd name="connsiteX1082" fmla="*/ 4386512 w 7575900"/>
              <a:gd name="connsiteY1082" fmla="*/ 3562679 h 6174910"/>
              <a:gd name="connsiteX1083" fmla="*/ 4375229 w 7575900"/>
              <a:gd name="connsiteY1083" fmla="*/ 3563807 h 6174910"/>
              <a:gd name="connsiteX1084" fmla="*/ 4357177 w 7575900"/>
              <a:gd name="connsiteY1084" fmla="*/ 3560423 h 6174910"/>
              <a:gd name="connsiteX1085" fmla="*/ 4351254 w 7575900"/>
              <a:gd name="connsiteY1085" fmla="*/ 3558801 h 6174910"/>
              <a:gd name="connsiteX1086" fmla="*/ 4351156 w 7575900"/>
              <a:gd name="connsiteY1086" fmla="*/ 3558790 h 6174910"/>
              <a:gd name="connsiteX1087" fmla="*/ 4352881 w 7575900"/>
              <a:gd name="connsiteY1087" fmla="*/ 3557771 h 6174910"/>
              <a:gd name="connsiteX1088" fmla="*/ 4339582 w 7575900"/>
              <a:gd name="connsiteY1088" fmla="*/ 3556660 h 6174910"/>
              <a:gd name="connsiteX1089" fmla="*/ 4301433 w 7575900"/>
              <a:gd name="connsiteY1089" fmla="*/ 3556025 h 6174910"/>
              <a:gd name="connsiteX1090" fmla="*/ 4287688 w 7575900"/>
              <a:gd name="connsiteY1090" fmla="*/ 3578634 h 6174910"/>
              <a:gd name="connsiteX1091" fmla="*/ 4286185 w 7575900"/>
              <a:gd name="connsiteY1091" fmla="*/ 3582462 h 6174910"/>
              <a:gd name="connsiteX1092" fmla="*/ 4288760 w 7575900"/>
              <a:gd name="connsiteY1092" fmla="*/ 3585440 h 6174910"/>
              <a:gd name="connsiteX1093" fmla="*/ 4297786 w 7575900"/>
              <a:gd name="connsiteY1093" fmla="*/ 3597851 h 6174910"/>
              <a:gd name="connsiteX1094" fmla="*/ 4296658 w 7575900"/>
              <a:gd name="connsiteY1094" fmla="*/ 3611390 h 6174910"/>
              <a:gd name="connsiteX1095" fmla="*/ 4280862 w 7575900"/>
              <a:gd name="connsiteY1095" fmla="*/ 3615903 h 6174910"/>
              <a:gd name="connsiteX1096" fmla="*/ 4263938 w 7575900"/>
              <a:gd name="connsiteY1096" fmla="*/ 3611390 h 6174910"/>
              <a:gd name="connsiteX1097" fmla="*/ 4259425 w 7575900"/>
              <a:gd name="connsiteY1097" fmla="*/ 3622673 h 6174910"/>
              <a:gd name="connsiteX1098" fmla="*/ 4259425 w 7575900"/>
              <a:gd name="connsiteY1098" fmla="*/ 3630571 h 6174910"/>
              <a:gd name="connsiteX1099" fmla="*/ 4256040 w 7575900"/>
              <a:gd name="connsiteY1099" fmla="*/ 3632827 h 6174910"/>
              <a:gd name="connsiteX1100" fmla="*/ 4247014 w 7575900"/>
              <a:gd name="connsiteY1100" fmla="*/ 3633955 h 6174910"/>
              <a:gd name="connsiteX1101" fmla="*/ 4241373 w 7575900"/>
              <a:gd name="connsiteY1101" fmla="*/ 3629442 h 6174910"/>
              <a:gd name="connsiteX1102" fmla="*/ 4233475 w 7575900"/>
              <a:gd name="connsiteY1102" fmla="*/ 3626057 h 6174910"/>
              <a:gd name="connsiteX1103" fmla="*/ 4224449 w 7575900"/>
              <a:gd name="connsiteY1103" fmla="*/ 3632827 h 6174910"/>
              <a:gd name="connsiteX1104" fmla="*/ 4224449 w 7575900"/>
              <a:gd name="connsiteY1104" fmla="*/ 3638468 h 6174910"/>
              <a:gd name="connsiteX1105" fmla="*/ 4231218 w 7575900"/>
              <a:gd name="connsiteY1105" fmla="*/ 3644109 h 6174910"/>
              <a:gd name="connsiteX1106" fmla="*/ 4219936 w 7575900"/>
              <a:gd name="connsiteY1106" fmla="*/ 3644110 h 6174910"/>
              <a:gd name="connsiteX1107" fmla="*/ 4215423 w 7575900"/>
              <a:gd name="connsiteY1107" fmla="*/ 3636212 h 6174910"/>
              <a:gd name="connsiteX1108" fmla="*/ 4213166 w 7575900"/>
              <a:gd name="connsiteY1108" fmla="*/ 3629442 h 6174910"/>
              <a:gd name="connsiteX1109" fmla="*/ 4206397 w 7575900"/>
              <a:gd name="connsiteY1109" fmla="*/ 3629442 h 6174910"/>
              <a:gd name="connsiteX1110" fmla="*/ 4199628 w 7575900"/>
              <a:gd name="connsiteY1110" fmla="*/ 3629442 h 6174910"/>
              <a:gd name="connsiteX1111" fmla="*/ 4199628 w 7575900"/>
              <a:gd name="connsiteY1111" fmla="*/ 3639597 h 6174910"/>
              <a:gd name="connsiteX1112" fmla="*/ 4193986 w 7575900"/>
              <a:gd name="connsiteY1112" fmla="*/ 3629442 h 6174910"/>
              <a:gd name="connsiteX1113" fmla="*/ 4187216 w 7575900"/>
              <a:gd name="connsiteY1113" fmla="*/ 3619288 h 6174910"/>
              <a:gd name="connsiteX1114" fmla="*/ 4187217 w 7575900"/>
              <a:gd name="connsiteY1114" fmla="*/ 3613647 h 6174910"/>
              <a:gd name="connsiteX1115" fmla="*/ 4192858 w 7575900"/>
              <a:gd name="connsiteY1115" fmla="*/ 3609133 h 6174910"/>
              <a:gd name="connsiteX1116" fmla="*/ 4204141 w 7575900"/>
              <a:gd name="connsiteY1116" fmla="*/ 3609133 h 6174910"/>
              <a:gd name="connsiteX1117" fmla="*/ 4207525 w 7575900"/>
              <a:gd name="connsiteY1117" fmla="*/ 3605749 h 6174910"/>
              <a:gd name="connsiteX1118" fmla="*/ 4198499 w 7575900"/>
              <a:gd name="connsiteY1118" fmla="*/ 3604620 h 6174910"/>
              <a:gd name="connsiteX1119" fmla="*/ 4193986 w 7575900"/>
              <a:gd name="connsiteY1119" fmla="*/ 3598979 h 6174910"/>
              <a:gd name="connsiteX1120" fmla="*/ 4188345 w 7575900"/>
              <a:gd name="connsiteY1120" fmla="*/ 3597851 h 6174910"/>
              <a:gd name="connsiteX1121" fmla="*/ 4179319 w 7575900"/>
              <a:gd name="connsiteY1121" fmla="*/ 3597851 h 6174910"/>
              <a:gd name="connsiteX1122" fmla="*/ 4173678 w 7575900"/>
              <a:gd name="connsiteY1122" fmla="*/ 3600107 h 6174910"/>
              <a:gd name="connsiteX1123" fmla="*/ 4180447 w 7575900"/>
              <a:gd name="connsiteY1123" fmla="*/ 3589953 h 6174910"/>
              <a:gd name="connsiteX1124" fmla="*/ 4188346 w 7575900"/>
              <a:gd name="connsiteY1124" fmla="*/ 3585441 h 6174910"/>
              <a:gd name="connsiteX1125" fmla="*/ 4198499 w 7575900"/>
              <a:gd name="connsiteY1125" fmla="*/ 3579799 h 6174910"/>
              <a:gd name="connsiteX1126" fmla="*/ 4209782 w 7575900"/>
              <a:gd name="connsiteY1126" fmla="*/ 3582056 h 6174910"/>
              <a:gd name="connsiteX1127" fmla="*/ 4218808 w 7575900"/>
              <a:gd name="connsiteY1127" fmla="*/ 3589953 h 6174910"/>
              <a:gd name="connsiteX1128" fmla="*/ 4226705 w 7575900"/>
              <a:gd name="connsiteY1128" fmla="*/ 3604621 h 6174910"/>
              <a:gd name="connsiteX1129" fmla="*/ 4242501 w 7575900"/>
              <a:gd name="connsiteY1129" fmla="*/ 3596723 h 6174910"/>
              <a:gd name="connsiteX1130" fmla="*/ 4251527 w 7575900"/>
              <a:gd name="connsiteY1130" fmla="*/ 3592210 h 6174910"/>
              <a:gd name="connsiteX1131" fmla="*/ 4241374 w 7575900"/>
              <a:gd name="connsiteY1131" fmla="*/ 3589953 h 6174910"/>
              <a:gd name="connsiteX1132" fmla="*/ 4233475 w 7575900"/>
              <a:gd name="connsiteY1132" fmla="*/ 3587697 h 6174910"/>
              <a:gd name="connsiteX1133" fmla="*/ 4225577 w 7575900"/>
              <a:gd name="connsiteY1133" fmla="*/ 3582056 h 6174910"/>
              <a:gd name="connsiteX1134" fmla="*/ 4224449 w 7575900"/>
              <a:gd name="connsiteY1134" fmla="*/ 3569644 h 6174910"/>
              <a:gd name="connsiteX1135" fmla="*/ 4227094 w 7575900"/>
              <a:gd name="connsiteY1135" fmla="*/ 3555550 h 6174910"/>
              <a:gd name="connsiteX1136" fmla="*/ 4227007 w 7575900"/>
              <a:gd name="connsiteY1136" fmla="*/ 3554918 h 6174910"/>
              <a:gd name="connsiteX1137" fmla="*/ 4227351 w 7575900"/>
              <a:gd name="connsiteY1137" fmla="*/ 3554627 h 6174910"/>
              <a:gd name="connsiteX1138" fmla="*/ 4232034 w 7575900"/>
              <a:gd name="connsiteY1138" fmla="*/ 3549766 h 6174910"/>
              <a:gd name="connsiteX1139" fmla="*/ 4231482 w 7575900"/>
              <a:gd name="connsiteY1139" fmla="*/ 3549256 h 6174910"/>
              <a:gd name="connsiteX1140" fmla="*/ 4226968 w 7575900"/>
              <a:gd name="connsiteY1140" fmla="*/ 3539102 h 6174910"/>
              <a:gd name="connsiteX1141" fmla="*/ 4213429 w 7575900"/>
              <a:gd name="connsiteY1141" fmla="*/ 3549256 h 6174910"/>
              <a:gd name="connsiteX1142" fmla="*/ 4188607 w 7575900"/>
              <a:gd name="connsiteY1142" fmla="*/ 3550384 h 6174910"/>
              <a:gd name="connsiteX1143" fmla="*/ 4158145 w 7575900"/>
              <a:gd name="connsiteY1143" fmla="*/ 3545871 h 6174910"/>
              <a:gd name="connsiteX1144" fmla="*/ 4097220 w 7575900"/>
              <a:gd name="connsiteY1144" fmla="*/ 3584232 h 6174910"/>
              <a:gd name="connsiteX1145" fmla="*/ 4078039 w 7575900"/>
              <a:gd name="connsiteY1145" fmla="*/ 3579719 h 6174910"/>
              <a:gd name="connsiteX1146" fmla="*/ 4062243 w 7575900"/>
              <a:gd name="connsiteY1146" fmla="*/ 3581976 h 6174910"/>
              <a:gd name="connsiteX1147" fmla="*/ 4041190 w 7575900"/>
              <a:gd name="connsiteY1147" fmla="*/ 3584203 h 6174910"/>
              <a:gd name="connsiteX1148" fmla="*/ 4029908 w 7575900"/>
              <a:gd name="connsiteY1148" fmla="*/ 3604512 h 6174910"/>
              <a:gd name="connsiteX1149" fmla="*/ 4018625 w 7575900"/>
              <a:gd name="connsiteY1149" fmla="*/ 3596614 h 6174910"/>
              <a:gd name="connsiteX1150" fmla="*/ 3965214 w 7575900"/>
              <a:gd name="connsiteY1150" fmla="*/ 3624849 h 6174910"/>
              <a:gd name="connsiteX1151" fmla="*/ 3942694 w 7575900"/>
              <a:gd name="connsiteY1151" fmla="*/ 3619844 h 6174910"/>
              <a:gd name="connsiteX1152" fmla="*/ 3935731 w 7575900"/>
              <a:gd name="connsiteY1152" fmla="*/ 3615538 h 6174910"/>
              <a:gd name="connsiteX1153" fmla="*/ 3932634 w 7575900"/>
              <a:gd name="connsiteY1153" fmla="*/ 3617342 h 6174910"/>
              <a:gd name="connsiteX1154" fmla="*/ 3925512 w 7575900"/>
              <a:gd name="connsiteY1154" fmla="*/ 3618117 h 6174910"/>
              <a:gd name="connsiteX1155" fmla="*/ 3918743 w 7575900"/>
              <a:gd name="connsiteY1155" fmla="*/ 3609092 h 6174910"/>
              <a:gd name="connsiteX1156" fmla="*/ 3899562 w 7575900"/>
              <a:gd name="connsiteY1156" fmla="*/ 3614733 h 6174910"/>
              <a:gd name="connsiteX1157" fmla="*/ 3895049 w 7575900"/>
              <a:gd name="connsiteY1157" fmla="*/ 3624887 h 6174910"/>
              <a:gd name="connsiteX1158" fmla="*/ 3895049 w 7575900"/>
              <a:gd name="connsiteY1158" fmla="*/ 3635042 h 6174910"/>
              <a:gd name="connsiteX1159" fmla="*/ 3888279 w 7575900"/>
              <a:gd name="connsiteY1159" fmla="*/ 3622630 h 6174910"/>
              <a:gd name="connsiteX1160" fmla="*/ 3880381 w 7575900"/>
              <a:gd name="connsiteY1160" fmla="*/ 3620374 h 6174910"/>
              <a:gd name="connsiteX1161" fmla="*/ 3874741 w 7575900"/>
              <a:gd name="connsiteY1161" fmla="*/ 3612476 h 6174910"/>
              <a:gd name="connsiteX1162" fmla="*/ 3856688 w 7575900"/>
              <a:gd name="connsiteY1162" fmla="*/ 3613604 h 6174910"/>
              <a:gd name="connsiteX1163" fmla="*/ 3842021 w 7575900"/>
              <a:gd name="connsiteY1163" fmla="*/ 3626016 h 6174910"/>
              <a:gd name="connsiteX1164" fmla="*/ 3836380 w 7575900"/>
              <a:gd name="connsiteY1164" fmla="*/ 3622630 h 6174910"/>
              <a:gd name="connsiteX1165" fmla="*/ 3845406 w 7575900"/>
              <a:gd name="connsiteY1165" fmla="*/ 3612476 h 6174910"/>
              <a:gd name="connsiteX1166" fmla="*/ 3836380 w 7575900"/>
              <a:gd name="connsiteY1166" fmla="*/ 3611348 h 6174910"/>
              <a:gd name="connsiteX1167" fmla="*/ 3836381 w 7575900"/>
              <a:gd name="connsiteY1167" fmla="*/ 3618117 h 6174910"/>
              <a:gd name="connsiteX1168" fmla="*/ 3829610 w 7575900"/>
              <a:gd name="connsiteY1168" fmla="*/ 3610220 h 6174910"/>
              <a:gd name="connsiteX1169" fmla="*/ 3822841 w 7575900"/>
              <a:gd name="connsiteY1169" fmla="*/ 3607963 h 6174910"/>
              <a:gd name="connsiteX1170" fmla="*/ 3820584 w 7575900"/>
              <a:gd name="connsiteY1170" fmla="*/ 3618118 h 6174910"/>
              <a:gd name="connsiteX1171" fmla="*/ 3808174 w 7575900"/>
              <a:gd name="connsiteY1171" fmla="*/ 3622630 h 6174910"/>
              <a:gd name="connsiteX1172" fmla="*/ 3803661 w 7575900"/>
              <a:gd name="connsiteY1172" fmla="*/ 3613605 h 6174910"/>
              <a:gd name="connsiteX1173" fmla="*/ 3798019 w 7575900"/>
              <a:gd name="connsiteY1173" fmla="*/ 3614732 h 6174910"/>
              <a:gd name="connsiteX1174" fmla="*/ 3793506 w 7575900"/>
              <a:gd name="connsiteY1174" fmla="*/ 3620374 h 6174910"/>
              <a:gd name="connsiteX1175" fmla="*/ 3786737 w 7575900"/>
              <a:gd name="connsiteY1175" fmla="*/ 3622630 h 6174910"/>
              <a:gd name="connsiteX1176" fmla="*/ 3787865 w 7575900"/>
              <a:gd name="connsiteY1176" fmla="*/ 3631656 h 6174910"/>
              <a:gd name="connsiteX1177" fmla="*/ 3794635 w 7575900"/>
              <a:gd name="connsiteY1177" fmla="*/ 3635042 h 6174910"/>
              <a:gd name="connsiteX1178" fmla="*/ 3779967 w 7575900"/>
              <a:gd name="connsiteY1178" fmla="*/ 3635041 h 6174910"/>
              <a:gd name="connsiteX1179" fmla="*/ 3773197 w 7575900"/>
              <a:gd name="connsiteY1179" fmla="*/ 3622631 h 6174910"/>
              <a:gd name="connsiteX1180" fmla="*/ 3773197 w 7575900"/>
              <a:gd name="connsiteY1180" fmla="*/ 3616989 h 6174910"/>
              <a:gd name="connsiteX1181" fmla="*/ 3766428 w 7575900"/>
              <a:gd name="connsiteY1181" fmla="*/ 3612476 h 6174910"/>
              <a:gd name="connsiteX1182" fmla="*/ 3778839 w 7575900"/>
              <a:gd name="connsiteY1182" fmla="*/ 3600065 h 6174910"/>
              <a:gd name="connsiteX1183" fmla="*/ 3775454 w 7575900"/>
              <a:gd name="connsiteY1183" fmla="*/ 3596681 h 6174910"/>
              <a:gd name="connsiteX1184" fmla="*/ 3766428 w 7575900"/>
              <a:gd name="connsiteY1184" fmla="*/ 3597809 h 6174910"/>
              <a:gd name="connsiteX1185" fmla="*/ 3757402 w 7575900"/>
              <a:gd name="connsiteY1185" fmla="*/ 3597808 h 6174910"/>
              <a:gd name="connsiteX1186" fmla="*/ 3756274 w 7575900"/>
              <a:gd name="connsiteY1186" fmla="*/ 3589911 h 6174910"/>
              <a:gd name="connsiteX1187" fmla="*/ 3751760 w 7575900"/>
              <a:gd name="connsiteY1187" fmla="*/ 3585398 h 6174910"/>
              <a:gd name="connsiteX1188" fmla="*/ 3742734 w 7575900"/>
              <a:gd name="connsiteY1188" fmla="*/ 3589911 h 6174910"/>
              <a:gd name="connsiteX1189" fmla="*/ 3738222 w 7575900"/>
              <a:gd name="connsiteY1189" fmla="*/ 3595552 h 6174910"/>
              <a:gd name="connsiteX1190" fmla="*/ 3738221 w 7575900"/>
              <a:gd name="connsiteY1190" fmla="*/ 3584270 h 6174910"/>
              <a:gd name="connsiteX1191" fmla="*/ 3756274 w 7575900"/>
              <a:gd name="connsiteY1191" fmla="*/ 3571859 h 6174910"/>
              <a:gd name="connsiteX1192" fmla="*/ 3769812 w 7575900"/>
              <a:gd name="connsiteY1192" fmla="*/ 3572988 h 6174910"/>
              <a:gd name="connsiteX1193" fmla="*/ 3783352 w 7575900"/>
              <a:gd name="connsiteY1193" fmla="*/ 3584270 h 6174910"/>
              <a:gd name="connsiteX1194" fmla="*/ 3773234 w 7575900"/>
              <a:gd name="connsiteY1194" fmla="*/ 3569355 h 6174910"/>
              <a:gd name="connsiteX1195" fmla="*/ 3777711 w 7575900"/>
              <a:gd name="connsiteY1195" fmla="*/ 3558320 h 6174910"/>
              <a:gd name="connsiteX1196" fmla="*/ 3774325 w 7575900"/>
              <a:gd name="connsiteY1196" fmla="*/ 3552679 h 6174910"/>
              <a:gd name="connsiteX1197" fmla="*/ 3768684 w 7575900"/>
              <a:gd name="connsiteY1197" fmla="*/ 3547037 h 6174910"/>
              <a:gd name="connsiteX1198" fmla="*/ 3786736 w 7575900"/>
              <a:gd name="connsiteY1198" fmla="*/ 3553807 h 6174910"/>
              <a:gd name="connsiteX1199" fmla="*/ 3799147 w 7575900"/>
              <a:gd name="connsiteY1199" fmla="*/ 3557192 h 6174910"/>
              <a:gd name="connsiteX1200" fmla="*/ 3803661 w 7575900"/>
              <a:gd name="connsiteY1200" fmla="*/ 3570730 h 6174910"/>
              <a:gd name="connsiteX1201" fmla="*/ 3808173 w 7575900"/>
              <a:gd name="connsiteY1201" fmla="*/ 3578629 h 6174910"/>
              <a:gd name="connsiteX1202" fmla="*/ 3823969 w 7575900"/>
              <a:gd name="connsiteY1202" fmla="*/ 3582013 h 6174910"/>
              <a:gd name="connsiteX1203" fmla="*/ 3852175 w 7575900"/>
              <a:gd name="connsiteY1203" fmla="*/ 3567345 h 6174910"/>
              <a:gd name="connsiteX1204" fmla="*/ 3873612 w 7575900"/>
              <a:gd name="connsiteY1204" fmla="*/ 3567346 h 6174910"/>
              <a:gd name="connsiteX1205" fmla="*/ 3890536 w 7575900"/>
              <a:gd name="connsiteY1205" fmla="*/ 3570730 h 6174910"/>
              <a:gd name="connsiteX1206" fmla="*/ 3901819 w 7575900"/>
              <a:gd name="connsiteY1206" fmla="*/ 3563961 h 6174910"/>
              <a:gd name="connsiteX1207" fmla="*/ 3910210 w 7575900"/>
              <a:gd name="connsiteY1207" fmla="*/ 3563750 h 6174910"/>
              <a:gd name="connsiteX1208" fmla="*/ 3914570 w 7575900"/>
              <a:gd name="connsiteY1208" fmla="*/ 3563775 h 6174910"/>
              <a:gd name="connsiteX1209" fmla="*/ 3916154 w 7575900"/>
              <a:gd name="connsiteY1209" fmla="*/ 3569484 h 6174910"/>
              <a:gd name="connsiteX1210" fmla="*/ 3916421 w 7575900"/>
              <a:gd name="connsiteY1210" fmla="*/ 3570036 h 6174910"/>
              <a:gd name="connsiteX1211" fmla="*/ 3916450 w 7575900"/>
              <a:gd name="connsiteY1211" fmla="*/ 3569382 h 6174910"/>
              <a:gd name="connsiteX1212" fmla="*/ 3908056 w 7575900"/>
              <a:gd name="connsiteY1212" fmla="*/ 3537945 h 6174910"/>
              <a:gd name="connsiteX1213" fmla="*/ 3884363 w 7575900"/>
              <a:gd name="connsiteY1213" fmla="*/ 3535688 h 6174910"/>
              <a:gd name="connsiteX1214" fmla="*/ 3860669 w 7575900"/>
              <a:gd name="connsiteY1214" fmla="*/ 3500712 h 6174910"/>
              <a:gd name="connsiteX1215" fmla="*/ 3841105 w 7575900"/>
              <a:gd name="connsiteY1215" fmla="*/ 3512024 h 6174910"/>
              <a:gd name="connsiteX1216" fmla="*/ 3842483 w 7575900"/>
              <a:gd name="connsiteY1216" fmla="*/ 3491398 h 6174910"/>
              <a:gd name="connsiteX1217" fmla="*/ 3843523 w 7575900"/>
              <a:gd name="connsiteY1217" fmla="*/ 3485803 h 6174910"/>
              <a:gd name="connsiteX1218" fmla="*/ 3841580 w 7575900"/>
              <a:gd name="connsiteY1218" fmla="*/ 3489811 h 6174910"/>
              <a:gd name="connsiteX1219" fmla="*/ 3839349 w 7575900"/>
              <a:gd name="connsiteY1219" fmla="*/ 3497857 h 6174910"/>
              <a:gd name="connsiteX1220" fmla="*/ 3837938 w 7575900"/>
              <a:gd name="connsiteY1220" fmla="*/ 3495317 h 6174910"/>
              <a:gd name="connsiteX1221" fmla="*/ 3836272 w 7575900"/>
              <a:gd name="connsiteY1221" fmla="*/ 3488256 h 6174910"/>
              <a:gd name="connsiteX1222" fmla="*/ 3829502 w 7575900"/>
              <a:gd name="connsiteY1222" fmla="*/ 3498411 h 6174910"/>
              <a:gd name="connsiteX1223" fmla="*/ 3823861 w 7575900"/>
              <a:gd name="connsiteY1223" fmla="*/ 3490513 h 6174910"/>
              <a:gd name="connsiteX1224" fmla="*/ 3817091 w 7575900"/>
              <a:gd name="connsiteY1224" fmla="*/ 3490513 h 6174910"/>
              <a:gd name="connsiteX1225" fmla="*/ 3811451 w 7575900"/>
              <a:gd name="connsiteY1225" fmla="*/ 3479231 h 6174910"/>
              <a:gd name="connsiteX1226" fmla="*/ 3804681 w 7575900"/>
              <a:gd name="connsiteY1226" fmla="*/ 3484872 h 6174910"/>
              <a:gd name="connsiteX1227" fmla="*/ 3792270 w 7575900"/>
              <a:gd name="connsiteY1227" fmla="*/ 3483744 h 6174910"/>
              <a:gd name="connsiteX1228" fmla="*/ 3784372 w 7575900"/>
              <a:gd name="connsiteY1228" fmla="*/ 3473589 h 6174910"/>
              <a:gd name="connsiteX1229" fmla="*/ 3782115 w 7575900"/>
              <a:gd name="connsiteY1229" fmla="*/ 3460050 h 6174910"/>
              <a:gd name="connsiteX1230" fmla="*/ 3796783 w 7575900"/>
              <a:gd name="connsiteY1230" fmla="*/ 3471332 h 6174910"/>
              <a:gd name="connsiteX1231" fmla="*/ 3809193 w 7575900"/>
              <a:gd name="connsiteY1231" fmla="*/ 3467947 h 6174910"/>
              <a:gd name="connsiteX1232" fmla="*/ 3819348 w 7575900"/>
              <a:gd name="connsiteY1232" fmla="*/ 3465691 h 6174910"/>
              <a:gd name="connsiteX1233" fmla="*/ 3808065 w 7575900"/>
              <a:gd name="connsiteY1233" fmla="*/ 3460050 h 6174910"/>
              <a:gd name="connsiteX1234" fmla="*/ 3801295 w 7575900"/>
              <a:gd name="connsiteY1234" fmla="*/ 3458921 h 6174910"/>
              <a:gd name="connsiteX1235" fmla="*/ 3801296 w 7575900"/>
              <a:gd name="connsiteY1235" fmla="*/ 3446511 h 6174910"/>
              <a:gd name="connsiteX1236" fmla="*/ 3810321 w 7575900"/>
              <a:gd name="connsiteY1236" fmla="*/ 3439742 h 6174910"/>
              <a:gd name="connsiteX1237" fmla="*/ 3805809 w 7575900"/>
              <a:gd name="connsiteY1237" fmla="*/ 3435228 h 6174910"/>
              <a:gd name="connsiteX1238" fmla="*/ 3795654 w 7575900"/>
              <a:gd name="connsiteY1238" fmla="*/ 3435229 h 6174910"/>
              <a:gd name="connsiteX1239" fmla="*/ 3790013 w 7575900"/>
              <a:gd name="connsiteY1239" fmla="*/ 3437485 h 6174910"/>
              <a:gd name="connsiteX1240" fmla="*/ 3782115 w 7575900"/>
              <a:gd name="connsiteY1240" fmla="*/ 3440870 h 6174910"/>
              <a:gd name="connsiteX1241" fmla="*/ 3771961 w 7575900"/>
              <a:gd name="connsiteY1241" fmla="*/ 3436357 h 6174910"/>
              <a:gd name="connsiteX1242" fmla="*/ 3778730 w 7575900"/>
              <a:gd name="connsiteY1242" fmla="*/ 3426202 h 6174910"/>
              <a:gd name="connsiteX1243" fmla="*/ 3780987 w 7575900"/>
              <a:gd name="connsiteY1243" fmla="*/ 3418305 h 6174910"/>
              <a:gd name="connsiteX1244" fmla="*/ 3790013 w 7575900"/>
              <a:gd name="connsiteY1244" fmla="*/ 3413792 h 6174910"/>
              <a:gd name="connsiteX1245" fmla="*/ 3804681 w 7575900"/>
              <a:gd name="connsiteY1245" fmla="*/ 3413792 h 6174910"/>
              <a:gd name="connsiteX1246" fmla="*/ 3808066 w 7575900"/>
              <a:gd name="connsiteY1246" fmla="*/ 3410407 h 6174910"/>
              <a:gd name="connsiteX1247" fmla="*/ 3799040 w 7575900"/>
              <a:gd name="connsiteY1247" fmla="*/ 3408151 h 6174910"/>
              <a:gd name="connsiteX1248" fmla="*/ 3791142 w 7575900"/>
              <a:gd name="connsiteY1248" fmla="*/ 3407022 h 6174910"/>
              <a:gd name="connsiteX1249" fmla="*/ 3786628 w 7575900"/>
              <a:gd name="connsiteY1249" fmla="*/ 3399124 h 6174910"/>
              <a:gd name="connsiteX1250" fmla="*/ 3790013 w 7575900"/>
              <a:gd name="connsiteY1250" fmla="*/ 3388970 h 6174910"/>
              <a:gd name="connsiteX1251" fmla="*/ 3794526 w 7575900"/>
              <a:gd name="connsiteY1251" fmla="*/ 3384456 h 6174910"/>
              <a:gd name="connsiteX1252" fmla="*/ 3805809 w 7575900"/>
              <a:gd name="connsiteY1252" fmla="*/ 3391226 h 6174910"/>
              <a:gd name="connsiteX1253" fmla="*/ 3814834 w 7575900"/>
              <a:gd name="connsiteY1253" fmla="*/ 3397996 h 6174910"/>
              <a:gd name="connsiteX1254" fmla="*/ 3817091 w 7575900"/>
              <a:gd name="connsiteY1254" fmla="*/ 3402510 h 6174910"/>
              <a:gd name="connsiteX1255" fmla="*/ 3818220 w 7575900"/>
              <a:gd name="connsiteY1255" fmla="*/ 3413792 h 6174910"/>
              <a:gd name="connsiteX1256" fmla="*/ 3820476 w 7575900"/>
              <a:gd name="connsiteY1256" fmla="*/ 3401381 h 6174910"/>
              <a:gd name="connsiteX1257" fmla="*/ 3823861 w 7575900"/>
              <a:gd name="connsiteY1257" fmla="*/ 3395739 h 6174910"/>
              <a:gd name="connsiteX1258" fmla="*/ 3827246 w 7575900"/>
              <a:gd name="connsiteY1258" fmla="*/ 3391227 h 6174910"/>
              <a:gd name="connsiteX1259" fmla="*/ 3821604 w 7575900"/>
              <a:gd name="connsiteY1259" fmla="*/ 3386714 h 6174910"/>
              <a:gd name="connsiteX1260" fmla="*/ 3830630 w 7575900"/>
              <a:gd name="connsiteY1260" fmla="*/ 3383329 h 6174910"/>
              <a:gd name="connsiteX1261" fmla="*/ 2798360 w 7575900"/>
              <a:gd name="connsiteY1261" fmla="*/ 3346897 h 6174910"/>
              <a:gd name="connsiteX1262" fmla="*/ 2802566 w 7575900"/>
              <a:gd name="connsiteY1262" fmla="*/ 3434723 h 6174910"/>
              <a:gd name="connsiteX1263" fmla="*/ 2793465 w 7575900"/>
              <a:gd name="connsiteY1263" fmla="*/ 3416611 h 6174910"/>
              <a:gd name="connsiteX1264" fmla="*/ 2789744 w 7575900"/>
              <a:gd name="connsiteY1264" fmla="*/ 3359461 h 6174910"/>
              <a:gd name="connsiteX1265" fmla="*/ 4130207 w 7575900"/>
              <a:gd name="connsiteY1265" fmla="*/ 3151569 h 6174910"/>
              <a:gd name="connsiteX1266" fmla="*/ 4130276 w 7575900"/>
              <a:gd name="connsiteY1266" fmla="*/ 3155847 h 6174910"/>
              <a:gd name="connsiteX1267" fmla="*/ 4130924 w 7575900"/>
              <a:gd name="connsiteY1267" fmla="*/ 3155854 h 6174910"/>
              <a:gd name="connsiteX1268" fmla="*/ 4130540 w 7575900"/>
              <a:gd name="connsiteY1268" fmla="*/ 3154877 h 6174910"/>
              <a:gd name="connsiteX1269" fmla="*/ 6573929 w 7575900"/>
              <a:gd name="connsiteY1269" fmla="*/ 3044711 h 6174910"/>
              <a:gd name="connsiteX1270" fmla="*/ 6549155 w 7575900"/>
              <a:gd name="connsiteY1270" fmla="*/ 3045354 h 6174910"/>
              <a:gd name="connsiteX1271" fmla="*/ 6521267 w 7575900"/>
              <a:gd name="connsiteY1271" fmla="*/ 3058934 h 6174910"/>
              <a:gd name="connsiteX1272" fmla="*/ 6534890 w 7575900"/>
              <a:gd name="connsiteY1272" fmla="*/ 3189677 h 6174910"/>
              <a:gd name="connsiteX1273" fmla="*/ 6663155 w 7575900"/>
              <a:gd name="connsiteY1273" fmla="*/ 3218440 h 6174910"/>
              <a:gd name="connsiteX1274" fmla="*/ 6649532 w 7575900"/>
              <a:gd name="connsiteY1274" fmla="*/ 3087697 h 6174910"/>
              <a:gd name="connsiteX1275" fmla="*/ 6573929 w 7575900"/>
              <a:gd name="connsiteY1275" fmla="*/ 3044711 h 6174910"/>
              <a:gd name="connsiteX1276" fmla="*/ 3128488 w 7575900"/>
              <a:gd name="connsiteY1276" fmla="*/ 3033569 h 6174910"/>
              <a:gd name="connsiteX1277" fmla="*/ 3126574 w 7575900"/>
              <a:gd name="connsiteY1277" fmla="*/ 3033845 h 6174910"/>
              <a:gd name="connsiteX1278" fmla="*/ 3121442 w 7575900"/>
              <a:gd name="connsiteY1278" fmla="*/ 3038761 h 6174910"/>
              <a:gd name="connsiteX1279" fmla="*/ 3123944 w 7575900"/>
              <a:gd name="connsiteY1279" fmla="*/ 3039941 h 6174910"/>
              <a:gd name="connsiteX1280" fmla="*/ 3128000 w 7575900"/>
              <a:gd name="connsiteY1280" fmla="*/ 3038834 h 6174910"/>
              <a:gd name="connsiteX1281" fmla="*/ 3130424 w 7575900"/>
              <a:gd name="connsiteY1281" fmla="*/ 3041289 h 6174910"/>
              <a:gd name="connsiteX1282" fmla="*/ 3128710 w 7575900"/>
              <a:gd name="connsiteY1282" fmla="*/ 3043822 h 6174910"/>
              <a:gd name="connsiteX1283" fmla="*/ 3125186 w 7575900"/>
              <a:gd name="connsiteY1283" fmla="*/ 3044692 h 6174910"/>
              <a:gd name="connsiteX1284" fmla="*/ 3132035 w 7575900"/>
              <a:gd name="connsiteY1284" fmla="*/ 3048786 h 6174910"/>
              <a:gd name="connsiteX1285" fmla="*/ 3130400 w 7575900"/>
              <a:gd name="connsiteY1285" fmla="*/ 3056648 h 6174910"/>
              <a:gd name="connsiteX1286" fmla="*/ 3122809 w 7575900"/>
              <a:gd name="connsiteY1286" fmla="*/ 3058348 h 6174910"/>
              <a:gd name="connsiteX1287" fmla="*/ 3117292 w 7575900"/>
              <a:gd name="connsiteY1287" fmla="*/ 3069814 h 6174910"/>
              <a:gd name="connsiteX1288" fmla="*/ 3122826 w 7575900"/>
              <a:gd name="connsiteY1288" fmla="*/ 3079878 h 6174910"/>
              <a:gd name="connsiteX1289" fmla="*/ 3134042 w 7575900"/>
              <a:gd name="connsiteY1289" fmla="*/ 3076979 h 6174910"/>
              <a:gd name="connsiteX1290" fmla="*/ 3137816 w 7575900"/>
              <a:gd name="connsiteY1290" fmla="*/ 3065698 h 6174910"/>
              <a:gd name="connsiteX1291" fmla="*/ 3134542 w 7575900"/>
              <a:gd name="connsiteY1291" fmla="*/ 3058487 h 6174910"/>
              <a:gd name="connsiteX1292" fmla="*/ 3138755 w 7575900"/>
              <a:gd name="connsiteY1292" fmla="*/ 3052755 h 6174910"/>
              <a:gd name="connsiteX1293" fmla="*/ 3146707 w 7575900"/>
              <a:gd name="connsiteY1293" fmla="*/ 3054976 h 6174910"/>
              <a:gd name="connsiteX1294" fmla="*/ 3145592 w 7575900"/>
              <a:gd name="connsiteY1294" fmla="*/ 3050804 h 6174910"/>
              <a:gd name="connsiteX1295" fmla="*/ 3146742 w 7575900"/>
              <a:gd name="connsiteY1295" fmla="*/ 3048534 h 6174910"/>
              <a:gd name="connsiteX1296" fmla="*/ 3150221 w 7575900"/>
              <a:gd name="connsiteY1296" fmla="*/ 3049797 h 6174910"/>
              <a:gd name="connsiteX1297" fmla="*/ 3152312 w 7575900"/>
              <a:gd name="connsiteY1297" fmla="*/ 3053864 h 6174910"/>
              <a:gd name="connsiteX1298" fmla="*/ 3154753 w 7575900"/>
              <a:gd name="connsiteY1298" fmla="*/ 3053010 h 6174910"/>
              <a:gd name="connsiteX1299" fmla="*/ 3153249 w 7575900"/>
              <a:gd name="connsiteY1299" fmla="*/ 3045576 h 6174910"/>
              <a:gd name="connsiteX1300" fmla="*/ 3148301 w 7575900"/>
              <a:gd name="connsiteY1300" fmla="*/ 3042123 h 6174910"/>
              <a:gd name="connsiteX1301" fmla="*/ 3132041 w 7575900"/>
              <a:gd name="connsiteY1301" fmla="*/ 3034925 h 6174910"/>
              <a:gd name="connsiteX1302" fmla="*/ 3128488 w 7575900"/>
              <a:gd name="connsiteY1302" fmla="*/ 3033569 h 6174910"/>
              <a:gd name="connsiteX1303" fmla="*/ 3155798 w 7575900"/>
              <a:gd name="connsiteY1303" fmla="*/ 3028661 h 6174910"/>
              <a:gd name="connsiteX1304" fmla="*/ 3157826 w 7575900"/>
              <a:gd name="connsiteY1304" fmla="*/ 3038864 h 6174910"/>
              <a:gd name="connsiteX1305" fmla="*/ 3166295 w 7575900"/>
              <a:gd name="connsiteY1305" fmla="*/ 3042384 h 6174910"/>
              <a:gd name="connsiteX1306" fmla="*/ 3176936 w 7575900"/>
              <a:gd name="connsiteY1306" fmla="*/ 3035621 h 6174910"/>
              <a:gd name="connsiteX1307" fmla="*/ 3155798 w 7575900"/>
              <a:gd name="connsiteY1307" fmla="*/ 3028661 h 6174910"/>
              <a:gd name="connsiteX1308" fmla="*/ 3121688 w 7575900"/>
              <a:gd name="connsiteY1308" fmla="*/ 3010576 h 6174910"/>
              <a:gd name="connsiteX1309" fmla="*/ 3124283 w 7575900"/>
              <a:gd name="connsiteY1309" fmla="*/ 3022915 h 6174910"/>
              <a:gd name="connsiteX1310" fmla="*/ 3132717 w 7575900"/>
              <a:gd name="connsiteY1310" fmla="*/ 3026517 h 6174910"/>
              <a:gd name="connsiteX1311" fmla="*/ 3141435 w 7575900"/>
              <a:gd name="connsiteY1311" fmla="*/ 3020839 h 6174910"/>
              <a:gd name="connsiteX1312" fmla="*/ 3121688 w 7575900"/>
              <a:gd name="connsiteY1312" fmla="*/ 3010576 h 6174910"/>
              <a:gd name="connsiteX1313" fmla="*/ 3000779 w 7575900"/>
              <a:gd name="connsiteY1313" fmla="*/ 2984027 h 6174910"/>
              <a:gd name="connsiteX1314" fmla="*/ 3009365 w 7575900"/>
              <a:gd name="connsiteY1314" fmla="*/ 2991541 h 6174910"/>
              <a:gd name="connsiteX1315" fmla="*/ 3012585 w 7575900"/>
              <a:gd name="connsiteY1315" fmla="*/ 3001201 h 6174910"/>
              <a:gd name="connsiteX1316" fmla="*/ 3005072 w 7575900"/>
              <a:gd name="connsiteY1316" fmla="*/ 3015155 h 6174910"/>
              <a:gd name="connsiteX1317" fmla="*/ 2999704 w 7575900"/>
              <a:gd name="connsiteY1317" fmla="*/ 3029109 h 6174910"/>
              <a:gd name="connsiteX1318" fmla="*/ 3001851 w 7575900"/>
              <a:gd name="connsiteY1318" fmla="*/ 3039842 h 6174910"/>
              <a:gd name="connsiteX1319" fmla="*/ 3015805 w 7575900"/>
              <a:gd name="connsiteY1319" fmla="*/ 3051649 h 6174910"/>
              <a:gd name="connsiteX1320" fmla="*/ 3024535 w 7575900"/>
              <a:gd name="connsiteY1320" fmla="*/ 3064706 h 6174910"/>
              <a:gd name="connsiteX1321" fmla="*/ 3025429 w 7575900"/>
              <a:gd name="connsiteY1321" fmla="*/ 3065471 h 6174910"/>
              <a:gd name="connsiteX1322" fmla="*/ 3020742 w 7575900"/>
              <a:gd name="connsiteY1322" fmla="*/ 3069799 h 6174910"/>
              <a:gd name="connsiteX1323" fmla="*/ 3023631 w 7575900"/>
              <a:gd name="connsiteY1323" fmla="*/ 3069081 h 6174910"/>
              <a:gd name="connsiteX1324" fmla="*/ 3048677 w 7575900"/>
              <a:gd name="connsiteY1324" fmla="*/ 3080673 h 6174910"/>
              <a:gd name="connsiteX1325" fmla="*/ 3076220 w 7575900"/>
              <a:gd name="connsiteY1325" fmla="*/ 3086068 h 6174910"/>
              <a:gd name="connsiteX1326" fmla="*/ 3080178 w 7575900"/>
              <a:gd name="connsiteY1326" fmla="*/ 3085329 h 6174910"/>
              <a:gd name="connsiteX1327" fmla="*/ 3082270 w 7575900"/>
              <a:gd name="connsiteY1327" fmla="*/ 3084639 h 6174910"/>
              <a:gd name="connsiteX1328" fmla="*/ 3082456 w 7575900"/>
              <a:gd name="connsiteY1328" fmla="*/ 3082072 h 6174910"/>
              <a:gd name="connsiteX1329" fmla="*/ 3085676 w 7575900"/>
              <a:gd name="connsiteY1329" fmla="*/ 3061678 h 6174910"/>
              <a:gd name="connsiteX1330" fmla="*/ 3091043 w 7575900"/>
              <a:gd name="connsiteY1330" fmla="*/ 3058458 h 6174910"/>
              <a:gd name="connsiteX1331" fmla="*/ 3084603 w 7575900"/>
              <a:gd name="connsiteY1331" fmla="*/ 3058457 h 6174910"/>
              <a:gd name="connsiteX1332" fmla="*/ 3084073 w 7575900"/>
              <a:gd name="connsiteY1332" fmla="*/ 3058785 h 6174910"/>
              <a:gd name="connsiteX1333" fmla="*/ 3085534 w 7575900"/>
              <a:gd name="connsiteY1333" fmla="*/ 3056780 h 6174910"/>
              <a:gd name="connsiteX1334" fmla="*/ 3094264 w 7575900"/>
              <a:gd name="connsiteY1334" fmla="*/ 3044504 h 6174910"/>
              <a:gd name="connsiteX1335" fmla="*/ 3098557 w 7575900"/>
              <a:gd name="connsiteY1335" fmla="*/ 3034843 h 6174910"/>
              <a:gd name="connsiteX1336" fmla="*/ 3089970 w 7575900"/>
              <a:gd name="connsiteY1336" fmla="*/ 3028403 h 6174910"/>
              <a:gd name="connsiteX1337" fmla="*/ 3107145 w 7575900"/>
              <a:gd name="connsiteY1337" fmla="*/ 3008009 h 6174910"/>
              <a:gd name="connsiteX1338" fmla="*/ 3112511 w 7575900"/>
              <a:gd name="connsiteY1338" fmla="*/ 2987615 h 6174910"/>
              <a:gd name="connsiteX1339" fmla="*/ 3113267 w 7575900"/>
              <a:gd name="connsiteY1339" fmla="*/ 2987306 h 6174910"/>
              <a:gd name="connsiteX1340" fmla="*/ 3120024 w 7575900"/>
              <a:gd name="connsiteY1340" fmla="*/ 2995128 h 6174910"/>
              <a:gd name="connsiteX1341" fmla="*/ 3139346 w 7575900"/>
              <a:gd name="connsiteY1341" fmla="*/ 2989761 h 6174910"/>
              <a:gd name="connsiteX1342" fmla="*/ 3155446 w 7575900"/>
              <a:gd name="connsiteY1342" fmla="*/ 2989761 h 6174910"/>
              <a:gd name="connsiteX1343" fmla="*/ 3171548 w 7575900"/>
              <a:gd name="connsiteY1343" fmla="*/ 3003715 h 6174910"/>
              <a:gd name="connsiteX1344" fmla="*/ 3185501 w 7575900"/>
              <a:gd name="connsiteY1344" fmla="*/ 3015522 h 6174910"/>
              <a:gd name="connsiteX1345" fmla="*/ 3183354 w 7575900"/>
              <a:gd name="connsiteY1345" fmla="*/ 3026257 h 6174910"/>
              <a:gd name="connsiteX1346" fmla="*/ 3200528 w 7575900"/>
              <a:gd name="connsiteY1346" fmla="*/ 3034843 h 6174910"/>
              <a:gd name="connsiteX1347" fmla="*/ 3190868 w 7575900"/>
              <a:gd name="connsiteY1347" fmla="*/ 3043430 h 6174910"/>
              <a:gd name="connsiteX1348" fmla="*/ 3190868 w 7575900"/>
              <a:gd name="connsiteY1348" fmla="*/ 3053091 h 6174910"/>
              <a:gd name="connsiteX1349" fmla="*/ 3183354 w 7575900"/>
              <a:gd name="connsiteY1349" fmla="*/ 3058457 h 6174910"/>
              <a:gd name="connsiteX1350" fmla="*/ 3175840 w 7575900"/>
              <a:gd name="connsiteY1350" fmla="*/ 3069191 h 6174910"/>
              <a:gd name="connsiteX1351" fmla="*/ 3176914 w 7575900"/>
              <a:gd name="connsiteY1351" fmla="*/ 3084219 h 6174910"/>
              <a:gd name="connsiteX1352" fmla="*/ 3175841 w 7575900"/>
              <a:gd name="connsiteY1352" fmla="*/ 3091732 h 6174910"/>
              <a:gd name="connsiteX1353" fmla="*/ 3177772 w 7575900"/>
              <a:gd name="connsiteY1353" fmla="*/ 3091101 h 6174910"/>
              <a:gd name="connsiteX1354" fmla="*/ 3174421 w 7575900"/>
              <a:gd name="connsiteY1354" fmla="*/ 3093899 h 6174910"/>
              <a:gd name="connsiteX1355" fmla="*/ 3173153 w 7575900"/>
              <a:gd name="connsiteY1355" fmla="*/ 3095187 h 6174910"/>
              <a:gd name="connsiteX1356" fmla="*/ 3179273 w 7575900"/>
              <a:gd name="connsiteY1356" fmla="*/ 3095603 h 6174910"/>
              <a:gd name="connsiteX1357" fmla="*/ 3193219 w 7575900"/>
              <a:gd name="connsiteY1357" fmla="*/ 3095728 h 6174910"/>
              <a:gd name="connsiteX1358" fmla="*/ 3259767 w 7575900"/>
              <a:gd name="connsiteY1358" fmla="*/ 3089288 h 6174910"/>
              <a:gd name="connsiteX1359" fmla="*/ 3411114 w 7575900"/>
              <a:gd name="connsiteY1359" fmla="*/ 3089288 h 6174910"/>
              <a:gd name="connsiteX1360" fmla="*/ 3496985 w 7575900"/>
              <a:gd name="connsiteY1360" fmla="*/ 3097875 h 6174910"/>
              <a:gd name="connsiteX1361" fmla="*/ 3585002 w 7575900"/>
              <a:gd name="connsiteY1361" fmla="*/ 3090362 h 6174910"/>
              <a:gd name="connsiteX1362" fmla="*/ 3585002 w 7575900"/>
              <a:gd name="connsiteY1362" fmla="*/ 3072114 h 6174910"/>
              <a:gd name="connsiteX1363" fmla="*/ 3522747 w 7575900"/>
              <a:gd name="connsiteY1363" fmla="*/ 3064600 h 6174910"/>
              <a:gd name="connsiteX1364" fmla="*/ 3399307 w 7575900"/>
              <a:gd name="connsiteY1364" fmla="*/ 3077481 h 6174910"/>
              <a:gd name="connsiteX1365" fmla="*/ 3279088 w 7575900"/>
              <a:gd name="connsiteY1365" fmla="*/ 3064600 h 6174910"/>
              <a:gd name="connsiteX1366" fmla="*/ 3260841 w 7575900"/>
              <a:gd name="connsiteY1366" fmla="*/ 3020592 h 6174910"/>
              <a:gd name="connsiteX1367" fmla="*/ 3388574 w 7575900"/>
              <a:gd name="connsiteY1367" fmla="*/ 3008785 h 6174910"/>
              <a:gd name="connsiteX1368" fmla="*/ 3399307 w 7575900"/>
              <a:gd name="connsiteY1368" fmla="*/ 2999125 h 6174910"/>
              <a:gd name="connsiteX1369" fmla="*/ 3457270 w 7575900"/>
              <a:gd name="connsiteY1369" fmla="*/ 3000197 h 6174910"/>
              <a:gd name="connsiteX1370" fmla="*/ 3502351 w 7575900"/>
              <a:gd name="connsiteY1370" fmla="*/ 2995904 h 6174910"/>
              <a:gd name="connsiteX1371" fmla="*/ 3511409 w 7575900"/>
              <a:gd name="connsiteY1371" fmla="*/ 2994428 h 6174910"/>
              <a:gd name="connsiteX1372" fmla="*/ 3509865 w 7575900"/>
              <a:gd name="connsiteY1372" fmla="*/ 2995904 h 6174910"/>
              <a:gd name="connsiteX1373" fmla="*/ 3470151 w 7575900"/>
              <a:gd name="connsiteY1373" fmla="*/ 3015226 h 6174910"/>
              <a:gd name="connsiteX1374" fmla="*/ 3527039 w 7575900"/>
              <a:gd name="connsiteY1374" fmla="*/ 3007711 h 6174910"/>
              <a:gd name="connsiteX1375" fmla="*/ 3619350 w 7575900"/>
              <a:gd name="connsiteY1375" fmla="*/ 3021665 h 6174910"/>
              <a:gd name="connsiteX1376" fmla="*/ 3563534 w 7575900"/>
              <a:gd name="connsiteY1376" fmla="*/ 3022738 h 6174910"/>
              <a:gd name="connsiteX1377" fmla="*/ 3486251 w 7575900"/>
              <a:gd name="connsiteY1377" fmla="*/ 3036692 h 6174910"/>
              <a:gd name="connsiteX1378" fmla="*/ 3412188 w 7575900"/>
              <a:gd name="connsiteY1378" fmla="*/ 3036692 h 6174910"/>
              <a:gd name="connsiteX1379" fmla="*/ 3388574 w 7575900"/>
              <a:gd name="connsiteY1379" fmla="*/ 3027032 h 6174910"/>
              <a:gd name="connsiteX1380" fmla="*/ 3281236 w 7575900"/>
              <a:gd name="connsiteY1380" fmla="*/ 3029179 h 6174910"/>
              <a:gd name="connsiteX1381" fmla="*/ 3295189 w 7575900"/>
              <a:gd name="connsiteY1381" fmla="*/ 3051720 h 6174910"/>
              <a:gd name="connsiteX1382" fmla="*/ 3383207 w 7575900"/>
              <a:gd name="connsiteY1382" fmla="*/ 3054941 h 6174910"/>
              <a:gd name="connsiteX1383" fmla="*/ 3507719 w 7575900"/>
              <a:gd name="connsiteY1383" fmla="*/ 3048499 h 6174910"/>
              <a:gd name="connsiteX1384" fmla="*/ 3602176 w 7575900"/>
              <a:gd name="connsiteY1384" fmla="*/ 3056014 h 6174910"/>
              <a:gd name="connsiteX1385" fmla="*/ 3600030 w 7575900"/>
              <a:gd name="connsiteY1385" fmla="*/ 3101095 h 6174910"/>
              <a:gd name="connsiteX1386" fmla="*/ 3532480 w 7575900"/>
              <a:gd name="connsiteY1386" fmla="*/ 3116680 h 6174910"/>
              <a:gd name="connsiteX1387" fmla="*/ 3528819 w 7575900"/>
              <a:gd name="connsiteY1387" fmla="*/ 3118176 h 6174910"/>
              <a:gd name="connsiteX1388" fmla="*/ 3533152 w 7575900"/>
              <a:gd name="connsiteY1388" fmla="*/ 3119703 h 6174910"/>
              <a:gd name="connsiteX1389" fmla="*/ 3551092 w 7575900"/>
              <a:gd name="connsiteY1389" fmla="*/ 3124600 h 6174910"/>
              <a:gd name="connsiteX1390" fmla="*/ 3580073 w 7575900"/>
              <a:gd name="connsiteY1390" fmla="*/ 3122453 h 6174910"/>
              <a:gd name="connsiteX1391" fmla="*/ 3585439 w 7575900"/>
              <a:gd name="connsiteY1391" fmla="*/ 3134260 h 6174910"/>
              <a:gd name="connsiteX1392" fmla="*/ 3599394 w 7575900"/>
              <a:gd name="connsiteY1392" fmla="*/ 3128893 h 6174910"/>
              <a:gd name="connsiteX1393" fmla="*/ 3599393 w 7575900"/>
              <a:gd name="connsiteY1393" fmla="*/ 3138553 h 6174910"/>
              <a:gd name="connsiteX1394" fmla="*/ 3591880 w 7575900"/>
              <a:gd name="connsiteY1394" fmla="*/ 3150361 h 6174910"/>
              <a:gd name="connsiteX1395" fmla="*/ 3602614 w 7575900"/>
              <a:gd name="connsiteY1395" fmla="*/ 3158948 h 6174910"/>
              <a:gd name="connsiteX1396" fmla="*/ 3596174 w 7575900"/>
              <a:gd name="connsiteY1396" fmla="*/ 3163241 h 6174910"/>
              <a:gd name="connsiteX1397" fmla="*/ 3598320 w 7575900"/>
              <a:gd name="connsiteY1397" fmla="*/ 3170755 h 6174910"/>
              <a:gd name="connsiteX1398" fmla="*/ 3588660 w 7575900"/>
              <a:gd name="connsiteY1398" fmla="*/ 3180415 h 6174910"/>
              <a:gd name="connsiteX1399" fmla="*/ 3583293 w 7575900"/>
              <a:gd name="connsiteY1399" fmla="*/ 3187929 h 6174910"/>
              <a:gd name="connsiteX1400" fmla="*/ 3591880 w 7575900"/>
              <a:gd name="connsiteY1400" fmla="*/ 3197589 h 6174910"/>
              <a:gd name="connsiteX1401" fmla="*/ 3590806 w 7575900"/>
              <a:gd name="connsiteY1401" fmla="*/ 3214763 h 6174910"/>
              <a:gd name="connsiteX1402" fmla="*/ 3598320 w 7575900"/>
              <a:gd name="connsiteY1402" fmla="*/ 3224424 h 6174910"/>
              <a:gd name="connsiteX1403" fmla="*/ 3581146 w 7575900"/>
              <a:gd name="connsiteY1403" fmla="*/ 3219057 h 6174910"/>
              <a:gd name="connsiteX1404" fmla="*/ 3574706 w 7575900"/>
              <a:gd name="connsiteY1404" fmla="*/ 3213690 h 6174910"/>
              <a:gd name="connsiteX1405" fmla="*/ 3569339 w 7575900"/>
              <a:gd name="connsiteY1405" fmla="*/ 3199735 h 6174910"/>
              <a:gd name="connsiteX1406" fmla="*/ 3567192 w 7575900"/>
              <a:gd name="connsiteY1406" fmla="*/ 3204029 h 6174910"/>
              <a:gd name="connsiteX1407" fmla="*/ 3566118 w 7575900"/>
              <a:gd name="connsiteY1407" fmla="*/ 3211543 h 6174910"/>
              <a:gd name="connsiteX1408" fmla="*/ 3553238 w 7575900"/>
              <a:gd name="connsiteY1408" fmla="*/ 3211543 h 6174910"/>
              <a:gd name="connsiteX1409" fmla="*/ 3553238 w 7575900"/>
              <a:gd name="connsiteY1409" fmla="*/ 3221204 h 6174910"/>
              <a:gd name="connsiteX1410" fmla="*/ 3550018 w 7575900"/>
              <a:gd name="connsiteY1410" fmla="*/ 3211543 h 6174910"/>
              <a:gd name="connsiteX1411" fmla="*/ 3544314 w 7575900"/>
              <a:gd name="connsiteY1411" fmla="*/ 3205980 h 6174910"/>
              <a:gd name="connsiteX1412" fmla="*/ 3541094 w 7575900"/>
              <a:gd name="connsiteY1412" fmla="*/ 3201639 h 6174910"/>
              <a:gd name="connsiteX1413" fmla="*/ 3544651 w 7575900"/>
              <a:gd name="connsiteY1413" fmla="*/ 3196516 h 6174910"/>
              <a:gd name="connsiteX1414" fmla="*/ 3532844 w 7575900"/>
              <a:gd name="connsiteY1414" fmla="*/ 3190075 h 6174910"/>
              <a:gd name="connsiteX1415" fmla="*/ 3532844 w 7575900"/>
              <a:gd name="connsiteY1415" fmla="*/ 3183635 h 6174910"/>
              <a:gd name="connsiteX1416" fmla="*/ 3528551 w 7575900"/>
              <a:gd name="connsiteY1416" fmla="*/ 3185782 h 6174910"/>
              <a:gd name="connsiteX1417" fmla="*/ 3517816 w 7575900"/>
              <a:gd name="connsiteY1417" fmla="*/ 3187929 h 6174910"/>
              <a:gd name="connsiteX1418" fmla="*/ 3515669 w 7575900"/>
              <a:gd name="connsiteY1418" fmla="*/ 3183635 h 6174910"/>
              <a:gd name="connsiteX1419" fmla="*/ 3526403 w 7575900"/>
              <a:gd name="connsiteY1419" fmla="*/ 3173975 h 6174910"/>
              <a:gd name="connsiteX1420" fmla="*/ 3533917 w 7575900"/>
              <a:gd name="connsiteY1420" fmla="*/ 3171828 h 6174910"/>
              <a:gd name="connsiteX1421" fmla="*/ 3544651 w 7575900"/>
              <a:gd name="connsiteY1421" fmla="*/ 3171828 h 6174910"/>
              <a:gd name="connsiteX1422" fmla="*/ 3560751 w 7575900"/>
              <a:gd name="connsiteY1422" fmla="*/ 3171828 h 6174910"/>
              <a:gd name="connsiteX1423" fmla="*/ 3561825 w 7575900"/>
              <a:gd name="connsiteY1423" fmla="*/ 3155728 h 6174910"/>
              <a:gd name="connsiteX1424" fmla="*/ 3566119 w 7575900"/>
              <a:gd name="connsiteY1424" fmla="*/ 3146067 h 6174910"/>
              <a:gd name="connsiteX1425" fmla="*/ 3553238 w 7575900"/>
              <a:gd name="connsiteY1425" fmla="*/ 3141774 h 6174910"/>
              <a:gd name="connsiteX1426" fmla="*/ 3532844 w 7575900"/>
              <a:gd name="connsiteY1426" fmla="*/ 3142847 h 6174910"/>
              <a:gd name="connsiteX1427" fmla="*/ 3529624 w 7575900"/>
              <a:gd name="connsiteY1427" fmla="*/ 3154654 h 6174910"/>
              <a:gd name="connsiteX1428" fmla="*/ 3518890 w 7575900"/>
              <a:gd name="connsiteY1428" fmla="*/ 3155727 h 6174910"/>
              <a:gd name="connsiteX1429" fmla="*/ 3501716 w 7575900"/>
              <a:gd name="connsiteY1429" fmla="*/ 3152507 h 6174910"/>
              <a:gd name="connsiteX1430" fmla="*/ 3496080 w 7575900"/>
              <a:gd name="connsiteY1430" fmla="*/ 3150964 h 6174910"/>
              <a:gd name="connsiteX1431" fmla="*/ 3495988 w 7575900"/>
              <a:gd name="connsiteY1431" fmla="*/ 3150953 h 6174910"/>
              <a:gd name="connsiteX1432" fmla="*/ 3497629 w 7575900"/>
              <a:gd name="connsiteY1432" fmla="*/ 3149984 h 6174910"/>
              <a:gd name="connsiteX1433" fmla="*/ 3484977 w 7575900"/>
              <a:gd name="connsiteY1433" fmla="*/ 3148928 h 6174910"/>
              <a:gd name="connsiteX1434" fmla="*/ 3448683 w 7575900"/>
              <a:gd name="connsiteY1434" fmla="*/ 3148323 h 6174910"/>
              <a:gd name="connsiteX1435" fmla="*/ 3435606 w 7575900"/>
              <a:gd name="connsiteY1435" fmla="*/ 3169833 h 6174910"/>
              <a:gd name="connsiteX1436" fmla="*/ 3434176 w 7575900"/>
              <a:gd name="connsiteY1436" fmla="*/ 3173475 h 6174910"/>
              <a:gd name="connsiteX1437" fmla="*/ 3436626 w 7575900"/>
              <a:gd name="connsiteY1437" fmla="*/ 3176308 h 6174910"/>
              <a:gd name="connsiteX1438" fmla="*/ 3445213 w 7575900"/>
              <a:gd name="connsiteY1438" fmla="*/ 3188115 h 6174910"/>
              <a:gd name="connsiteX1439" fmla="*/ 3444140 w 7575900"/>
              <a:gd name="connsiteY1439" fmla="*/ 3200996 h 6174910"/>
              <a:gd name="connsiteX1440" fmla="*/ 3429112 w 7575900"/>
              <a:gd name="connsiteY1440" fmla="*/ 3205290 h 6174910"/>
              <a:gd name="connsiteX1441" fmla="*/ 3413011 w 7575900"/>
              <a:gd name="connsiteY1441" fmla="*/ 3200996 h 6174910"/>
              <a:gd name="connsiteX1442" fmla="*/ 3408718 w 7575900"/>
              <a:gd name="connsiteY1442" fmla="*/ 3211730 h 6174910"/>
              <a:gd name="connsiteX1443" fmla="*/ 3408718 w 7575900"/>
              <a:gd name="connsiteY1443" fmla="*/ 3219243 h 6174910"/>
              <a:gd name="connsiteX1444" fmla="*/ 3405498 w 7575900"/>
              <a:gd name="connsiteY1444" fmla="*/ 3221390 h 6174910"/>
              <a:gd name="connsiteX1445" fmla="*/ 3396911 w 7575900"/>
              <a:gd name="connsiteY1445" fmla="*/ 3222464 h 6174910"/>
              <a:gd name="connsiteX1446" fmla="*/ 3391544 w 7575900"/>
              <a:gd name="connsiteY1446" fmla="*/ 3218170 h 6174910"/>
              <a:gd name="connsiteX1447" fmla="*/ 3384030 w 7575900"/>
              <a:gd name="connsiteY1447" fmla="*/ 3214950 h 6174910"/>
              <a:gd name="connsiteX1448" fmla="*/ 3375443 w 7575900"/>
              <a:gd name="connsiteY1448" fmla="*/ 3221390 h 6174910"/>
              <a:gd name="connsiteX1449" fmla="*/ 3375443 w 7575900"/>
              <a:gd name="connsiteY1449" fmla="*/ 3226757 h 6174910"/>
              <a:gd name="connsiteX1450" fmla="*/ 3381884 w 7575900"/>
              <a:gd name="connsiteY1450" fmla="*/ 3232124 h 6174910"/>
              <a:gd name="connsiteX1451" fmla="*/ 3371149 w 7575900"/>
              <a:gd name="connsiteY1451" fmla="*/ 3232124 h 6174910"/>
              <a:gd name="connsiteX1452" fmla="*/ 3366856 w 7575900"/>
              <a:gd name="connsiteY1452" fmla="*/ 3224610 h 6174910"/>
              <a:gd name="connsiteX1453" fmla="*/ 3364710 w 7575900"/>
              <a:gd name="connsiteY1453" fmla="*/ 3218170 h 6174910"/>
              <a:gd name="connsiteX1454" fmla="*/ 3358269 w 7575900"/>
              <a:gd name="connsiteY1454" fmla="*/ 3218170 h 6174910"/>
              <a:gd name="connsiteX1455" fmla="*/ 3351829 w 7575900"/>
              <a:gd name="connsiteY1455" fmla="*/ 3218170 h 6174910"/>
              <a:gd name="connsiteX1456" fmla="*/ 3351828 w 7575900"/>
              <a:gd name="connsiteY1456" fmla="*/ 3227831 h 6174910"/>
              <a:gd name="connsiteX1457" fmla="*/ 3346462 w 7575900"/>
              <a:gd name="connsiteY1457" fmla="*/ 3218171 h 6174910"/>
              <a:gd name="connsiteX1458" fmla="*/ 3340022 w 7575900"/>
              <a:gd name="connsiteY1458" fmla="*/ 3208510 h 6174910"/>
              <a:gd name="connsiteX1459" fmla="*/ 3340021 w 7575900"/>
              <a:gd name="connsiteY1459" fmla="*/ 3203143 h 6174910"/>
              <a:gd name="connsiteX1460" fmla="*/ 3345389 w 7575900"/>
              <a:gd name="connsiteY1460" fmla="*/ 3198848 h 6174910"/>
              <a:gd name="connsiteX1461" fmla="*/ 3356122 w 7575900"/>
              <a:gd name="connsiteY1461" fmla="*/ 3198849 h 6174910"/>
              <a:gd name="connsiteX1462" fmla="*/ 3359343 w 7575900"/>
              <a:gd name="connsiteY1462" fmla="*/ 3195630 h 6174910"/>
              <a:gd name="connsiteX1463" fmla="*/ 3350756 w 7575900"/>
              <a:gd name="connsiteY1463" fmla="*/ 3194556 h 6174910"/>
              <a:gd name="connsiteX1464" fmla="*/ 3346462 w 7575900"/>
              <a:gd name="connsiteY1464" fmla="*/ 3189189 h 6174910"/>
              <a:gd name="connsiteX1465" fmla="*/ 3341095 w 7575900"/>
              <a:gd name="connsiteY1465" fmla="*/ 3188116 h 6174910"/>
              <a:gd name="connsiteX1466" fmla="*/ 3332508 w 7575900"/>
              <a:gd name="connsiteY1466" fmla="*/ 3188116 h 6174910"/>
              <a:gd name="connsiteX1467" fmla="*/ 3327141 w 7575900"/>
              <a:gd name="connsiteY1467" fmla="*/ 3190262 h 6174910"/>
              <a:gd name="connsiteX1468" fmla="*/ 3333581 w 7575900"/>
              <a:gd name="connsiteY1468" fmla="*/ 3180602 h 6174910"/>
              <a:gd name="connsiteX1469" fmla="*/ 3341095 w 7575900"/>
              <a:gd name="connsiteY1469" fmla="*/ 3176308 h 6174910"/>
              <a:gd name="connsiteX1470" fmla="*/ 3350756 w 7575900"/>
              <a:gd name="connsiteY1470" fmla="*/ 3170942 h 6174910"/>
              <a:gd name="connsiteX1471" fmla="*/ 3361489 w 7575900"/>
              <a:gd name="connsiteY1471" fmla="*/ 3173088 h 6174910"/>
              <a:gd name="connsiteX1472" fmla="*/ 3370076 w 7575900"/>
              <a:gd name="connsiteY1472" fmla="*/ 3180601 h 6174910"/>
              <a:gd name="connsiteX1473" fmla="*/ 3377590 w 7575900"/>
              <a:gd name="connsiteY1473" fmla="*/ 3194555 h 6174910"/>
              <a:gd name="connsiteX1474" fmla="*/ 3392617 w 7575900"/>
              <a:gd name="connsiteY1474" fmla="*/ 3187042 h 6174910"/>
              <a:gd name="connsiteX1475" fmla="*/ 3401205 w 7575900"/>
              <a:gd name="connsiteY1475" fmla="*/ 3182749 h 6174910"/>
              <a:gd name="connsiteX1476" fmla="*/ 3391544 w 7575900"/>
              <a:gd name="connsiteY1476" fmla="*/ 3180602 h 6174910"/>
              <a:gd name="connsiteX1477" fmla="*/ 3384030 w 7575900"/>
              <a:gd name="connsiteY1477" fmla="*/ 3178455 h 6174910"/>
              <a:gd name="connsiteX1478" fmla="*/ 3376516 w 7575900"/>
              <a:gd name="connsiteY1478" fmla="*/ 3173089 h 6174910"/>
              <a:gd name="connsiteX1479" fmla="*/ 3375443 w 7575900"/>
              <a:gd name="connsiteY1479" fmla="*/ 3161280 h 6174910"/>
              <a:gd name="connsiteX1480" fmla="*/ 3377959 w 7575900"/>
              <a:gd name="connsiteY1480" fmla="*/ 3147872 h 6174910"/>
              <a:gd name="connsiteX1481" fmla="*/ 3377877 w 7575900"/>
              <a:gd name="connsiteY1481" fmla="*/ 3147270 h 6174910"/>
              <a:gd name="connsiteX1482" fmla="*/ 3378203 w 7575900"/>
              <a:gd name="connsiteY1482" fmla="*/ 3146993 h 6174910"/>
              <a:gd name="connsiteX1483" fmla="*/ 3382659 w 7575900"/>
              <a:gd name="connsiteY1483" fmla="*/ 3142369 h 6174910"/>
              <a:gd name="connsiteX1484" fmla="*/ 3382133 w 7575900"/>
              <a:gd name="connsiteY1484" fmla="*/ 3141884 h 6174910"/>
              <a:gd name="connsiteX1485" fmla="*/ 3377839 w 7575900"/>
              <a:gd name="connsiteY1485" fmla="*/ 3132223 h 6174910"/>
              <a:gd name="connsiteX1486" fmla="*/ 3364959 w 7575900"/>
              <a:gd name="connsiteY1486" fmla="*/ 3141884 h 6174910"/>
              <a:gd name="connsiteX1487" fmla="*/ 3341344 w 7575900"/>
              <a:gd name="connsiteY1487" fmla="*/ 3142957 h 6174910"/>
              <a:gd name="connsiteX1488" fmla="*/ 3312364 w 7575900"/>
              <a:gd name="connsiteY1488" fmla="*/ 3138663 h 6174910"/>
              <a:gd name="connsiteX1489" fmla="*/ 3254401 w 7575900"/>
              <a:gd name="connsiteY1489" fmla="*/ 3175159 h 6174910"/>
              <a:gd name="connsiteX1490" fmla="*/ 3236154 w 7575900"/>
              <a:gd name="connsiteY1490" fmla="*/ 3170865 h 6174910"/>
              <a:gd name="connsiteX1491" fmla="*/ 3221126 w 7575900"/>
              <a:gd name="connsiteY1491" fmla="*/ 3173012 h 6174910"/>
              <a:gd name="connsiteX1492" fmla="*/ 3201097 w 7575900"/>
              <a:gd name="connsiteY1492" fmla="*/ 3175131 h 6174910"/>
              <a:gd name="connsiteX1493" fmla="*/ 3190363 w 7575900"/>
              <a:gd name="connsiteY1493" fmla="*/ 3194452 h 6174910"/>
              <a:gd name="connsiteX1494" fmla="*/ 3179629 w 7575900"/>
              <a:gd name="connsiteY1494" fmla="*/ 3186939 h 6174910"/>
              <a:gd name="connsiteX1495" fmla="*/ 3128815 w 7575900"/>
              <a:gd name="connsiteY1495" fmla="*/ 3213801 h 6174910"/>
              <a:gd name="connsiteX1496" fmla="*/ 3107392 w 7575900"/>
              <a:gd name="connsiteY1496" fmla="*/ 3209038 h 6174910"/>
              <a:gd name="connsiteX1497" fmla="*/ 3100767 w 7575900"/>
              <a:gd name="connsiteY1497" fmla="*/ 3204942 h 6174910"/>
              <a:gd name="connsiteX1498" fmla="*/ 3097820 w 7575900"/>
              <a:gd name="connsiteY1498" fmla="*/ 3206658 h 6174910"/>
              <a:gd name="connsiteX1499" fmla="*/ 3091045 w 7575900"/>
              <a:gd name="connsiteY1499" fmla="*/ 3207396 h 6174910"/>
              <a:gd name="connsiteX1500" fmla="*/ 3084604 w 7575900"/>
              <a:gd name="connsiteY1500" fmla="*/ 3198809 h 6174910"/>
              <a:gd name="connsiteX1501" fmla="*/ 3066357 w 7575900"/>
              <a:gd name="connsiteY1501" fmla="*/ 3204175 h 6174910"/>
              <a:gd name="connsiteX1502" fmla="*/ 3062064 w 7575900"/>
              <a:gd name="connsiteY1502" fmla="*/ 3213837 h 6174910"/>
              <a:gd name="connsiteX1503" fmla="*/ 3062064 w 7575900"/>
              <a:gd name="connsiteY1503" fmla="*/ 3223496 h 6174910"/>
              <a:gd name="connsiteX1504" fmla="*/ 3055623 w 7575900"/>
              <a:gd name="connsiteY1504" fmla="*/ 3211690 h 6174910"/>
              <a:gd name="connsiteX1505" fmla="*/ 3048110 w 7575900"/>
              <a:gd name="connsiteY1505" fmla="*/ 3209543 h 6174910"/>
              <a:gd name="connsiteX1506" fmla="*/ 3042743 w 7575900"/>
              <a:gd name="connsiteY1506" fmla="*/ 3202029 h 6174910"/>
              <a:gd name="connsiteX1507" fmla="*/ 3025568 w 7575900"/>
              <a:gd name="connsiteY1507" fmla="*/ 3203102 h 6174910"/>
              <a:gd name="connsiteX1508" fmla="*/ 3011614 w 7575900"/>
              <a:gd name="connsiteY1508" fmla="*/ 3214910 h 6174910"/>
              <a:gd name="connsiteX1509" fmla="*/ 3006248 w 7575900"/>
              <a:gd name="connsiteY1509" fmla="*/ 3211690 h 6174910"/>
              <a:gd name="connsiteX1510" fmla="*/ 3014835 w 7575900"/>
              <a:gd name="connsiteY1510" fmla="*/ 3202029 h 6174910"/>
              <a:gd name="connsiteX1511" fmla="*/ 3006249 w 7575900"/>
              <a:gd name="connsiteY1511" fmla="*/ 3200956 h 6174910"/>
              <a:gd name="connsiteX1512" fmla="*/ 3006248 w 7575900"/>
              <a:gd name="connsiteY1512" fmla="*/ 3207396 h 6174910"/>
              <a:gd name="connsiteX1513" fmla="*/ 2999808 w 7575900"/>
              <a:gd name="connsiteY1513" fmla="*/ 3199882 h 6174910"/>
              <a:gd name="connsiteX1514" fmla="*/ 2993367 w 7575900"/>
              <a:gd name="connsiteY1514" fmla="*/ 3197736 h 6174910"/>
              <a:gd name="connsiteX1515" fmla="*/ 2991221 w 7575900"/>
              <a:gd name="connsiteY1515" fmla="*/ 3207397 h 6174910"/>
              <a:gd name="connsiteX1516" fmla="*/ 2979413 w 7575900"/>
              <a:gd name="connsiteY1516" fmla="*/ 3211690 h 6174910"/>
              <a:gd name="connsiteX1517" fmla="*/ 2975120 w 7575900"/>
              <a:gd name="connsiteY1517" fmla="*/ 3203103 h 6174910"/>
              <a:gd name="connsiteX1518" fmla="*/ 2969754 w 7575900"/>
              <a:gd name="connsiteY1518" fmla="*/ 3204176 h 6174910"/>
              <a:gd name="connsiteX1519" fmla="*/ 2965459 w 7575900"/>
              <a:gd name="connsiteY1519" fmla="*/ 3209543 h 6174910"/>
              <a:gd name="connsiteX1520" fmla="*/ 2959019 w 7575900"/>
              <a:gd name="connsiteY1520" fmla="*/ 3211690 h 6174910"/>
              <a:gd name="connsiteX1521" fmla="*/ 2960093 w 7575900"/>
              <a:gd name="connsiteY1521" fmla="*/ 3220277 h 6174910"/>
              <a:gd name="connsiteX1522" fmla="*/ 2966532 w 7575900"/>
              <a:gd name="connsiteY1522" fmla="*/ 3223497 h 6174910"/>
              <a:gd name="connsiteX1523" fmla="*/ 2952579 w 7575900"/>
              <a:gd name="connsiteY1523" fmla="*/ 3223497 h 6174910"/>
              <a:gd name="connsiteX1524" fmla="*/ 2946138 w 7575900"/>
              <a:gd name="connsiteY1524" fmla="*/ 3211690 h 6174910"/>
              <a:gd name="connsiteX1525" fmla="*/ 2946139 w 7575900"/>
              <a:gd name="connsiteY1525" fmla="*/ 3206322 h 6174910"/>
              <a:gd name="connsiteX1526" fmla="*/ 2939698 w 7575900"/>
              <a:gd name="connsiteY1526" fmla="*/ 3202029 h 6174910"/>
              <a:gd name="connsiteX1527" fmla="*/ 2951506 w 7575900"/>
              <a:gd name="connsiteY1527" fmla="*/ 3190222 h 6174910"/>
              <a:gd name="connsiteX1528" fmla="*/ 2948285 w 7575900"/>
              <a:gd name="connsiteY1528" fmla="*/ 3187001 h 6174910"/>
              <a:gd name="connsiteX1529" fmla="*/ 2939698 w 7575900"/>
              <a:gd name="connsiteY1529" fmla="*/ 3188076 h 6174910"/>
              <a:gd name="connsiteX1530" fmla="*/ 2931111 w 7575900"/>
              <a:gd name="connsiteY1530" fmla="*/ 3188076 h 6174910"/>
              <a:gd name="connsiteX1531" fmla="*/ 2930037 w 7575900"/>
              <a:gd name="connsiteY1531" fmla="*/ 3180562 h 6174910"/>
              <a:gd name="connsiteX1532" fmla="*/ 2925744 w 7575900"/>
              <a:gd name="connsiteY1532" fmla="*/ 3176268 h 6174910"/>
              <a:gd name="connsiteX1533" fmla="*/ 2917157 w 7575900"/>
              <a:gd name="connsiteY1533" fmla="*/ 3180561 h 6174910"/>
              <a:gd name="connsiteX1534" fmla="*/ 2912864 w 7575900"/>
              <a:gd name="connsiteY1534" fmla="*/ 3185929 h 6174910"/>
              <a:gd name="connsiteX1535" fmla="*/ 2912863 w 7575900"/>
              <a:gd name="connsiteY1535" fmla="*/ 3175195 h 6174910"/>
              <a:gd name="connsiteX1536" fmla="*/ 2930038 w 7575900"/>
              <a:gd name="connsiteY1536" fmla="*/ 3163387 h 6174910"/>
              <a:gd name="connsiteX1537" fmla="*/ 2942919 w 7575900"/>
              <a:gd name="connsiteY1537" fmla="*/ 3164460 h 6174910"/>
              <a:gd name="connsiteX1538" fmla="*/ 2955799 w 7575900"/>
              <a:gd name="connsiteY1538" fmla="*/ 3175195 h 6174910"/>
              <a:gd name="connsiteX1539" fmla="*/ 2946173 w 7575900"/>
              <a:gd name="connsiteY1539" fmla="*/ 3161006 h 6174910"/>
              <a:gd name="connsiteX1540" fmla="*/ 2950432 w 7575900"/>
              <a:gd name="connsiteY1540" fmla="*/ 3150507 h 6174910"/>
              <a:gd name="connsiteX1541" fmla="*/ 2947212 w 7575900"/>
              <a:gd name="connsiteY1541" fmla="*/ 3145140 h 6174910"/>
              <a:gd name="connsiteX1542" fmla="*/ 2941845 w 7575900"/>
              <a:gd name="connsiteY1542" fmla="*/ 3139773 h 6174910"/>
              <a:gd name="connsiteX1543" fmla="*/ 2959019 w 7575900"/>
              <a:gd name="connsiteY1543" fmla="*/ 3146213 h 6174910"/>
              <a:gd name="connsiteX1544" fmla="*/ 2970826 w 7575900"/>
              <a:gd name="connsiteY1544" fmla="*/ 3149433 h 6174910"/>
              <a:gd name="connsiteX1545" fmla="*/ 2975119 w 7575900"/>
              <a:gd name="connsiteY1545" fmla="*/ 3162314 h 6174910"/>
              <a:gd name="connsiteX1546" fmla="*/ 2979414 w 7575900"/>
              <a:gd name="connsiteY1546" fmla="*/ 3169828 h 6174910"/>
              <a:gd name="connsiteX1547" fmla="*/ 2994441 w 7575900"/>
              <a:gd name="connsiteY1547" fmla="*/ 3173048 h 6174910"/>
              <a:gd name="connsiteX1548" fmla="*/ 3021275 w 7575900"/>
              <a:gd name="connsiteY1548" fmla="*/ 3159094 h 6174910"/>
              <a:gd name="connsiteX1549" fmla="*/ 3041670 w 7575900"/>
              <a:gd name="connsiteY1549" fmla="*/ 3159094 h 6174910"/>
              <a:gd name="connsiteX1550" fmla="*/ 3057770 w 7575900"/>
              <a:gd name="connsiteY1550" fmla="*/ 3162314 h 6174910"/>
              <a:gd name="connsiteX1551" fmla="*/ 3068504 w 7575900"/>
              <a:gd name="connsiteY1551" fmla="*/ 3155874 h 6174910"/>
              <a:gd name="connsiteX1552" fmla="*/ 3076487 w 7575900"/>
              <a:gd name="connsiteY1552" fmla="*/ 3155673 h 6174910"/>
              <a:gd name="connsiteX1553" fmla="*/ 3080635 w 7575900"/>
              <a:gd name="connsiteY1553" fmla="*/ 3155697 h 6174910"/>
              <a:gd name="connsiteX1554" fmla="*/ 3082141 w 7575900"/>
              <a:gd name="connsiteY1554" fmla="*/ 3161128 h 6174910"/>
              <a:gd name="connsiteX1555" fmla="*/ 3082395 w 7575900"/>
              <a:gd name="connsiteY1555" fmla="*/ 3161653 h 6174910"/>
              <a:gd name="connsiteX1556" fmla="*/ 3082423 w 7575900"/>
              <a:gd name="connsiteY1556" fmla="*/ 3161031 h 6174910"/>
              <a:gd name="connsiteX1557" fmla="*/ 3074438 w 7575900"/>
              <a:gd name="connsiteY1557" fmla="*/ 3131122 h 6174910"/>
              <a:gd name="connsiteX1558" fmla="*/ 3051898 w 7575900"/>
              <a:gd name="connsiteY1558" fmla="*/ 3128976 h 6174910"/>
              <a:gd name="connsiteX1559" fmla="*/ 3029356 w 7575900"/>
              <a:gd name="connsiteY1559" fmla="*/ 3095701 h 6174910"/>
              <a:gd name="connsiteX1560" fmla="*/ 3010743 w 7575900"/>
              <a:gd name="connsiteY1560" fmla="*/ 3106462 h 6174910"/>
              <a:gd name="connsiteX1561" fmla="*/ 3012054 w 7575900"/>
              <a:gd name="connsiteY1561" fmla="*/ 3086841 h 6174910"/>
              <a:gd name="connsiteX1562" fmla="*/ 3013044 w 7575900"/>
              <a:gd name="connsiteY1562" fmla="*/ 3081517 h 6174910"/>
              <a:gd name="connsiteX1563" fmla="*/ 3011195 w 7575900"/>
              <a:gd name="connsiteY1563" fmla="*/ 3085329 h 6174910"/>
              <a:gd name="connsiteX1564" fmla="*/ 3009072 w 7575900"/>
              <a:gd name="connsiteY1564" fmla="*/ 3092984 h 6174910"/>
              <a:gd name="connsiteX1565" fmla="*/ 3007729 w 7575900"/>
              <a:gd name="connsiteY1565" fmla="*/ 3090568 h 6174910"/>
              <a:gd name="connsiteX1566" fmla="*/ 3006145 w 7575900"/>
              <a:gd name="connsiteY1566" fmla="*/ 3083851 h 6174910"/>
              <a:gd name="connsiteX1567" fmla="*/ 2999705 w 7575900"/>
              <a:gd name="connsiteY1567" fmla="*/ 3093512 h 6174910"/>
              <a:gd name="connsiteX1568" fmla="*/ 2994337 w 7575900"/>
              <a:gd name="connsiteY1568" fmla="*/ 3085997 h 6174910"/>
              <a:gd name="connsiteX1569" fmla="*/ 2987898 w 7575900"/>
              <a:gd name="connsiteY1569" fmla="*/ 3085998 h 6174910"/>
              <a:gd name="connsiteX1570" fmla="*/ 2982531 w 7575900"/>
              <a:gd name="connsiteY1570" fmla="*/ 3075264 h 6174910"/>
              <a:gd name="connsiteX1571" fmla="*/ 2976090 w 7575900"/>
              <a:gd name="connsiteY1571" fmla="*/ 3080630 h 6174910"/>
              <a:gd name="connsiteX1572" fmla="*/ 2964283 w 7575900"/>
              <a:gd name="connsiteY1572" fmla="*/ 3079558 h 6174910"/>
              <a:gd name="connsiteX1573" fmla="*/ 2956770 w 7575900"/>
              <a:gd name="connsiteY1573" fmla="*/ 3069897 h 6174910"/>
              <a:gd name="connsiteX1574" fmla="*/ 2954622 w 7575900"/>
              <a:gd name="connsiteY1574" fmla="*/ 3057016 h 6174910"/>
              <a:gd name="connsiteX1575" fmla="*/ 2968576 w 7575900"/>
              <a:gd name="connsiteY1575" fmla="*/ 3067750 h 6174910"/>
              <a:gd name="connsiteX1576" fmla="*/ 2980383 w 7575900"/>
              <a:gd name="connsiteY1576" fmla="*/ 3064530 h 6174910"/>
              <a:gd name="connsiteX1577" fmla="*/ 2990044 w 7575900"/>
              <a:gd name="connsiteY1577" fmla="*/ 3062384 h 6174910"/>
              <a:gd name="connsiteX1578" fmla="*/ 2979310 w 7575900"/>
              <a:gd name="connsiteY1578" fmla="*/ 3057017 h 6174910"/>
              <a:gd name="connsiteX1579" fmla="*/ 2972870 w 7575900"/>
              <a:gd name="connsiteY1579" fmla="*/ 3055943 h 6174910"/>
              <a:gd name="connsiteX1580" fmla="*/ 2972870 w 7575900"/>
              <a:gd name="connsiteY1580" fmla="*/ 3044136 h 6174910"/>
              <a:gd name="connsiteX1581" fmla="*/ 2981457 w 7575900"/>
              <a:gd name="connsiteY1581" fmla="*/ 3037696 h 6174910"/>
              <a:gd name="connsiteX1582" fmla="*/ 2977164 w 7575900"/>
              <a:gd name="connsiteY1582" fmla="*/ 3033402 h 6174910"/>
              <a:gd name="connsiteX1583" fmla="*/ 2967503 w 7575900"/>
              <a:gd name="connsiteY1583" fmla="*/ 3033403 h 6174910"/>
              <a:gd name="connsiteX1584" fmla="*/ 2962136 w 7575900"/>
              <a:gd name="connsiteY1584" fmla="*/ 3035550 h 6174910"/>
              <a:gd name="connsiteX1585" fmla="*/ 2954622 w 7575900"/>
              <a:gd name="connsiteY1585" fmla="*/ 3038769 h 6174910"/>
              <a:gd name="connsiteX1586" fmla="*/ 2944962 w 7575900"/>
              <a:gd name="connsiteY1586" fmla="*/ 3034476 h 6174910"/>
              <a:gd name="connsiteX1587" fmla="*/ 2951402 w 7575900"/>
              <a:gd name="connsiteY1587" fmla="*/ 3024815 h 6174910"/>
              <a:gd name="connsiteX1588" fmla="*/ 2953549 w 7575900"/>
              <a:gd name="connsiteY1588" fmla="*/ 3017301 h 6174910"/>
              <a:gd name="connsiteX1589" fmla="*/ 2962136 w 7575900"/>
              <a:gd name="connsiteY1589" fmla="*/ 3013008 h 6174910"/>
              <a:gd name="connsiteX1590" fmla="*/ 2976090 w 7575900"/>
              <a:gd name="connsiteY1590" fmla="*/ 3013008 h 6174910"/>
              <a:gd name="connsiteX1591" fmla="*/ 2979310 w 7575900"/>
              <a:gd name="connsiteY1591" fmla="*/ 3009788 h 6174910"/>
              <a:gd name="connsiteX1592" fmla="*/ 2970723 w 7575900"/>
              <a:gd name="connsiteY1592" fmla="*/ 3007641 h 6174910"/>
              <a:gd name="connsiteX1593" fmla="*/ 2963209 w 7575900"/>
              <a:gd name="connsiteY1593" fmla="*/ 3006568 h 6174910"/>
              <a:gd name="connsiteX1594" fmla="*/ 2958916 w 7575900"/>
              <a:gd name="connsiteY1594" fmla="*/ 2999054 h 6174910"/>
              <a:gd name="connsiteX1595" fmla="*/ 2962136 w 7575900"/>
              <a:gd name="connsiteY1595" fmla="*/ 2989394 h 6174910"/>
              <a:gd name="connsiteX1596" fmla="*/ 2966429 w 7575900"/>
              <a:gd name="connsiteY1596" fmla="*/ 2985100 h 6174910"/>
              <a:gd name="connsiteX1597" fmla="*/ 2977164 w 7575900"/>
              <a:gd name="connsiteY1597" fmla="*/ 2991540 h 6174910"/>
              <a:gd name="connsiteX1598" fmla="*/ 2985750 w 7575900"/>
              <a:gd name="connsiteY1598" fmla="*/ 2997981 h 6174910"/>
              <a:gd name="connsiteX1599" fmla="*/ 2987898 w 7575900"/>
              <a:gd name="connsiteY1599" fmla="*/ 3002274 h 6174910"/>
              <a:gd name="connsiteX1600" fmla="*/ 2988971 w 7575900"/>
              <a:gd name="connsiteY1600" fmla="*/ 3013008 h 6174910"/>
              <a:gd name="connsiteX1601" fmla="*/ 2991118 w 7575900"/>
              <a:gd name="connsiteY1601" fmla="*/ 3001200 h 6174910"/>
              <a:gd name="connsiteX1602" fmla="*/ 2994337 w 7575900"/>
              <a:gd name="connsiteY1602" fmla="*/ 2995834 h 6174910"/>
              <a:gd name="connsiteX1603" fmla="*/ 2997557 w 7575900"/>
              <a:gd name="connsiteY1603" fmla="*/ 2991540 h 6174910"/>
              <a:gd name="connsiteX1604" fmla="*/ 2992191 w 7575900"/>
              <a:gd name="connsiteY1604" fmla="*/ 2987247 h 6174910"/>
              <a:gd name="connsiteX1605" fmla="*/ 3000779 w 7575900"/>
              <a:gd name="connsiteY1605" fmla="*/ 2984027 h 6174910"/>
              <a:gd name="connsiteX1606" fmla="*/ 3157598 w 7575900"/>
              <a:gd name="connsiteY1606" fmla="*/ 2804082 h 6174910"/>
              <a:gd name="connsiteX1607" fmla="*/ 3157054 w 7575900"/>
              <a:gd name="connsiteY1607" fmla="*/ 2804828 h 6174910"/>
              <a:gd name="connsiteX1608" fmla="*/ 3157205 w 7575900"/>
              <a:gd name="connsiteY1608" fmla="*/ 2804325 h 6174910"/>
              <a:gd name="connsiteX1609" fmla="*/ 5242075 w 7575900"/>
              <a:gd name="connsiteY1609" fmla="*/ 2795893 h 6174910"/>
              <a:gd name="connsiteX1610" fmla="*/ 5188813 w 7575900"/>
              <a:gd name="connsiteY1610" fmla="*/ 2828173 h 6174910"/>
              <a:gd name="connsiteX1611" fmla="*/ 5242234 w 7575900"/>
              <a:gd name="connsiteY1611" fmla="*/ 2946250 h 6174910"/>
              <a:gd name="connsiteX1612" fmla="*/ 5370884 w 7575900"/>
              <a:gd name="connsiteY1612" fmla="*/ 2930598 h 6174910"/>
              <a:gd name="connsiteX1613" fmla="*/ 5317464 w 7575900"/>
              <a:gd name="connsiteY1613" fmla="*/ 2812522 h 6174910"/>
              <a:gd name="connsiteX1614" fmla="*/ 5242075 w 7575900"/>
              <a:gd name="connsiteY1614" fmla="*/ 2795893 h 6174910"/>
              <a:gd name="connsiteX1615" fmla="*/ 3845168 w 7575900"/>
              <a:gd name="connsiteY1615" fmla="*/ 2780627 h 6174910"/>
              <a:gd name="connsiteX1616" fmla="*/ 3837870 w 7575900"/>
              <a:gd name="connsiteY1616" fmla="*/ 2780745 h 6174910"/>
              <a:gd name="connsiteX1617" fmla="*/ 3837869 w 7575900"/>
              <a:gd name="connsiteY1617" fmla="*/ 2782527 h 6174910"/>
              <a:gd name="connsiteX1618" fmla="*/ 3841860 w 7575900"/>
              <a:gd name="connsiteY1618" fmla="*/ 2780961 h 6174910"/>
              <a:gd name="connsiteX1619" fmla="*/ 3204159 w 7575900"/>
              <a:gd name="connsiteY1619" fmla="*/ 2775646 h 6174910"/>
              <a:gd name="connsiteX1620" fmla="*/ 3202245 w 7575900"/>
              <a:gd name="connsiteY1620" fmla="*/ 2775920 h 6174910"/>
              <a:gd name="connsiteX1621" fmla="*/ 3197113 w 7575900"/>
              <a:gd name="connsiteY1621" fmla="*/ 2780837 h 6174910"/>
              <a:gd name="connsiteX1622" fmla="*/ 3199616 w 7575900"/>
              <a:gd name="connsiteY1622" fmla="*/ 2782018 h 6174910"/>
              <a:gd name="connsiteX1623" fmla="*/ 3203672 w 7575900"/>
              <a:gd name="connsiteY1623" fmla="*/ 2780911 h 6174910"/>
              <a:gd name="connsiteX1624" fmla="*/ 3206096 w 7575900"/>
              <a:gd name="connsiteY1624" fmla="*/ 2783365 h 6174910"/>
              <a:gd name="connsiteX1625" fmla="*/ 3204381 w 7575900"/>
              <a:gd name="connsiteY1625" fmla="*/ 2785899 h 6174910"/>
              <a:gd name="connsiteX1626" fmla="*/ 3200857 w 7575900"/>
              <a:gd name="connsiteY1626" fmla="*/ 2786769 h 6174910"/>
              <a:gd name="connsiteX1627" fmla="*/ 3207707 w 7575900"/>
              <a:gd name="connsiteY1627" fmla="*/ 2790862 h 6174910"/>
              <a:gd name="connsiteX1628" fmla="*/ 3206071 w 7575900"/>
              <a:gd name="connsiteY1628" fmla="*/ 2798725 h 6174910"/>
              <a:gd name="connsiteX1629" fmla="*/ 3198480 w 7575900"/>
              <a:gd name="connsiteY1629" fmla="*/ 2800424 h 6174910"/>
              <a:gd name="connsiteX1630" fmla="*/ 3192964 w 7575900"/>
              <a:gd name="connsiteY1630" fmla="*/ 2811891 h 6174910"/>
              <a:gd name="connsiteX1631" fmla="*/ 3198498 w 7575900"/>
              <a:gd name="connsiteY1631" fmla="*/ 2821954 h 6174910"/>
              <a:gd name="connsiteX1632" fmla="*/ 3209713 w 7575900"/>
              <a:gd name="connsiteY1632" fmla="*/ 2819056 h 6174910"/>
              <a:gd name="connsiteX1633" fmla="*/ 3213487 w 7575900"/>
              <a:gd name="connsiteY1633" fmla="*/ 2807774 h 6174910"/>
              <a:gd name="connsiteX1634" fmla="*/ 3210213 w 7575900"/>
              <a:gd name="connsiteY1634" fmla="*/ 2800563 h 6174910"/>
              <a:gd name="connsiteX1635" fmla="*/ 3214426 w 7575900"/>
              <a:gd name="connsiteY1635" fmla="*/ 2794832 h 6174910"/>
              <a:gd name="connsiteX1636" fmla="*/ 3222377 w 7575900"/>
              <a:gd name="connsiteY1636" fmla="*/ 2797052 h 6174910"/>
              <a:gd name="connsiteX1637" fmla="*/ 3221263 w 7575900"/>
              <a:gd name="connsiteY1637" fmla="*/ 2792880 h 6174910"/>
              <a:gd name="connsiteX1638" fmla="*/ 3222413 w 7575900"/>
              <a:gd name="connsiteY1638" fmla="*/ 2790612 h 6174910"/>
              <a:gd name="connsiteX1639" fmla="*/ 3225892 w 7575900"/>
              <a:gd name="connsiteY1639" fmla="*/ 2791873 h 6174910"/>
              <a:gd name="connsiteX1640" fmla="*/ 3227984 w 7575900"/>
              <a:gd name="connsiteY1640" fmla="*/ 2795941 h 6174910"/>
              <a:gd name="connsiteX1641" fmla="*/ 3230424 w 7575900"/>
              <a:gd name="connsiteY1641" fmla="*/ 2795087 h 6174910"/>
              <a:gd name="connsiteX1642" fmla="*/ 3228921 w 7575900"/>
              <a:gd name="connsiteY1642" fmla="*/ 2787653 h 6174910"/>
              <a:gd name="connsiteX1643" fmla="*/ 3223973 w 7575900"/>
              <a:gd name="connsiteY1643" fmla="*/ 2784200 h 6174910"/>
              <a:gd name="connsiteX1644" fmla="*/ 3207713 w 7575900"/>
              <a:gd name="connsiteY1644" fmla="*/ 2777000 h 6174910"/>
              <a:gd name="connsiteX1645" fmla="*/ 3204159 w 7575900"/>
              <a:gd name="connsiteY1645" fmla="*/ 2775646 h 6174910"/>
              <a:gd name="connsiteX1646" fmla="*/ 3231469 w 7575900"/>
              <a:gd name="connsiteY1646" fmla="*/ 2770737 h 6174910"/>
              <a:gd name="connsiteX1647" fmla="*/ 3233497 w 7575900"/>
              <a:gd name="connsiteY1647" fmla="*/ 2780942 h 6174910"/>
              <a:gd name="connsiteX1648" fmla="*/ 3241967 w 7575900"/>
              <a:gd name="connsiteY1648" fmla="*/ 2784461 h 6174910"/>
              <a:gd name="connsiteX1649" fmla="*/ 3252608 w 7575900"/>
              <a:gd name="connsiteY1649" fmla="*/ 2777697 h 6174910"/>
              <a:gd name="connsiteX1650" fmla="*/ 3231469 w 7575900"/>
              <a:gd name="connsiteY1650" fmla="*/ 2770737 h 6174910"/>
              <a:gd name="connsiteX1651" fmla="*/ 3197359 w 7575900"/>
              <a:gd name="connsiteY1651" fmla="*/ 2752652 h 6174910"/>
              <a:gd name="connsiteX1652" fmla="*/ 3199954 w 7575900"/>
              <a:gd name="connsiteY1652" fmla="*/ 2764991 h 6174910"/>
              <a:gd name="connsiteX1653" fmla="*/ 3208389 w 7575900"/>
              <a:gd name="connsiteY1653" fmla="*/ 2768594 h 6174910"/>
              <a:gd name="connsiteX1654" fmla="*/ 3217107 w 7575900"/>
              <a:gd name="connsiteY1654" fmla="*/ 2762916 h 6174910"/>
              <a:gd name="connsiteX1655" fmla="*/ 3197359 w 7575900"/>
              <a:gd name="connsiteY1655" fmla="*/ 2752652 h 6174910"/>
              <a:gd name="connsiteX1656" fmla="*/ 3837869 w 7575900"/>
              <a:gd name="connsiteY1656" fmla="*/ 2746649 h 6174910"/>
              <a:gd name="connsiteX1657" fmla="*/ 3837869 w 7575900"/>
              <a:gd name="connsiteY1657" fmla="*/ 2747358 h 6174910"/>
              <a:gd name="connsiteX1658" fmla="*/ 3840155 w 7575900"/>
              <a:gd name="connsiteY1658" fmla="*/ 2747358 h 6174910"/>
              <a:gd name="connsiteX1659" fmla="*/ 3188938 w 7575900"/>
              <a:gd name="connsiteY1659" fmla="*/ 2729383 h 6174910"/>
              <a:gd name="connsiteX1660" fmla="*/ 3195696 w 7575900"/>
              <a:gd name="connsiteY1660" fmla="*/ 2737205 h 6174910"/>
              <a:gd name="connsiteX1661" fmla="*/ 3215017 w 7575900"/>
              <a:gd name="connsiteY1661" fmla="*/ 2731838 h 6174910"/>
              <a:gd name="connsiteX1662" fmla="*/ 3231118 w 7575900"/>
              <a:gd name="connsiteY1662" fmla="*/ 2731838 h 6174910"/>
              <a:gd name="connsiteX1663" fmla="*/ 3247218 w 7575900"/>
              <a:gd name="connsiteY1663" fmla="*/ 2745792 h 6174910"/>
              <a:gd name="connsiteX1664" fmla="*/ 3261172 w 7575900"/>
              <a:gd name="connsiteY1664" fmla="*/ 2757599 h 6174910"/>
              <a:gd name="connsiteX1665" fmla="*/ 3259025 w 7575900"/>
              <a:gd name="connsiteY1665" fmla="*/ 2768333 h 6174910"/>
              <a:gd name="connsiteX1666" fmla="*/ 3276200 w 7575900"/>
              <a:gd name="connsiteY1666" fmla="*/ 2776919 h 6174910"/>
              <a:gd name="connsiteX1667" fmla="*/ 3266539 w 7575900"/>
              <a:gd name="connsiteY1667" fmla="*/ 2785507 h 6174910"/>
              <a:gd name="connsiteX1668" fmla="*/ 3266539 w 7575900"/>
              <a:gd name="connsiteY1668" fmla="*/ 2795167 h 6174910"/>
              <a:gd name="connsiteX1669" fmla="*/ 3259026 w 7575900"/>
              <a:gd name="connsiteY1669" fmla="*/ 2800534 h 6174910"/>
              <a:gd name="connsiteX1670" fmla="*/ 3251512 w 7575900"/>
              <a:gd name="connsiteY1670" fmla="*/ 2811267 h 6174910"/>
              <a:gd name="connsiteX1671" fmla="*/ 3252585 w 7575900"/>
              <a:gd name="connsiteY1671" fmla="*/ 2826295 h 6174910"/>
              <a:gd name="connsiteX1672" fmla="*/ 3251512 w 7575900"/>
              <a:gd name="connsiteY1672" fmla="*/ 2833809 h 6174910"/>
              <a:gd name="connsiteX1673" fmla="*/ 3253444 w 7575900"/>
              <a:gd name="connsiteY1673" fmla="*/ 2833177 h 6174910"/>
              <a:gd name="connsiteX1674" fmla="*/ 3251819 w 7575900"/>
              <a:gd name="connsiteY1674" fmla="*/ 2834534 h 6174910"/>
              <a:gd name="connsiteX1675" fmla="*/ 3254066 w 7575900"/>
              <a:gd name="connsiteY1675" fmla="*/ 2834359 h 6174910"/>
              <a:gd name="connsiteX1676" fmla="*/ 3266574 w 7575900"/>
              <a:gd name="connsiteY1676" fmla="*/ 2833797 h 6174910"/>
              <a:gd name="connsiteX1677" fmla="*/ 3417921 w 7575900"/>
              <a:gd name="connsiteY1677" fmla="*/ 2833797 h 6174910"/>
              <a:gd name="connsiteX1678" fmla="*/ 3503791 w 7575900"/>
              <a:gd name="connsiteY1678" fmla="*/ 2842384 h 6174910"/>
              <a:gd name="connsiteX1679" fmla="*/ 3591808 w 7575900"/>
              <a:gd name="connsiteY1679" fmla="*/ 2834870 h 6174910"/>
              <a:gd name="connsiteX1680" fmla="*/ 3591809 w 7575900"/>
              <a:gd name="connsiteY1680" fmla="*/ 2816622 h 6174910"/>
              <a:gd name="connsiteX1681" fmla="*/ 3529552 w 7575900"/>
              <a:gd name="connsiteY1681" fmla="*/ 2809108 h 6174910"/>
              <a:gd name="connsiteX1682" fmla="*/ 3406113 w 7575900"/>
              <a:gd name="connsiteY1682" fmla="*/ 2821990 h 6174910"/>
              <a:gd name="connsiteX1683" fmla="*/ 3322390 w 7575900"/>
              <a:gd name="connsiteY1683" fmla="*/ 2805889 h 6174910"/>
              <a:gd name="connsiteX1684" fmla="*/ 3312729 w 7575900"/>
              <a:gd name="connsiteY1684" fmla="*/ 2764027 h 6174910"/>
              <a:gd name="connsiteX1685" fmla="*/ 3395380 w 7575900"/>
              <a:gd name="connsiteY1685" fmla="*/ 2753293 h 6174910"/>
              <a:gd name="connsiteX1686" fmla="*/ 3406114 w 7575900"/>
              <a:gd name="connsiteY1686" fmla="*/ 2743632 h 6174910"/>
              <a:gd name="connsiteX1687" fmla="*/ 3464076 w 7575900"/>
              <a:gd name="connsiteY1687" fmla="*/ 2744706 h 6174910"/>
              <a:gd name="connsiteX1688" fmla="*/ 3509158 w 7575900"/>
              <a:gd name="connsiteY1688" fmla="*/ 2740412 h 6174910"/>
              <a:gd name="connsiteX1689" fmla="*/ 3518215 w 7575900"/>
              <a:gd name="connsiteY1689" fmla="*/ 2738937 h 6174910"/>
              <a:gd name="connsiteX1690" fmla="*/ 3516672 w 7575900"/>
              <a:gd name="connsiteY1690" fmla="*/ 2740413 h 6174910"/>
              <a:gd name="connsiteX1691" fmla="*/ 3476957 w 7575900"/>
              <a:gd name="connsiteY1691" fmla="*/ 2759733 h 6174910"/>
              <a:gd name="connsiteX1692" fmla="*/ 3533846 w 7575900"/>
              <a:gd name="connsiteY1692" fmla="*/ 2752220 h 6174910"/>
              <a:gd name="connsiteX1693" fmla="*/ 3626156 w 7575900"/>
              <a:gd name="connsiteY1693" fmla="*/ 2766173 h 6174910"/>
              <a:gd name="connsiteX1694" fmla="*/ 3570341 w 7575900"/>
              <a:gd name="connsiteY1694" fmla="*/ 2767247 h 6174910"/>
              <a:gd name="connsiteX1695" fmla="*/ 3493057 w 7575900"/>
              <a:gd name="connsiteY1695" fmla="*/ 2781201 h 6174910"/>
              <a:gd name="connsiteX1696" fmla="*/ 3418994 w 7575900"/>
              <a:gd name="connsiteY1696" fmla="*/ 2781201 h 6174910"/>
              <a:gd name="connsiteX1697" fmla="*/ 3395380 w 7575900"/>
              <a:gd name="connsiteY1697" fmla="*/ 2771540 h 6174910"/>
              <a:gd name="connsiteX1698" fmla="*/ 3334197 w 7575900"/>
              <a:gd name="connsiteY1698" fmla="*/ 2771540 h 6174910"/>
              <a:gd name="connsiteX1699" fmla="*/ 3332050 w 7575900"/>
              <a:gd name="connsiteY1699" fmla="*/ 2788715 h 6174910"/>
              <a:gd name="connsiteX1700" fmla="*/ 3390013 w 7575900"/>
              <a:gd name="connsiteY1700" fmla="*/ 2799448 h 6174910"/>
              <a:gd name="connsiteX1701" fmla="*/ 3514525 w 7575900"/>
              <a:gd name="connsiteY1701" fmla="*/ 2793008 h 6174910"/>
              <a:gd name="connsiteX1702" fmla="*/ 3608983 w 7575900"/>
              <a:gd name="connsiteY1702" fmla="*/ 2800521 h 6174910"/>
              <a:gd name="connsiteX1703" fmla="*/ 3606836 w 7575900"/>
              <a:gd name="connsiteY1703" fmla="*/ 2845604 h 6174910"/>
              <a:gd name="connsiteX1704" fmla="*/ 3539286 w 7575900"/>
              <a:gd name="connsiteY1704" fmla="*/ 2861189 h 6174910"/>
              <a:gd name="connsiteX1705" fmla="*/ 3533520 w 7575900"/>
              <a:gd name="connsiteY1705" fmla="*/ 2863546 h 6174910"/>
              <a:gd name="connsiteX1706" fmla="*/ 3542812 w 7575900"/>
              <a:gd name="connsiteY1706" fmla="*/ 2866821 h 6174910"/>
              <a:gd name="connsiteX1707" fmla="*/ 3560752 w 7575900"/>
              <a:gd name="connsiteY1707" fmla="*/ 2871717 h 6174910"/>
              <a:gd name="connsiteX1708" fmla="*/ 3589734 w 7575900"/>
              <a:gd name="connsiteY1708" fmla="*/ 2869570 h 6174910"/>
              <a:gd name="connsiteX1709" fmla="*/ 3595100 w 7575900"/>
              <a:gd name="connsiteY1709" fmla="*/ 2881377 h 6174910"/>
              <a:gd name="connsiteX1710" fmla="*/ 3609054 w 7575900"/>
              <a:gd name="connsiteY1710" fmla="*/ 2876010 h 6174910"/>
              <a:gd name="connsiteX1711" fmla="*/ 3609054 w 7575900"/>
              <a:gd name="connsiteY1711" fmla="*/ 2885671 h 6174910"/>
              <a:gd name="connsiteX1712" fmla="*/ 3601540 w 7575900"/>
              <a:gd name="connsiteY1712" fmla="*/ 2897478 h 6174910"/>
              <a:gd name="connsiteX1713" fmla="*/ 3612274 w 7575900"/>
              <a:gd name="connsiteY1713" fmla="*/ 2906065 h 6174910"/>
              <a:gd name="connsiteX1714" fmla="*/ 3605834 w 7575900"/>
              <a:gd name="connsiteY1714" fmla="*/ 2910359 h 6174910"/>
              <a:gd name="connsiteX1715" fmla="*/ 3607981 w 7575900"/>
              <a:gd name="connsiteY1715" fmla="*/ 2917871 h 6174910"/>
              <a:gd name="connsiteX1716" fmla="*/ 3598320 w 7575900"/>
              <a:gd name="connsiteY1716" fmla="*/ 2927532 h 6174910"/>
              <a:gd name="connsiteX1717" fmla="*/ 3592954 w 7575900"/>
              <a:gd name="connsiteY1717" fmla="*/ 2935047 h 6174910"/>
              <a:gd name="connsiteX1718" fmla="*/ 3601540 w 7575900"/>
              <a:gd name="connsiteY1718" fmla="*/ 2944707 h 6174910"/>
              <a:gd name="connsiteX1719" fmla="*/ 3600467 w 7575900"/>
              <a:gd name="connsiteY1719" fmla="*/ 2961880 h 6174910"/>
              <a:gd name="connsiteX1720" fmla="*/ 3607981 w 7575900"/>
              <a:gd name="connsiteY1720" fmla="*/ 2971541 h 6174910"/>
              <a:gd name="connsiteX1721" fmla="*/ 3590807 w 7575900"/>
              <a:gd name="connsiteY1721" fmla="*/ 2966174 h 6174910"/>
              <a:gd name="connsiteX1722" fmla="*/ 3584366 w 7575900"/>
              <a:gd name="connsiteY1722" fmla="*/ 2960807 h 6174910"/>
              <a:gd name="connsiteX1723" fmla="*/ 3579000 w 7575900"/>
              <a:gd name="connsiteY1723" fmla="*/ 2946853 h 6174910"/>
              <a:gd name="connsiteX1724" fmla="*/ 3576852 w 7575900"/>
              <a:gd name="connsiteY1724" fmla="*/ 2951147 h 6174910"/>
              <a:gd name="connsiteX1725" fmla="*/ 3575780 w 7575900"/>
              <a:gd name="connsiteY1725" fmla="*/ 2958660 h 6174910"/>
              <a:gd name="connsiteX1726" fmla="*/ 3562899 w 7575900"/>
              <a:gd name="connsiteY1726" fmla="*/ 2958660 h 6174910"/>
              <a:gd name="connsiteX1727" fmla="*/ 3562899 w 7575900"/>
              <a:gd name="connsiteY1727" fmla="*/ 2968320 h 6174910"/>
              <a:gd name="connsiteX1728" fmla="*/ 3559678 w 7575900"/>
              <a:gd name="connsiteY1728" fmla="*/ 2958660 h 6174910"/>
              <a:gd name="connsiteX1729" fmla="*/ 3553974 w 7575900"/>
              <a:gd name="connsiteY1729" fmla="*/ 2953098 h 6174910"/>
              <a:gd name="connsiteX1730" fmla="*/ 3550755 w 7575900"/>
              <a:gd name="connsiteY1730" fmla="*/ 2948757 h 6174910"/>
              <a:gd name="connsiteX1731" fmla="*/ 3554312 w 7575900"/>
              <a:gd name="connsiteY1731" fmla="*/ 2943633 h 6174910"/>
              <a:gd name="connsiteX1732" fmla="*/ 3542505 w 7575900"/>
              <a:gd name="connsiteY1732" fmla="*/ 2937193 h 6174910"/>
              <a:gd name="connsiteX1733" fmla="*/ 3542505 w 7575900"/>
              <a:gd name="connsiteY1733" fmla="*/ 2930752 h 6174910"/>
              <a:gd name="connsiteX1734" fmla="*/ 3538211 w 7575900"/>
              <a:gd name="connsiteY1734" fmla="*/ 2932899 h 6174910"/>
              <a:gd name="connsiteX1735" fmla="*/ 3527477 w 7575900"/>
              <a:gd name="connsiteY1735" fmla="*/ 2935046 h 6174910"/>
              <a:gd name="connsiteX1736" fmla="*/ 3525331 w 7575900"/>
              <a:gd name="connsiteY1736" fmla="*/ 2930753 h 6174910"/>
              <a:gd name="connsiteX1737" fmla="*/ 3536064 w 7575900"/>
              <a:gd name="connsiteY1737" fmla="*/ 2921092 h 6174910"/>
              <a:gd name="connsiteX1738" fmla="*/ 3543579 w 7575900"/>
              <a:gd name="connsiteY1738" fmla="*/ 2918946 h 6174910"/>
              <a:gd name="connsiteX1739" fmla="*/ 3554312 w 7575900"/>
              <a:gd name="connsiteY1739" fmla="*/ 2918946 h 6174910"/>
              <a:gd name="connsiteX1740" fmla="*/ 3570413 w 7575900"/>
              <a:gd name="connsiteY1740" fmla="*/ 2918946 h 6174910"/>
              <a:gd name="connsiteX1741" fmla="*/ 3571486 w 7575900"/>
              <a:gd name="connsiteY1741" fmla="*/ 2902844 h 6174910"/>
              <a:gd name="connsiteX1742" fmla="*/ 3575780 w 7575900"/>
              <a:gd name="connsiteY1742" fmla="*/ 2893184 h 6174910"/>
              <a:gd name="connsiteX1743" fmla="*/ 3562899 w 7575900"/>
              <a:gd name="connsiteY1743" fmla="*/ 2888891 h 6174910"/>
              <a:gd name="connsiteX1744" fmla="*/ 3542505 w 7575900"/>
              <a:gd name="connsiteY1744" fmla="*/ 2889964 h 6174910"/>
              <a:gd name="connsiteX1745" fmla="*/ 3539285 w 7575900"/>
              <a:gd name="connsiteY1745" fmla="*/ 2901771 h 6174910"/>
              <a:gd name="connsiteX1746" fmla="*/ 3528550 w 7575900"/>
              <a:gd name="connsiteY1746" fmla="*/ 2902845 h 6174910"/>
              <a:gd name="connsiteX1747" fmla="*/ 3511377 w 7575900"/>
              <a:gd name="connsiteY1747" fmla="*/ 2899625 h 6174910"/>
              <a:gd name="connsiteX1748" fmla="*/ 3505742 w 7575900"/>
              <a:gd name="connsiteY1748" fmla="*/ 2898082 h 6174910"/>
              <a:gd name="connsiteX1749" fmla="*/ 3505649 w 7575900"/>
              <a:gd name="connsiteY1749" fmla="*/ 2898070 h 6174910"/>
              <a:gd name="connsiteX1750" fmla="*/ 3509179 w 7575900"/>
              <a:gd name="connsiteY1750" fmla="*/ 2895986 h 6174910"/>
              <a:gd name="connsiteX1751" fmla="*/ 3509942 w 7575900"/>
              <a:gd name="connsiteY1751" fmla="*/ 2895266 h 6174910"/>
              <a:gd name="connsiteX1752" fmla="*/ 3491045 w 7575900"/>
              <a:gd name="connsiteY1752" fmla="*/ 2894107 h 6174910"/>
              <a:gd name="connsiteX1753" fmla="*/ 3455489 w 7575900"/>
              <a:gd name="connsiteY1753" fmla="*/ 2892833 h 6174910"/>
              <a:gd name="connsiteX1754" fmla="*/ 3446902 w 7575900"/>
              <a:gd name="connsiteY1754" fmla="*/ 2911079 h 6174910"/>
              <a:gd name="connsiteX1755" fmla="*/ 3444626 w 7575900"/>
              <a:gd name="connsiteY1755" fmla="*/ 2910589 h 6174910"/>
              <a:gd name="connsiteX1756" fmla="*/ 3444641 w 7575900"/>
              <a:gd name="connsiteY1756" fmla="*/ 2910607 h 6174910"/>
              <a:gd name="connsiteX1757" fmla="*/ 3448433 w 7575900"/>
              <a:gd name="connsiteY1757" fmla="*/ 2914995 h 6174910"/>
              <a:gd name="connsiteX1758" fmla="*/ 3457020 w 7575900"/>
              <a:gd name="connsiteY1758" fmla="*/ 2926801 h 6174910"/>
              <a:gd name="connsiteX1759" fmla="*/ 3455947 w 7575900"/>
              <a:gd name="connsiteY1759" fmla="*/ 2939682 h 6174910"/>
              <a:gd name="connsiteX1760" fmla="*/ 3440919 w 7575900"/>
              <a:gd name="connsiteY1760" fmla="*/ 2943975 h 6174910"/>
              <a:gd name="connsiteX1761" fmla="*/ 3424819 w 7575900"/>
              <a:gd name="connsiteY1761" fmla="*/ 2939682 h 6174910"/>
              <a:gd name="connsiteX1762" fmla="*/ 3420525 w 7575900"/>
              <a:gd name="connsiteY1762" fmla="*/ 2950416 h 6174910"/>
              <a:gd name="connsiteX1763" fmla="*/ 3420526 w 7575900"/>
              <a:gd name="connsiteY1763" fmla="*/ 2957929 h 6174910"/>
              <a:gd name="connsiteX1764" fmla="*/ 3417305 w 7575900"/>
              <a:gd name="connsiteY1764" fmla="*/ 2960076 h 6174910"/>
              <a:gd name="connsiteX1765" fmla="*/ 3408718 w 7575900"/>
              <a:gd name="connsiteY1765" fmla="*/ 2961149 h 6174910"/>
              <a:gd name="connsiteX1766" fmla="*/ 3403351 w 7575900"/>
              <a:gd name="connsiteY1766" fmla="*/ 2956856 h 6174910"/>
              <a:gd name="connsiteX1767" fmla="*/ 3395838 w 7575900"/>
              <a:gd name="connsiteY1767" fmla="*/ 2953636 h 6174910"/>
              <a:gd name="connsiteX1768" fmla="*/ 3387251 w 7575900"/>
              <a:gd name="connsiteY1768" fmla="*/ 2960076 h 6174910"/>
              <a:gd name="connsiteX1769" fmla="*/ 3387251 w 7575900"/>
              <a:gd name="connsiteY1769" fmla="*/ 2965444 h 6174910"/>
              <a:gd name="connsiteX1770" fmla="*/ 3393691 w 7575900"/>
              <a:gd name="connsiteY1770" fmla="*/ 2970810 h 6174910"/>
              <a:gd name="connsiteX1771" fmla="*/ 3382957 w 7575900"/>
              <a:gd name="connsiteY1771" fmla="*/ 2970810 h 6174910"/>
              <a:gd name="connsiteX1772" fmla="*/ 3378664 w 7575900"/>
              <a:gd name="connsiteY1772" fmla="*/ 2963297 h 6174910"/>
              <a:gd name="connsiteX1773" fmla="*/ 3376518 w 7575900"/>
              <a:gd name="connsiteY1773" fmla="*/ 2956856 h 6174910"/>
              <a:gd name="connsiteX1774" fmla="*/ 3370077 w 7575900"/>
              <a:gd name="connsiteY1774" fmla="*/ 2956856 h 6174910"/>
              <a:gd name="connsiteX1775" fmla="*/ 3363636 w 7575900"/>
              <a:gd name="connsiteY1775" fmla="*/ 2956856 h 6174910"/>
              <a:gd name="connsiteX1776" fmla="*/ 3363636 w 7575900"/>
              <a:gd name="connsiteY1776" fmla="*/ 2966517 h 6174910"/>
              <a:gd name="connsiteX1777" fmla="*/ 3358269 w 7575900"/>
              <a:gd name="connsiteY1777" fmla="*/ 2956856 h 6174910"/>
              <a:gd name="connsiteX1778" fmla="*/ 3351829 w 7575900"/>
              <a:gd name="connsiteY1778" fmla="*/ 2947195 h 6174910"/>
              <a:gd name="connsiteX1779" fmla="*/ 3351829 w 7575900"/>
              <a:gd name="connsiteY1779" fmla="*/ 2941829 h 6174910"/>
              <a:gd name="connsiteX1780" fmla="*/ 3357196 w 7575900"/>
              <a:gd name="connsiteY1780" fmla="*/ 2937535 h 6174910"/>
              <a:gd name="connsiteX1781" fmla="*/ 3367930 w 7575900"/>
              <a:gd name="connsiteY1781" fmla="*/ 2937536 h 6174910"/>
              <a:gd name="connsiteX1782" fmla="*/ 3371150 w 7575900"/>
              <a:gd name="connsiteY1782" fmla="*/ 2934315 h 6174910"/>
              <a:gd name="connsiteX1783" fmla="*/ 3362563 w 7575900"/>
              <a:gd name="connsiteY1783" fmla="*/ 2933241 h 6174910"/>
              <a:gd name="connsiteX1784" fmla="*/ 3358269 w 7575900"/>
              <a:gd name="connsiteY1784" fmla="*/ 2927875 h 6174910"/>
              <a:gd name="connsiteX1785" fmla="*/ 3352903 w 7575900"/>
              <a:gd name="connsiteY1785" fmla="*/ 2926801 h 6174910"/>
              <a:gd name="connsiteX1786" fmla="*/ 3344316 w 7575900"/>
              <a:gd name="connsiteY1786" fmla="*/ 2926801 h 6174910"/>
              <a:gd name="connsiteX1787" fmla="*/ 3338949 w 7575900"/>
              <a:gd name="connsiteY1787" fmla="*/ 2928948 h 6174910"/>
              <a:gd name="connsiteX1788" fmla="*/ 3345388 w 7575900"/>
              <a:gd name="connsiteY1788" fmla="*/ 2919288 h 6174910"/>
              <a:gd name="connsiteX1789" fmla="*/ 3352903 w 7575900"/>
              <a:gd name="connsiteY1789" fmla="*/ 2914995 h 6174910"/>
              <a:gd name="connsiteX1790" fmla="*/ 3362563 w 7575900"/>
              <a:gd name="connsiteY1790" fmla="*/ 2909627 h 6174910"/>
              <a:gd name="connsiteX1791" fmla="*/ 3373296 w 7575900"/>
              <a:gd name="connsiteY1791" fmla="*/ 2911774 h 6174910"/>
              <a:gd name="connsiteX1792" fmla="*/ 3381884 w 7575900"/>
              <a:gd name="connsiteY1792" fmla="*/ 2919287 h 6174910"/>
              <a:gd name="connsiteX1793" fmla="*/ 3389398 w 7575900"/>
              <a:gd name="connsiteY1793" fmla="*/ 2933242 h 6174910"/>
              <a:gd name="connsiteX1794" fmla="*/ 3404425 w 7575900"/>
              <a:gd name="connsiteY1794" fmla="*/ 2925728 h 6174910"/>
              <a:gd name="connsiteX1795" fmla="*/ 3413012 w 7575900"/>
              <a:gd name="connsiteY1795" fmla="*/ 2921434 h 6174910"/>
              <a:gd name="connsiteX1796" fmla="*/ 3403352 w 7575900"/>
              <a:gd name="connsiteY1796" fmla="*/ 2919288 h 6174910"/>
              <a:gd name="connsiteX1797" fmla="*/ 3395838 w 7575900"/>
              <a:gd name="connsiteY1797" fmla="*/ 2917141 h 6174910"/>
              <a:gd name="connsiteX1798" fmla="*/ 3388324 w 7575900"/>
              <a:gd name="connsiteY1798" fmla="*/ 2911773 h 6174910"/>
              <a:gd name="connsiteX1799" fmla="*/ 3387251 w 7575900"/>
              <a:gd name="connsiteY1799" fmla="*/ 2899967 h 6174910"/>
              <a:gd name="connsiteX1800" fmla="*/ 3389250 w 7575900"/>
              <a:gd name="connsiteY1800" fmla="*/ 2889730 h 6174910"/>
              <a:gd name="connsiteX1801" fmla="*/ 3389726 w 7575900"/>
              <a:gd name="connsiteY1801" fmla="*/ 2886809 h 6174910"/>
              <a:gd name="connsiteX1802" fmla="*/ 3388939 w 7575900"/>
              <a:gd name="connsiteY1802" fmla="*/ 2886392 h 6174910"/>
              <a:gd name="connsiteX1803" fmla="*/ 3384646 w 7575900"/>
              <a:gd name="connsiteY1803" fmla="*/ 2876732 h 6174910"/>
              <a:gd name="connsiteX1804" fmla="*/ 3371765 w 7575900"/>
              <a:gd name="connsiteY1804" fmla="*/ 2886392 h 6174910"/>
              <a:gd name="connsiteX1805" fmla="*/ 3351371 w 7575900"/>
              <a:gd name="connsiteY1805" fmla="*/ 2878878 h 6174910"/>
              <a:gd name="connsiteX1806" fmla="*/ 3319170 w 7575900"/>
              <a:gd name="connsiteY1806" fmla="*/ 2883172 h 6174910"/>
              <a:gd name="connsiteX1807" fmla="*/ 3298775 w 7575900"/>
              <a:gd name="connsiteY1807" fmla="*/ 2910007 h 6174910"/>
              <a:gd name="connsiteX1808" fmla="*/ 3242960 w 7575900"/>
              <a:gd name="connsiteY1808" fmla="*/ 2915374 h 6174910"/>
              <a:gd name="connsiteX1809" fmla="*/ 3237593 w 7575900"/>
              <a:gd name="connsiteY1809" fmla="*/ 2928255 h 6174910"/>
              <a:gd name="connsiteX1810" fmla="*/ 3208611 w 7575900"/>
              <a:gd name="connsiteY1810" fmla="*/ 2949722 h 6174910"/>
              <a:gd name="connsiteX1811" fmla="*/ 3200687 w 7575900"/>
              <a:gd name="connsiteY1811" fmla="*/ 2950103 h 6174910"/>
              <a:gd name="connsiteX1812" fmla="*/ 3199435 w 7575900"/>
              <a:gd name="connsiteY1812" fmla="*/ 2948499 h 6174910"/>
              <a:gd name="connsiteX1813" fmla="*/ 3198936 w 7575900"/>
              <a:gd name="connsiteY1813" fmla="*/ 2950220 h 6174910"/>
              <a:gd name="connsiteX1814" fmla="*/ 3186056 w 7575900"/>
              <a:gd name="connsiteY1814" fmla="*/ 2954514 h 6174910"/>
              <a:gd name="connsiteX1815" fmla="*/ 3179616 w 7575900"/>
              <a:gd name="connsiteY1815" fmla="*/ 2945927 h 6174910"/>
              <a:gd name="connsiteX1816" fmla="*/ 3161368 w 7575900"/>
              <a:gd name="connsiteY1816" fmla="*/ 2951293 h 6174910"/>
              <a:gd name="connsiteX1817" fmla="*/ 3157075 w 7575900"/>
              <a:gd name="connsiteY1817" fmla="*/ 2960954 h 6174910"/>
              <a:gd name="connsiteX1818" fmla="*/ 3157075 w 7575900"/>
              <a:gd name="connsiteY1818" fmla="*/ 2970614 h 6174910"/>
              <a:gd name="connsiteX1819" fmla="*/ 3150634 w 7575900"/>
              <a:gd name="connsiteY1819" fmla="*/ 2958807 h 6174910"/>
              <a:gd name="connsiteX1820" fmla="*/ 3143121 w 7575900"/>
              <a:gd name="connsiteY1820" fmla="*/ 2956660 h 6174910"/>
              <a:gd name="connsiteX1821" fmla="*/ 3137754 w 7575900"/>
              <a:gd name="connsiteY1821" fmla="*/ 2949147 h 6174910"/>
              <a:gd name="connsiteX1822" fmla="*/ 3120579 w 7575900"/>
              <a:gd name="connsiteY1822" fmla="*/ 2950220 h 6174910"/>
              <a:gd name="connsiteX1823" fmla="*/ 3106625 w 7575900"/>
              <a:gd name="connsiteY1823" fmla="*/ 2962027 h 6174910"/>
              <a:gd name="connsiteX1824" fmla="*/ 3101259 w 7575900"/>
              <a:gd name="connsiteY1824" fmla="*/ 2958807 h 6174910"/>
              <a:gd name="connsiteX1825" fmla="*/ 3109846 w 7575900"/>
              <a:gd name="connsiteY1825" fmla="*/ 2949147 h 6174910"/>
              <a:gd name="connsiteX1826" fmla="*/ 3101259 w 7575900"/>
              <a:gd name="connsiteY1826" fmla="*/ 2948072 h 6174910"/>
              <a:gd name="connsiteX1827" fmla="*/ 3101259 w 7575900"/>
              <a:gd name="connsiteY1827" fmla="*/ 2954513 h 6174910"/>
              <a:gd name="connsiteX1828" fmla="*/ 3094819 w 7575900"/>
              <a:gd name="connsiteY1828" fmla="*/ 2946999 h 6174910"/>
              <a:gd name="connsiteX1829" fmla="*/ 3088378 w 7575900"/>
              <a:gd name="connsiteY1829" fmla="*/ 2944853 h 6174910"/>
              <a:gd name="connsiteX1830" fmla="*/ 3086231 w 7575900"/>
              <a:gd name="connsiteY1830" fmla="*/ 2954513 h 6174910"/>
              <a:gd name="connsiteX1831" fmla="*/ 3074424 w 7575900"/>
              <a:gd name="connsiteY1831" fmla="*/ 2958807 h 6174910"/>
              <a:gd name="connsiteX1832" fmla="*/ 3070131 w 7575900"/>
              <a:gd name="connsiteY1832" fmla="*/ 2950220 h 6174910"/>
              <a:gd name="connsiteX1833" fmla="*/ 3064764 w 7575900"/>
              <a:gd name="connsiteY1833" fmla="*/ 2951294 h 6174910"/>
              <a:gd name="connsiteX1834" fmla="*/ 3060471 w 7575900"/>
              <a:gd name="connsiteY1834" fmla="*/ 2956660 h 6174910"/>
              <a:gd name="connsiteX1835" fmla="*/ 3054030 w 7575900"/>
              <a:gd name="connsiteY1835" fmla="*/ 2958807 h 6174910"/>
              <a:gd name="connsiteX1836" fmla="*/ 3055104 w 7575900"/>
              <a:gd name="connsiteY1836" fmla="*/ 2967395 h 6174910"/>
              <a:gd name="connsiteX1837" fmla="*/ 3061543 w 7575900"/>
              <a:gd name="connsiteY1837" fmla="*/ 2970614 h 6174910"/>
              <a:gd name="connsiteX1838" fmla="*/ 3047590 w 7575900"/>
              <a:gd name="connsiteY1838" fmla="*/ 2970615 h 6174910"/>
              <a:gd name="connsiteX1839" fmla="*/ 3041149 w 7575900"/>
              <a:gd name="connsiteY1839" fmla="*/ 2958807 h 6174910"/>
              <a:gd name="connsiteX1840" fmla="*/ 3041150 w 7575900"/>
              <a:gd name="connsiteY1840" fmla="*/ 2953440 h 6174910"/>
              <a:gd name="connsiteX1841" fmla="*/ 3034709 w 7575900"/>
              <a:gd name="connsiteY1841" fmla="*/ 2949147 h 6174910"/>
              <a:gd name="connsiteX1842" fmla="*/ 3046517 w 7575900"/>
              <a:gd name="connsiteY1842" fmla="*/ 2937339 h 6174910"/>
              <a:gd name="connsiteX1843" fmla="*/ 3043296 w 7575900"/>
              <a:gd name="connsiteY1843" fmla="*/ 2934119 h 6174910"/>
              <a:gd name="connsiteX1844" fmla="*/ 3034709 w 7575900"/>
              <a:gd name="connsiteY1844" fmla="*/ 2935193 h 6174910"/>
              <a:gd name="connsiteX1845" fmla="*/ 3026122 w 7575900"/>
              <a:gd name="connsiteY1845" fmla="*/ 2935193 h 6174910"/>
              <a:gd name="connsiteX1846" fmla="*/ 3025048 w 7575900"/>
              <a:gd name="connsiteY1846" fmla="*/ 2927679 h 6174910"/>
              <a:gd name="connsiteX1847" fmla="*/ 3020755 w 7575900"/>
              <a:gd name="connsiteY1847" fmla="*/ 2923385 h 6174910"/>
              <a:gd name="connsiteX1848" fmla="*/ 3012168 w 7575900"/>
              <a:gd name="connsiteY1848" fmla="*/ 2927679 h 6174910"/>
              <a:gd name="connsiteX1849" fmla="*/ 3007875 w 7575900"/>
              <a:gd name="connsiteY1849" fmla="*/ 2933046 h 6174910"/>
              <a:gd name="connsiteX1850" fmla="*/ 3007875 w 7575900"/>
              <a:gd name="connsiteY1850" fmla="*/ 2922312 h 6174910"/>
              <a:gd name="connsiteX1851" fmla="*/ 3025049 w 7575900"/>
              <a:gd name="connsiteY1851" fmla="*/ 2910505 h 6174910"/>
              <a:gd name="connsiteX1852" fmla="*/ 3037930 w 7575900"/>
              <a:gd name="connsiteY1852" fmla="*/ 2911578 h 6174910"/>
              <a:gd name="connsiteX1853" fmla="*/ 3050810 w 7575900"/>
              <a:gd name="connsiteY1853" fmla="*/ 2922312 h 6174910"/>
              <a:gd name="connsiteX1854" fmla="*/ 3041184 w 7575900"/>
              <a:gd name="connsiteY1854" fmla="*/ 2908123 h 6174910"/>
              <a:gd name="connsiteX1855" fmla="*/ 3045443 w 7575900"/>
              <a:gd name="connsiteY1855" fmla="*/ 2897624 h 6174910"/>
              <a:gd name="connsiteX1856" fmla="*/ 3042223 w 7575900"/>
              <a:gd name="connsiteY1856" fmla="*/ 2892257 h 6174910"/>
              <a:gd name="connsiteX1857" fmla="*/ 3036856 w 7575900"/>
              <a:gd name="connsiteY1857" fmla="*/ 2886890 h 6174910"/>
              <a:gd name="connsiteX1858" fmla="*/ 3054030 w 7575900"/>
              <a:gd name="connsiteY1858" fmla="*/ 2893331 h 6174910"/>
              <a:gd name="connsiteX1859" fmla="*/ 3065837 w 7575900"/>
              <a:gd name="connsiteY1859" fmla="*/ 2896551 h 6174910"/>
              <a:gd name="connsiteX1860" fmla="*/ 3070131 w 7575900"/>
              <a:gd name="connsiteY1860" fmla="*/ 2909431 h 6174910"/>
              <a:gd name="connsiteX1861" fmla="*/ 3074424 w 7575900"/>
              <a:gd name="connsiteY1861" fmla="*/ 2916945 h 6174910"/>
              <a:gd name="connsiteX1862" fmla="*/ 3089452 w 7575900"/>
              <a:gd name="connsiteY1862" fmla="*/ 2920165 h 6174910"/>
              <a:gd name="connsiteX1863" fmla="*/ 3116287 w 7575900"/>
              <a:gd name="connsiteY1863" fmla="*/ 2906211 h 6174910"/>
              <a:gd name="connsiteX1864" fmla="*/ 3136681 w 7575900"/>
              <a:gd name="connsiteY1864" fmla="*/ 2906212 h 6174910"/>
              <a:gd name="connsiteX1865" fmla="*/ 3152781 w 7575900"/>
              <a:gd name="connsiteY1865" fmla="*/ 2909431 h 6174910"/>
              <a:gd name="connsiteX1866" fmla="*/ 3163515 w 7575900"/>
              <a:gd name="connsiteY1866" fmla="*/ 2902991 h 6174910"/>
              <a:gd name="connsiteX1867" fmla="*/ 3167264 w 7575900"/>
              <a:gd name="connsiteY1867" fmla="*/ 2902597 h 6174910"/>
              <a:gd name="connsiteX1868" fmla="*/ 3169235 w 7575900"/>
              <a:gd name="connsiteY1868" fmla="*/ 2902686 h 6174910"/>
              <a:gd name="connsiteX1869" fmla="*/ 3163236 w 7575900"/>
              <a:gd name="connsiteY1869" fmla="*/ 2893394 h 6174910"/>
              <a:gd name="connsiteX1870" fmla="*/ 3153869 w 7575900"/>
              <a:gd name="connsiteY1870" fmla="*/ 2879952 h 6174910"/>
              <a:gd name="connsiteX1871" fmla="*/ 3144208 w 7575900"/>
              <a:gd name="connsiteY1871" fmla="*/ 2879951 h 6174910"/>
              <a:gd name="connsiteX1872" fmla="*/ 3102347 w 7575900"/>
              <a:gd name="connsiteY1872" fmla="*/ 2843457 h 6174910"/>
              <a:gd name="connsiteX1873" fmla="*/ 3102239 w 7575900"/>
              <a:gd name="connsiteY1873" fmla="*/ 2841017 h 6174910"/>
              <a:gd name="connsiteX1874" fmla="*/ 3100679 w 7575900"/>
              <a:gd name="connsiteY1874" fmla="*/ 2846644 h 6174910"/>
              <a:gd name="connsiteX1875" fmla="*/ 3099336 w 7575900"/>
              <a:gd name="connsiteY1875" fmla="*/ 2844227 h 6174910"/>
              <a:gd name="connsiteX1876" fmla="*/ 3097751 w 7575900"/>
              <a:gd name="connsiteY1876" fmla="*/ 2837510 h 6174910"/>
              <a:gd name="connsiteX1877" fmla="*/ 3091311 w 7575900"/>
              <a:gd name="connsiteY1877" fmla="*/ 2847170 h 6174910"/>
              <a:gd name="connsiteX1878" fmla="*/ 3085944 w 7575900"/>
              <a:gd name="connsiteY1878" fmla="*/ 2839657 h 6174910"/>
              <a:gd name="connsiteX1879" fmla="*/ 3079504 w 7575900"/>
              <a:gd name="connsiteY1879" fmla="*/ 2839657 h 6174910"/>
              <a:gd name="connsiteX1880" fmla="*/ 3074137 w 7575900"/>
              <a:gd name="connsiteY1880" fmla="*/ 2828923 h 6174910"/>
              <a:gd name="connsiteX1881" fmla="*/ 3067697 w 7575900"/>
              <a:gd name="connsiteY1881" fmla="*/ 2834290 h 6174910"/>
              <a:gd name="connsiteX1882" fmla="*/ 3055889 w 7575900"/>
              <a:gd name="connsiteY1882" fmla="*/ 2833216 h 6174910"/>
              <a:gd name="connsiteX1883" fmla="*/ 3048376 w 7575900"/>
              <a:gd name="connsiteY1883" fmla="*/ 2823556 h 6174910"/>
              <a:gd name="connsiteX1884" fmla="*/ 3046229 w 7575900"/>
              <a:gd name="connsiteY1884" fmla="*/ 2810675 h 6174910"/>
              <a:gd name="connsiteX1885" fmla="*/ 3060183 w 7575900"/>
              <a:gd name="connsiteY1885" fmla="*/ 2821409 h 6174910"/>
              <a:gd name="connsiteX1886" fmla="*/ 3071990 w 7575900"/>
              <a:gd name="connsiteY1886" fmla="*/ 2818189 h 6174910"/>
              <a:gd name="connsiteX1887" fmla="*/ 3081651 w 7575900"/>
              <a:gd name="connsiteY1887" fmla="*/ 2816042 h 6174910"/>
              <a:gd name="connsiteX1888" fmla="*/ 3070917 w 7575900"/>
              <a:gd name="connsiteY1888" fmla="*/ 2810675 h 6174910"/>
              <a:gd name="connsiteX1889" fmla="*/ 3064477 w 7575900"/>
              <a:gd name="connsiteY1889" fmla="*/ 2809601 h 6174910"/>
              <a:gd name="connsiteX1890" fmla="*/ 3064477 w 7575900"/>
              <a:gd name="connsiteY1890" fmla="*/ 2797795 h 6174910"/>
              <a:gd name="connsiteX1891" fmla="*/ 3073065 w 7575900"/>
              <a:gd name="connsiteY1891" fmla="*/ 2791354 h 6174910"/>
              <a:gd name="connsiteX1892" fmla="*/ 3068770 w 7575900"/>
              <a:gd name="connsiteY1892" fmla="*/ 2787060 h 6174910"/>
              <a:gd name="connsiteX1893" fmla="*/ 3059110 w 7575900"/>
              <a:gd name="connsiteY1893" fmla="*/ 2787060 h 6174910"/>
              <a:gd name="connsiteX1894" fmla="*/ 3053743 w 7575900"/>
              <a:gd name="connsiteY1894" fmla="*/ 2789208 h 6174910"/>
              <a:gd name="connsiteX1895" fmla="*/ 3046229 w 7575900"/>
              <a:gd name="connsiteY1895" fmla="*/ 2792428 h 6174910"/>
              <a:gd name="connsiteX1896" fmla="*/ 3036569 w 7575900"/>
              <a:gd name="connsiteY1896" fmla="*/ 2788135 h 6174910"/>
              <a:gd name="connsiteX1897" fmla="*/ 3043009 w 7575900"/>
              <a:gd name="connsiteY1897" fmla="*/ 2778473 h 6174910"/>
              <a:gd name="connsiteX1898" fmla="*/ 3045156 w 7575900"/>
              <a:gd name="connsiteY1898" fmla="*/ 2770959 h 6174910"/>
              <a:gd name="connsiteX1899" fmla="*/ 3053743 w 7575900"/>
              <a:gd name="connsiteY1899" fmla="*/ 2766666 h 6174910"/>
              <a:gd name="connsiteX1900" fmla="*/ 3067697 w 7575900"/>
              <a:gd name="connsiteY1900" fmla="*/ 2766667 h 6174910"/>
              <a:gd name="connsiteX1901" fmla="*/ 3070917 w 7575900"/>
              <a:gd name="connsiteY1901" fmla="*/ 2763447 h 6174910"/>
              <a:gd name="connsiteX1902" fmla="*/ 3062330 w 7575900"/>
              <a:gd name="connsiteY1902" fmla="*/ 2761300 h 6174910"/>
              <a:gd name="connsiteX1903" fmla="*/ 3054817 w 7575900"/>
              <a:gd name="connsiteY1903" fmla="*/ 2760226 h 6174910"/>
              <a:gd name="connsiteX1904" fmla="*/ 3050523 w 7575900"/>
              <a:gd name="connsiteY1904" fmla="*/ 2752712 h 6174910"/>
              <a:gd name="connsiteX1905" fmla="*/ 3053743 w 7575900"/>
              <a:gd name="connsiteY1905" fmla="*/ 2743052 h 6174910"/>
              <a:gd name="connsiteX1906" fmla="*/ 3058036 w 7575900"/>
              <a:gd name="connsiteY1906" fmla="*/ 2738759 h 6174910"/>
              <a:gd name="connsiteX1907" fmla="*/ 3068770 w 7575900"/>
              <a:gd name="connsiteY1907" fmla="*/ 2745199 h 6174910"/>
              <a:gd name="connsiteX1908" fmla="*/ 3077358 w 7575900"/>
              <a:gd name="connsiteY1908" fmla="*/ 2751639 h 6174910"/>
              <a:gd name="connsiteX1909" fmla="*/ 3079504 w 7575900"/>
              <a:gd name="connsiteY1909" fmla="*/ 2755933 h 6174910"/>
              <a:gd name="connsiteX1910" fmla="*/ 3080578 w 7575900"/>
              <a:gd name="connsiteY1910" fmla="*/ 2766666 h 6174910"/>
              <a:gd name="connsiteX1911" fmla="*/ 3082724 w 7575900"/>
              <a:gd name="connsiteY1911" fmla="*/ 2754859 h 6174910"/>
              <a:gd name="connsiteX1912" fmla="*/ 3085944 w 7575900"/>
              <a:gd name="connsiteY1912" fmla="*/ 2749492 h 6174910"/>
              <a:gd name="connsiteX1913" fmla="*/ 3089165 w 7575900"/>
              <a:gd name="connsiteY1913" fmla="*/ 2745199 h 6174910"/>
              <a:gd name="connsiteX1914" fmla="*/ 3083798 w 7575900"/>
              <a:gd name="connsiteY1914" fmla="*/ 2740905 h 6174910"/>
              <a:gd name="connsiteX1915" fmla="*/ 3092385 w 7575900"/>
              <a:gd name="connsiteY1915" fmla="*/ 2737685 h 6174910"/>
              <a:gd name="connsiteX1916" fmla="*/ 3100971 w 7575900"/>
              <a:gd name="connsiteY1916" fmla="*/ 2745199 h 6174910"/>
              <a:gd name="connsiteX1917" fmla="*/ 3104192 w 7575900"/>
              <a:gd name="connsiteY1917" fmla="*/ 2754859 h 6174910"/>
              <a:gd name="connsiteX1918" fmla="*/ 3096678 w 7575900"/>
              <a:gd name="connsiteY1918" fmla="*/ 2768814 h 6174910"/>
              <a:gd name="connsiteX1919" fmla="*/ 3091311 w 7575900"/>
              <a:gd name="connsiteY1919" fmla="*/ 2782768 h 6174910"/>
              <a:gd name="connsiteX1920" fmla="*/ 3093458 w 7575900"/>
              <a:gd name="connsiteY1920" fmla="*/ 2793502 h 6174910"/>
              <a:gd name="connsiteX1921" fmla="*/ 3107412 w 7575900"/>
              <a:gd name="connsiteY1921" fmla="*/ 2805308 h 6174910"/>
              <a:gd name="connsiteX1922" fmla="*/ 3116141 w 7575900"/>
              <a:gd name="connsiteY1922" fmla="*/ 2818365 h 6174910"/>
              <a:gd name="connsiteX1923" fmla="*/ 3117036 w 7575900"/>
              <a:gd name="connsiteY1923" fmla="*/ 2819129 h 6174910"/>
              <a:gd name="connsiteX1924" fmla="*/ 3116232 w 7575900"/>
              <a:gd name="connsiteY1924" fmla="*/ 2819872 h 6174910"/>
              <a:gd name="connsiteX1925" fmla="*/ 3116301 w 7575900"/>
              <a:gd name="connsiteY1925" fmla="*/ 2819843 h 6174910"/>
              <a:gd name="connsiteX1926" fmla="*/ 3138842 w 7575900"/>
              <a:gd name="connsiteY1926" fmla="*/ 2833797 h 6174910"/>
              <a:gd name="connsiteX1927" fmla="*/ 3152796 w 7575900"/>
              <a:gd name="connsiteY1927" fmla="*/ 2837017 h 6174910"/>
              <a:gd name="connsiteX1928" fmla="*/ 3157526 w 7575900"/>
              <a:gd name="connsiteY1928" fmla="*/ 2837559 h 6174910"/>
              <a:gd name="connsiteX1929" fmla="*/ 3158128 w 7575900"/>
              <a:gd name="connsiteY1929" fmla="*/ 2824148 h 6174910"/>
              <a:gd name="connsiteX1930" fmla="*/ 3161348 w 7575900"/>
              <a:gd name="connsiteY1930" fmla="*/ 2803754 h 6174910"/>
              <a:gd name="connsiteX1931" fmla="*/ 3166714 w 7575900"/>
              <a:gd name="connsiteY1931" fmla="*/ 2800534 h 6174910"/>
              <a:gd name="connsiteX1932" fmla="*/ 3160274 w 7575900"/>
              <a:gd name="connsiteY1932" fmla="*/ 2800534 h 6174910"/>
              <a:gd name="connsiteX1933" fmla="*/ 3159744 w 7575900"/>
              <a:gd name="connsiteY1933" fmla="*/ 2800862 h 6174910"/>
              <a:gd name="connsiteX1934" fmla="*/ 3161206 w 7575900"/>
              <a:gd name="connsiteY1934" fmla="*/ 2798857 h 6174910"/>
              <a:gd name="connsiteX1935" fmla="*/ 3169934 w 7575900"/>
              <a:gd name="connsiteY1935" fmla="*/ 2786580 h 6174910"/>
              <a:gd name="connsiteX1936" fmla="*/ 3174228 w 7575900"/>
              <a:gd name="connsiteY1936" fmla="*/ 2776920 h 6174910"/>
              <a:gd name="connsiteX1937" fmla="*/ 3165642 w 7575900"/>
              <a:gd name="connsiteY1937" fmla="*/ 2770480 h 6174910"/>
              <a:gd name="connsiteX1938" fmla="*/ 3182815 w 7575900"/>
              <a:gd name="connsiteY1938" fmla="*/ 2750085 h 6174910"/>
              <a:gd name="connsiteX1939" fmla="*/ 3188182 w 7575900"/>
              <a:gd name="connsiteY1939" fmla="*/ 2729691 h 6174910"/>
              <a:gd name="connsiteX1940" fmla="*/ 3188938 w 7575900"/>
              <a:gd name="connsiteY1940" fmla="*/ 2729383 h 6174910"/>
              <a:gd name="connsiteX1941" fmla="*/ 4263521 w 7575900"/>
              <a:gd name="connsiteY1941" fmla="*/ 2718617 h 6174910"/>
              <a:gd name="connsiteX1942" fmla="*/ 4263282 w 7575900"/>
              <a:gd name="connsiteY1942" fmla="*/ 2718806 h 6174910"/>
              <a:gd name="connsiteX1943" fmla="*/ 4263573 w 7575900"/>
              <a:gd name="connsiteY1943" fmla="*/ 2718693 h 6174910"/>
              <a:gd name="connsiteX1944" fmla="*/ 4243148 w 7575900"/>
              <a:gd name="connsiteY1944" fmla="*/ 2689946 h 6174910"/>
              <a:gd name="connsiteX1945" fmla="*/ 4241061 w 7575900"/>
              <a:gd name="connsiteY1945" fmla="*/ 2693542 h 6174910"/>
              <a:gd name="connsiteX1946" fmla="*/ 4238677 w 7575900"/>
              <a:gd name="connsiteY1946" fmla="*/ 2695860 h 6174910"/>
              <a:gd name="connsiteX1947" fmla="*/ 4244164 w 7575900"/>
              <a:gd name="connsiteY1947" fmla="*/ 2691359 h 6174910"/>
              <a:gd name="connsiteX1948" fmla="*/ 3305771 w 7575900"/>
              <a:gd name="connsiteY1948" fmla="*/ 2553741 h 6174910"/>
              <a:gd name="connsiteX1949" fmla="*/ 3305228 w 7575900"/>
              <a:gd name="connsiteY1949" fmla="*/ 2554487 h 6174910"/>
              <a:gd name="connsiteX1950" fmla="*/ 3305378 w 7575900"/>
              <a:gd name="connsiteY1950" fmla="*/ 2553984 h 6174910"/>
              <a:gd name="connsiteX1951" fmla="*/ 4053361 w 7575900"/>
              <a:gd name="connsiteY1951" fmla="*/ 2553336 h 6174910"/>
              <a:gd name="connsiteX1952" fmla="*/ 4061996 w 7575900"/>
              <a:gd name="connsiteY1952" fmla="*/ 2569647 h 6174910"/>
              <a:gd name="connsiteX1953" fmla="*/ 4080227 w 7575900"/>
              <a:gd name="connsiteY1953" fmla="*/ 2568688 h 6174910"/>
              <a:gd name="connsiteX1954" fmla="*/ 4094619 w 7575900"/>
              <a:gd name="connsiteY1954" fmla="*/ 2587879 h 6174910"/>
              <a:gd name="connsiteX1955" fmla="*/ 4103254 w 7575900"/>
              <a:gd name="connsiteY1955" fmla="*/ 2581161 h 6174910"/>
              <a:gd name="connsiteX1956" fmla="*/ 4109971 w 7575900"/>
              <a:gd name="connsiteY1956" fmla="*/ 2596514 h 6174910"/>
              <a:gd name="connsiteX1957" fmla="*/ 4103255 w 7575900"/>
              <a:gd name="connsiteY1957" fmla="*/ 2608027 h 6174910"/>
              <a:gd name="connsiteX1958" fmla="*/ 4144513 w 7575900"/>
              <a:gd name="connsiteY1958" fmla="*/ 2667516 h 6174910"/>
              <a:gd name="connsiteX1959" fmla="*/ 4137796 w 7575900"/>
              <a:gd name="connsiteY1959" fmla="*/ 2747154 h 6174910"/>
              <a:gd name="connsiteX1960" fmla="*/ 4137796 w 7575900"/>
              <a:gd name="connsiteY1960" fmla="*/ 2806641 h 6174910"/>
              <a:gd name="connsiteX1961" fmla="*/ 4182892 w 7575900"/>
              <a:gd name="connsiteY1961" fmla="*/ 2867089 h 6174910"/>
              <a:gd name="connsiteX1962" fmla="*/ 4223191 w 7575900"/>
              <a:gd name="connsiteY1962" fmla="*/ 2915064 h 6174910"/>
              <a:gd name="connsiteX1963" fmla="*/ 4278840 w 7575900"/>
              <a:gd name="connsiteY1963" fmla="*/ 2942888 h 6174910"/>
              <a:gd name="connsiteX1964" fmla="*/ 4283638 w 7575900"/>
              <a:gd name="connsiteY1964" fmla="*/ 2911226 h 6174910"/>
              <a:gd name="connsiteX1965" fmla="*/ 4256773 w 7575900"/>
              <a:gd name="connsiteY1965" fmla="*/ 2873806 h 6174910"/>
              <a:gd name="connsiteX1966" fmla="*/ 4201122 w 7575900"/>
              <a:gd name="connsiteY1966" fmla="*/ 2834467 h 6174910"/>
              <a:gd name="connsiteX1967" fmla="*/ 4175216 w 7575900"/>
              <a:gd name="connsiteY1967" fmla="*/ 2793208 h 6174910"/>
              <a:gd name="connsiteX1968" fmla="*/ 4165621 w 7575900"/>
              <a:gd name="connsiteY1968" fmla="*/ 2736599 h 6174910"/>
              <a:gd name="connsiteX1969" fmla="*/ 4181933 w 7575900"/>
              <a:gd name="connsiteY1969" fmla="*/ 2710692 h 6174910"/>
              <a:gd name="connsiteX1970" fmla="*/ 4187690 w 7575900"/>
              <a:gd name="connsiteY1970" fmla="*/ 2739477 h 6174910"/>
              <a:gd name="connsiteX1971" fmla="*/ 4198243 w 7575900"/>
              <a:gd name="connsiteY1971" fmla="*/ 2760585 h 6174910"/>
              <a:gd name="connsiteX1972" fmla="*/ 4209758 w 7575900"/>
              <a:gd name="connsiteY1972" fmla="*/ 2791290 h 6174910"/>
              <a:gd name="connsiteX1973" fmla="*/ 4218393 w 7575900"/>
              <a:gd name="connsiteY1973" fmla="*/ 2828710 h 6174910"/>
              <a:gd name="connsiteX1974" fmla="*/ 4284598 w 7575900"/>
              <a:gd name="connsiteY1974" fmla="*/ 2884360 h 6174910"/>
              <a:gd name="connsiteX1975" fmla="*/ 4307625 w 7575900"/>
              <a:gd name="connsiteY1975" fmla="*/ 2911225 h 6174910"/>
              <a:gd name="connsiteX1976" fmla="*/ 4308586 w 7575900"/>
              <a:gd name="connsiteY1976" fmla="*/ 2934253 h 6174910"/>
              <a:gd name="connsiteX1977" fmla="*/ 4296111 w 7575900"/>
              <a:gd name="connsiteY1977" fmla="*/ 2955362 h 6174910"/>
              <a:gd name="connsiteX1978" fmla="*/ 4264449 w 7575900"/>
              <a:gd name="connsiteY1978" fmla="*/ 2960159 h 6174910"/>
              <a:gd name="connsiteX1979" fmla="*/ 4232785 w 7575900"/>
              <a:gd name="connsiteY1979" fmla="*/ 2950564 h 6174910"/>
              <a:gd name="connsiteX1980" fmla="*/ 4211677 w 7575900"/>
              <a:gd name="connsiteY1980" fmla="*/ 2933293 h 6174910"/>
              <a:gd name="connsiteX1981" fmla="*/ 4218394 w 7575900"/>
              <a:gd name="connsiteY1981" fmla="*/ 2947686 h 6174910"/>
              <a:gd name="connsiteX1982" fmla="*/ 4225110 w 7575900"/>
              <a:gd name="connsiteY1982" fmla="*/ 2964957 h 6174910"/>
              <a:gd name="connsiteX1983" fmla="*/ 4250056 w 7575900"/>
              <a:gd name="connsiteY1983" fmla="*/ 2984146 h 6174910"/>
              <a:gd name="connsiteX1984" fmla="*/ 4291314 w 7575900"/>
              <a:gd name="connsiteY1984" fmla="*/ 2989903 h 6174910"/>
              <a:gd name="connsiteX1985" fmla="*/ 4307625 w 7575900"/>
              <a:gd name="connsiteY1985" fmla="*/ 2975511 h 6174910"/>
              <a:gd name="connsiteX1986" fmla="*/ 4319139 w 7575900"/>
              <a:gd name="connsiteY1986" fmla="*/ 2988944 h 6174910"/>
              <a:gd name="connsiteX1987" fmla="*/ 4329694 w 7575900"/>
              <a:gd name="connsiteY1987" fmla="*/ 3004296 h 6174910"/>
              <a:gd name="connsiteX1988" fmla="*/ 4320099 w 7575900"/>
              <a:gd name="connsiteY1988" fmla="*/ 3011972 h 6174910"/>
              <a:gd name="connsiteX1989" fmla="*/ 4343126 w 7575900"/>
              <a:gd name="connsiteY1989" fmla="*/ 3014850 h 6174910"/>
              <a:gd name="connsiteX1990" fmla="*/ 4320098 w 7575900"/>
              <a:gd name="connsiteY1990" fmla="*/ 3036919 h 6174910"/>
              <a:gd name="connsiteX1991" fmla="*/ 4340248 w 7575900"/>
              <a:gd name="connsiteY1991" fmla="*/ 3044594 h 6174910"/>
              <a:gd name="connsiteX1992" fmla="*/ 4324896 w 7575900"/>
              <a:gd name="connsiteY1992" fmla="*/ 3059946 h 6174910"/>
              <a:gd name="connsiteX1993" fmla="*/ 4311463 w 7575900"/>
              <a:gd name="connsiteY1993" fmla="*/ 3076257 h 6174910"/>
              <a:gd name="connsiteX1994" fmla="*/ 4302828 w 7575900"/>
              <a:gd name="connsiteY1994" fmla="*/ 3084893 h 6174910"/>
              <a:gd name="connsiteX1995" fmla="*/ 4313382 w 7575900"/>
              <a:gd name="connsiteY1995" fmla="*/ 3094488 h 6174910"/>
              <a:gd name="connsiteX1996" fmla="*/ 4309545 w 7575900"/>
              <a:gd name="connsiteY1996" fmla="*/ 3109839 h 6174910"/>
              <a:gd name="connsiteX1997" fmla="*/ 4316260 w 7575900"/>
              <a:gd name="connsiteY1997" fmla="*/ 3116556 h 6174910"/>
              <a:gd name="connsiteX1998" fmla="*/ 4308586 w 7575900"/>
              <a:gd name="connsiteY1998" fmla="*/ 3118475 h 6174910"/>
              <a:gd name="connsiteX1999" fmla="*/ 4294192 w 7575900"/>
              <a:gd name="connsiteY1999" fmla="*/ 3113678 h 6174910"/>
              <a:gd name="connsiteX2000" fmla="*/ 4290355 w 7575900"/>
              <a:gd name="connsiteY2000" fmla="*/ 3104083 h 6174910"/>
              <a:gd name="connsiteX2001" fmla="*/ 4284597 w 7575900"/>
              <a:gd name="connsiteY2001" fmla="*/ 3092569 h 6174910"/>
              <a:gd name="connsiteX2002" fmla="*/ 4275962 w 7575900"/>
              <a:gd name="connsiteY2002" fmla="*/ 3101205 h 6174910"/>
              <a:gd name="connsiteX2003" fmla="*/ 4267328 w 7575900"/>
              <a:gd name="connsiteY2003" fmla="*/ 3111759 h 6174910"/>
              <a:gd name="connsiteX2004" fmla="*/ 4273083 w 7575900"/>
              <a:gd name="connsiteY2004" fmla="*/ 3118475 h 6174910"/>
              <a:gd name="connsiteX2005" fmla="*/ 4266367 w 7575900"/>
              <a:gd name="connsiteY2005" fmla="*/ 3118475 h 6174910"/>
              <a:gd name="connsiteX2006" fmla="*/ 4254854 w 7575900"/>
              <a:gd name="connsiteY2006" fmla="*/ 3105042 h 6174910"/>
              <a:gd name="connsiteX2007" fmla="*/ 4247178 w 7575900"/>
              <a:gd name="connsiteY2007" fmla="*/ 3098325 h 6174910"/>
              <a:gd name="connsiteX2008" fmla="*/ 4255813 w 7575900"/>
              <a:gd name="connsiteY2008" fmla="*/ 3092569 h 6174910"/>
              <a:gd name="connsiteX2009" fmla="*/ 4254853 w 7575900"/>
              <a:gd name="connsiteY2009" fmla="*/ 3083933 h 6174910"/>
              <a:gd name="connsiteX2010" fmla="*/ 4241420 w 7575900"/>
              <a:gd name="connsiteY2010" fmla="*/ 3087771 h 6174910"/>
              <a:gd name="connsiteX2011" fmla="*/ 4235663 w 7575900"/>
              <a:gd name="connsiteY2011" fmla="*/ 3080095 h 6174910"/>
              <a:gd name="connsiteX2012" fmla="*/ 4228948 w 7575900"/>
              <a:gd name="connsiteY2012" fmla="*/ 3073379 h 6174910"/>
              <a:gd name="connsiteX2013" fmla="*/ 4222231 w 7575900"/>
              <a:gd name="connsiteY2013" fmla="*/ 3082974 h 6174910"/>
              <a:gd name="connsiteX2014" fmla="*/ 4223190 w 7575900"/>
              <a:gd name="connsiteY2014" fmla="*/ 3073380 h 6174910"/>
              <a:gd name="connsiteX2015" fmla="*/ 4232786 w 7575900"/>
              <a:gd name="connsiteY2015" fmla="*/ 3065703 h 6174910"/>
              <a:gd name="connsiteX2016" fmla="*/ 4232786 w 7575900"/>
              <a:gd name="connsiteY2016" fmla="*/ 3062825 h 6174910"/>
              <a:gd name="connsiteX2017" fmla="*/ 4249097 w 7575900"/>
              <a:gd name="connsiteY2017" fmla="*/ 3058987 h 6174910"/>
              <a:gd name="connsiteX2018" fmla="*/ 4275003 w 7575900"/>
              <a:gd name="connsiteY2018" fmla="*/ 3063784 h 6174910"/>
              <a:gd name="connsiteX2019" fmla="*/ 4278841 w 7575900"/>
              <a:gd name="connsiteY2019" fmla="*/ 3034040 h 6174910"/>
              <a:gd name="connsiteX2020" fmla="*/ 4274043 w 7575900"/>
              <a:gd name="connsiteY2020" fmla="*/ 3015809 h 6174910"/>
              <a:gd name="connsiteX2021" fmla="*/ 4261570 w 7575900"/>
              <a:gd name="connsiteY2021" fmla="*/ 3018688 h 6174910"/>
              <a:gd name="connsiteX2022" fmla="*/ 4237582 w 7575900"/>
              <a:gd name="connsiteY2022" fmla="*/ 3034999 h 6174910"/>
              <a:gd name="connsiteX2023" fmla="*/ 4179054 w 7575900"/>
              <a:gd name="connsiteY2023" fmla="*/ 3004296 h 6174910"/>
              <a:gd name="connsiteX2024" fmla="*/ 4149310 w 7575900"/>
              <a:gd name="connsiteY2024" fmla="*/ 2952483 h 6174910"/>
              <a:gd name="connsiteX2025" fmla="*/ 4132999 w 7575900"/>
              <a:gd name="connsiteY2025" fmla="*/ 2955362 h 6174910"/>
              <a:gd name="connsiteX2026" fmla="*/ 4107092 w 7575900"/>
              <a:gd name="connsiteY2026" fmla="*/ 2968795 h 6174910"/>
              <a:gd name="connsiteX2027" fmla="*/ 4096539 w 7575900"/>
              <a:gd name="connsiteY2027" fmla="*/ 2984146 h 6174910"/>
              <a:gd name="connsiteX2028" fmla="*/ 4103255 w 7575900"/>
              <a:gd name="connsiteY2028" fmla="*/ 3016769 h 6174910"/>
              <a:gd name="connsiteX2029" fmla="*/ 4109971 w 7575900"/>
              <a:gd name="connsiteY2029" fmla="*/ 3034999 h 6174910"/>
              <a:gd name="connsiteX2030" fmla="*/ 4104214 w 7575900"/>
              <a:gd name="connsiteY2030" fmla="*/ 3052270 h 6174910"/>
              <a:gd name="connsiteX2031" fmla="*/ 4087902 w 7575900"/>
              <a:gd name="connsiteY2031" fmla="*/ 3045554 h 6174910"/>
              <a:gd name="connsiteX2032" fmla="*/ 4080227 w 7575900"/>
              <a:gd name="connsiteY2032" fmla="*/ 3058027 h 6174910"/>
              <a:gd name="connsiteX2033" fmla="*/ 4064875 w 7575900"/>
              <a:gd name="connsiteY2033" fmla="*/ 3060906 h 6174910"/>
              <a:gd name="connsiteX2034" fmla="*/ 4058159 w 7575900"/>
              <a:gd name="connsiteY2034" fmla="*/ 3052270 h 6174910"/>
              <a:gd name="connsiteX2035" fmla="*/ 4047604 w 7575900"/>
              <a:gd name="connsiteY2035" fmla="*/ 3050352 h 6174910"/>
              <a:gd name="connsiteX2036" fmla="*/ 4049523 w 7575900"/>
              <a:gd name="connsiteY2036" fmla="*/ 3055149 h 6174910"/>
              <a:gd name="connsiteX2037" fmla="*/ 4031293 w 7575900"/>
              <a:gd name="connsiteY2037" fmla="*/ 3058987 h 6174910"/>
              <a:gd name="connsiteX2038" fmla="*/ 4016900 w 7575900"/>
              <a:gd name="connsiteY2038" fmla="*/ 3057068 h 6174910"/>
              <a:gd name="connsiteX2039" fmla="*/ 4006347 w 7575900"/>
              <a:gd name="connsiteY2039" fmla="*/ 3050352 h 6174910"/>
              <a:gd name="connsiteX2040" fmla="*/ 3997710 w 7575900"/>
              <a:gd name="connsiteY2040" fmla="*/ 3058987 h 6174910"/>
              <a:gd name="connsiteX2041" fmla="*/ 4000589 w 7575900"/>
              <a:gd name="connsiteY2041" fmla="*/ 3069541 h 6174910"/>
              <a:gd name="connsiteX2042" fmla="*/ 3999630 w 7575900"/>
              <a:gd name="connsiteY2042" fmla="*/ 3076257 h 6174910"/>
              <a:gd name="connsiteX2043" fmla="*/ 3980440 w 7575900"/>
              <a:gd name="connsiteY2043" fmla="*/ 3061866 h 6174910"/>
              <a:gd name="connsiteX2044" fmla="*/ 3980440 w 7575900"/>
              <a:gd name="connsiteY2044" fmla="*/ 3048433 h 6174910"/>
              <a:gd name="connsiteX2045" fmla="*/ 3973723 w 7575900"/>
              <a:gd name="connsiteY2045" fmla="*/ 3046514 h 6174910"/>
              <a:gd name="connsiteX2046" fmla="*/ 3977561 w 7575900"/>
              <a:gd name="connsiteY2046" fmla="*/ 3062825 h 6174910"/>
              <a:gd name="connsiteX2047" fmla="*/ 3967967 w 7575900"/>
              <a:gd name="connsiteY2047" fmla="*/ 3057067 h 6174910"/>
              <a:gd name="connsiteX2048" fmla="*/ 3953574 w 7575900"/>
              <a:gd name="connsiteY2048" fmla="*/ 3033081 h 6174910"/>
              <a:gd name="connsiteX2049" fmla="*/ 3974684 w 7575900"/>
              <a:gd name="connsiteY2049" fmla="*/ 3034999 h 6174910"/>
              <a:gd name="connsiteX2050" fmla="*/ 3981399 w 7575900"/>
              <a:gd name="connsiteY2050" fmla="*/ 3023485 h 6174910"/>
              <a:gd name="connsiteX2051" fmla="*/ 3973724 w 7575900"/>
              <a:gd name="connsiteY2051" fmla="*/ 3014851 h 6174910"/>
              <a:gd name="connsiteX2052" fmla="*/ 3957412 w 7575900"/>
              <a:gd name="connsiteY2052" fmla="*/ 3019647 h 6174910"/>
              <a:gd name="connsiteX2053" fmla="*/ 3957412 w 7575900"/>
              <a:gd name="connsiteY2053" fmla="*/ 3011013 h 6174910"/>
              <a:gd name="connsiteX2054" fmla="*/ 3943020 w 7575900"/>
              <a:gd name="connsiteY2054" fmla="*/ 3018688 h 6174910"/>
              <a:gd name="connsiteX2055" fmla="*/ 3956453 w 7575900"/>
              <a:gd name="connsiteY2055" fmla="*/ 3002377 h 6174910"/>
              <a:gd name="connsiteX2056" fmla="*/ 3966047 w 7575900"/>
              <a:gd name="connsiteY2056" fmla="*/ 2999498 h 6174910"/>
              <a:gd name="connsiteX2057" fmla="*/ 3976602 w 7575900"/>
              <a:gd name="connsiteY2057" fmla="*/ 2992782 h 6174910"/>
              <a:gd name="connsiteX2058" fmla="*/ 3989075 w 7575900"/>
              <a:gd name="connsiteY2058" fmla="*/ 3002377 h 6174910"/>
              <a:gd name="connsiteX2059" fmla="*/ 4006347 w 7575900"/>
              <a:gd name="connsiteY2059" fmla="*/ 3020607 h 6174910"/>
              <a:gd name="connsiteX2060" fmla="*/ 4061996 w 7575900"/>
              <a:gd name="connsiteY2060" fmla="*/ 3015810 h 6174910"/>
              <a:gd name="connsiteX2061" fmla="*/ 4038969 w 7575900"/>
              <a:gd name="connsiteY2061" fmla="*/ 2981269 h 6174910"/>
              <a:gd name="connsiteX2062" fmla="*/ 4038009 w 7575900"/>
              <a:gd name="connsiteY2062" fmla="*/ 2940010 h 6174910"/>
              <a:gd name="connsiteX2063" fmla="*/ 4085024 w 7575900"/>
              <a:gd name="connsiteY2063" fmla="*/ 2916022 h 6174910"/>
              <a:gd name="connsiteX2064" fmla="*/ 4121485 w 7575900"/>
              <a:gd name="connsiteY2064" fmla="*/ 2913144 h 6174910"/>
              <a:gd name="connsiteX2065" fmla="*/ 4151229 w 7575900"/>
              <a:gd name="connsiteY2065" fmla="*/ 2920820 h 6174910"/>
              <a:gd name="connsiteX2066" fmla="*/ 4123404 w 7575900"/>
              <a:gd name="connsiteY2066" fmla="*/ 2898752 h 6174910"/>
              <a:gd name="connsiteX2067" fmla="*/ 4062956 w 7575900"/>
              <a:gd name="connsiteY2067" fmla="*/ 2864210 h 6174910"/>
              <a:gd name="connsiteX2068" fmla="*/ 4052401 w 7575900"/>
              <a:gd name="connsiteY2068" fmla="*/ 2833507 h 6174910"/>
              <a:gd name="connsiteX2069" fmla="*/ 4041847 w 7575900"/>
              <a:gd name="connsiteY2069" fmla="*/ 2856534 h 6174910"/>
              <a:gd name="connsiteX2070" fmla="*/ 4034171 w 7575900"/>
              <a:gd name="connsiteY2070" fmla="*/ 2851737 h 6174910"/>
              <a:gd name="connsiteX2071" fmla="*/ 4011144 w 7575900"/>
              <a:gd name="connsiteY2071" fmla="*/ 2852697 h 6174910"/>
              <a:gd name="connsiteX2072" fmla="*/ 3999629 w 7575900"/>
              <a:gd name="connsiteY2072" fmla="*/ 2865170 h 6174910"/>
              <a:gd name="connsiteX2073" fmla="*/ 3994832 w 7575900"/>
              <a:gd name="connsiteY2073" fmla="*/ 2875724 h 6174910"/>
              <a:gd name="connsiteX2074" fmla="*/ 3971804 w 7575900"/>
              <a:gd name="connsiteY2074" fmla="*/ 2871887 h 6174910"/>
              <a:gd name="connsiteX2075" fmla="*/ 3956452 w 7575900"/>
              <a:gd name="connsiteY2075" fmla="*/ 2884360 h 6174910"/>
              <a:gd name="connsiteX2076" fmla="*/ 3953575 w 7575900"/>
              <a:gd name="connsiteY2076" fmla="*/ 2894914 h 6174910"/>
              <a:gd name="connsiteX2077" fmla="*/ 3941102 w 7575900"/>
              <a:gd name="connsiteY2077" fmla="*/ 2896833 h 6174910"/>
              <a:gd name="connsiteX2078" fmla="*/ 3929902 w 7575900"/>
              <a:gd name="connsiteY2078" fmla="*/ 2888962 h 6174910"/>
              <a:gd name="connsiteX2079" fmla="*/ 3929827 w 7575900"/>
              <a:gd name="connsiteY2079" fmla="*/ 2888904 h 6174910"/>
              <a:gd name="connsiteX2080" fmla="*/ 3928628 w 7575900"/>
              <a:gd name="connsiteY2080" fmla="*/ 2887718 h 6174910"/>
              <a:gd name="connsiteX2081" fmla="*/ 3927668 w 7575900"/>
              <a:gd name="connsiteY2081" fmla="*/ 2887238 h 6174910"/>
              <a:gd name="connsiteX2082" fmla="*/ 3929827 w 7575900"/>
              <a:gd name="connsiteY2082" fmla="*/ 2888904 h 6174910"/>
              <a:gd name="connsiteX2083" fmla="*/ 3930052 w 7575900"/>
              <a:gd name="connsiteY2083" fmla="*/ 2889127 h 6174910"/>
              <a:gd name="connsiteX2084" fmla="*/ 3930547 w 7575900"/>
              <a:gd name="connsiteY2084" fmla="*/ 2891076 h 6174910"/>
              <a:gd name="connsiteX2085" fmla="*/ 3924789 w 7575900"/>
              <a:gd name="connsiteY2085" fmla="*/ 2904509 h 6174910"/>
              <a:gd name="connsiteX2086" fmla="*/ 3925749 w 7575900"/>
              <a:gd name="connsiteY2086" fmla="*/ 2916023 h 6174910"/>
              <a:gd name="connsiteX2087" fmla="*/ 3935344 w 7575900"/>
              <a:gd name="connsiteY2087" fmla="*/ 2922739 h 6174910"/>
              <a:gd name="connsiteX2088" fmla="*/ 3904640 w 7575900"/>
              <a:gd name="connsiteY2088" fmla="*/ 2909307 h 6174910"/>
              <a:gd name="connsiteX2089" fmla="*/ 3898884 w 7575900"/>
              <a:gd name="connsiteY2089" fmla="*/ 2899712 h 6174910"/>
              <a:gd name="connsiteX2090" fmla="*/ 3901762 w 7575900"/>
              <a:gd name="connsiteY2090" fmla="*/ 2888198 h 6174910"/>
              <a:gd name="connsiteX2091" fmla="*/ 3892167 w 7575900"/>
              <a:gd name="connsiteY2091" fmla="*/ 2889157 h 6174910"/>
              <a:gd name="connsiteX2092" fmla="*/ 3885451 w 7575900"/>
              <a:gd name="connsiteY2092" fmla="*/ 2900671 h 6174910"/>
              <a:gd name="connsiteX2093" fmla="*/ 3874896 w 7575900"/>
              <a:gd name="connsiteY2093" fmla="*/ 2889157 h 6174910"/>
              <a:gd name="connsiteX2094" fmla="*/ 3856667 w 7575900"/>
              <a:gd name="connsiteY2094" fmla="*/ 2895874 h 6174910"/>
              <a:gd name="connsiteX2095" fmla="*/ 3867220 w 7575900"/>
              <a:gd name="connsiteY2095" fmla="*/ 2880522 h 6174910"/>
              <a:gd name="connsiteX2096" fmla="*/ 3880653 w 7575900"/>
              <a:gd name="connsiteY2096" fmla="*/ 2865170 h 6174910"/>
              <a:gd name="connsiteX2097" fmla="*/ 3896965 w 7575900"/>
              <a:gd name="connsiteY2097" fmla="*/ 2869008 h 6174910"/>
              <a:gd name="connsiteX2098" fmla="*/ 3910397 w 7575900"/>
              <a:gd name="connsiteY2098" fmla="*/ 2863250 h 6174910"/>
              <a:gd name="connsiteX2099" fmla="*/ 3883532 w 7575900"/>
              <a:gd name="connsiteY2099" fmla="*/ 2860373 h 6174910"/>
              <a:gd name="connsiteX2100" fmla="*/ 3879693 w 7575900"/>
              <a:gd name="connsiteY2100" fmla="*/ 2842142 h 6174910"/>
              <a:gd name="connsiteX2101" fmla="*/ 3867220 w 7575900"/>
              <a:gd name="connsiteY2101" fmla="*/ 2843102 h 6174910"/>
              <a:gd name="connsiteX2102" fmla="*/ 3870099 w 7575900"/>
              <a:gd name="connsiteY2102" fmla="*/ 2837344 h 6174910"/>
              <a:gd name="connsiteX2103" fmla="*/ 3904640 w 7575900"/>
              <a:gd name="connsiteY2103" fmla="*/ 2836385 h 6174910"/>
              <a:gd name="connsiteX2104" fmla="*/ 3919992 w 7575900"/>
              <a:gd name="connsiteY2104" fmla="*/ 2851737 h 6174910"/>
              <a:gd name="connsiteX2105" fmla="*/ 3938222 w 7575900"/>
              <a:gd name="connsiteY2105" fmla="*/ 2841183 h 6174910"/>
              <a:gd name="connsiteX2106" fmla="*/ 3957413 w 7575900"/>
              <a:gd name="connsiteY2106" fmla="*/ 2831588 h 6174910"/>
              <a:gd name="connsiteX2107" fmla="*/ 3964129 w 7575900"/>
              <a:gd name="connsiteY2107" fmla="*/ 2820075 h 6174910"/>
              <a:gd name="connsiteX2108" fmla="*/ 3977562 w 7575900"/>
              <a:gd name="connsiteY2108" fmla="*/ 2805682 h 6174910"/>
              <a:gd name="connsiteX2109" fmla="*/ 3998670 w 7575900"/>
              <a:gd name="connsiteY2109" fmla="*/ 2791289 h 6174910"/>
              <a:gd name="connsiteX2110" fmla="*/ 3978521 w 7575900"/>
              <a:gd name="connsiteY2110" fmla="*/ 2777857 h 6174910"/>
              <a:gd name="connsiteX2111" fmla="*/ 3960291 w 7575900"/>
              <a:gd name="connsiteY2111" fmla="*/ 2754830 h 6174910"/>
              <a:gd name="connsiteX2112" fmla="*/ 3947817 w 7575900"/>
              <a:gd name="connsiteY2112" fmla="*/ 2732761 h 6174910"/>
              <a:gd name="connsiteX2113" fmla="*/ 3936304 w 7575900"/>
              <a:gd name="connsiteY2113" fmla="*/ 2717409 h 6174910"/>
              <a:gd name="connsiteX2114" fmla="*/ 3929587 w 7575900"/>
              <a:gd name="connsiteY2114" fmla="*/ 2704936 h 6174910"/>
              <a:gd name="connsiteX2115" fmla="*/ 3919992 w 7575900"/>
              <a:gd name="connsiteY2115" fmla="*/ 2711652 h 6174910"/>
              <a:gd name="connsiteX2116" fmla="*/ 3915195 w 7575900"/>
              <a:gd name="connsiteY2116" fmla="*/ 2698219 h 6174910"/>
              <a:gd name="connsiteX2117" fmla="*/ 3903681 w 7575900"/>
              <a:gd name="connsiteY2117" fmla="*/ 2702057 h 6174910"/>
              <a:gd name="connsiteX2118" fmla="*/ 3909438 w 7575900"/>
              <a:gd name="connsiteY2118" fmla="*/ 2687665 h 6174910"/>
              <a:gd name="connsiteX2119" fmla="*/ 3907519 w 7575900"/>
              <a:gd name="connsiteY2119" fmla="*/ 2676150 h 6174910"/>
              <a:gd name="connsiteX2120" fmla="*/ 3893127 w 7575900"/>
              <a:gd name="connsiteY2120" fmla="*/ 2676151 h 6174910"/>
              <a:gd name="connsiteX2121" fmla="*/ 3878734 w 7575900"/>
              <a:gd name="connsiteY2121" fmla="*/ 2671353 h 6174910"/>
              <a:gd name="connsiteX2122" fmla="*/ 3879694 w 7575900"/>
              <a:gd name="connsiteY2122" fmla="*/ 2651203 h 6174910"/>
              <a:gd name="connsiteX2123" fmla="*/ 3891208 w 7575900"/>
              <a:gd name="connsiteY2123" fmla="*/ 2663677 h 6174910"/>
              <a:gd name="connsiteX2124" fmla="*/ 3902721 w 7575900"/>
              <a:gd name="connsiteY2124" fmla="*/ 2665596 h 6174910"/>
              <a:gd name="connsiteX2125" fmla="*/ 3900802 w 7575900"/>
              <a:gd name="connsiteY2125" fmla="*/ 2655042 h 6174910"/>
              <a:gd name="connsiteX2126" fmla="*/ 3895045 w 7575900"/>
              <a:gd name="connsiteY2126" fmla="*/ 2644488 h 6174910"/>
              <a:gd name="connsiteX2127" fmla="*/ 3898884 w 7575900"/>
              <a:gd name="connsiteY2127" fmla="*/ 2638731 h 6174910"/>
              <a:gd name="connsiteX2128" fmla="*/ 3889289 w 7575900"/>
              <a:gd name="connsiteY2128" fmla="*/ 2636812 h 6174910"/>
              <a:gd name="connsiteX2129" fmla="*/ 3877775 w 7575900"/>
              <a:gd name="connsiteY2129" fmla="*/ 2636812 h 6174910"/>
              <a:gd name="connsiteX2130" fmla="*/ 3872977 w 7575900"/>
              <a:gd name="connsiteY2130" fmla="*/ 2644488 h 6174910"/>
              <a:gd name="connsiteX2131" fmla="*/ 3869140 w 7575900"/>
              <a:gd name="connsiteY2131" fmla="*/ 2637771 h 6174910"/>
              <a:gd name="connsiteX2132" fmla="*/ 3863382 w 7575900"/>
              <a:gd name="connsiteY2132" fmla="*/ 2632973 h 6174910"/>
              <a:gd name="connsiteX2133" fmla="*/ 3867220 w 7575900"/>
              <a:gd name="connsiteY2133" fmla="*/ 2629136 h 6174910"/>
              <a:gd name="connsiteX2134" fmla="*/ 3866261 w 7575900"/>
              <a:gd name="connsiteY2134" fmla="*/ 2614743 h 6174910"/>
              <a:gd name="connsiteX2135" fmla="*/ 3873936 w 7575900"/>
              <a:gd name="connsiteY2135" fmla="*/ 2612825 h 6174910"/>
              <a:gd name="connsiteX2136" fmla="*/ 3887369 w 7575900"/>
              <a:gd name="connsiteY2136" fmla="*/ 2611865 h 6174910"/>
              <a:gd name="connsiteX2137" fmla="*/ 3894086 w 7575900"/>
              <a:gd name="connsiteY2137" fmla="*/ 2606108 h 6174910"/>
              <a:gd name="connsiteX2138" fmla="*/ 3883531 w 7575900"/>
              <a:gd name="connsiteY2138" fmla="*/ 2603229 h 6174910"/>
              <a:gd name="connsiteX2139" fmla="*/ 3872978 w 7575900"/>
              <a:gd name="connsiteY2139" fmla="*/ 2596513 h 6174910"/>
              <a:gd name="connsiteX2140" fmla="*/ 3874896 w 7575900"/>
              <a:gd name="connsiteY2140" fmla="*/ 2585958 h 6174910"/>
              <a:gd name="connsiteX2141" fmla="*/ 3865302 w 7575900"/>
              <a:gd name="connsiteY2141" fmla="*/ 2574445 h 6174910"/>
              <a:gd name="connsiteX2142" fmla="*/ 3875856 w 7575900"/>
              <a:gd name="connsiteY2142" fmla="*/ 2574445 h 6174910"/>
              <a:gd name="connsiteX2143" fmla="*/ 3887369 w 7575900"/>
              <a:gd name="connsiteY2143" fmla="*/ 2584999 h 6174910"/>
              <a:gd name="connsiteX2144" fmla="*/ 3893127 w 7575900"/>
              <a:gd name="connsiteY2144" fmla="*/ 2585000 h 6174910"/>
              <a:gd name="connsiteX2145" fmla="*/ 3896005 w 7575900"/>
              <a:gd name="connsiteY2145" fmla="*/ 2589796 h 6174910"/>
              <a:gd name="connsiteX2146" fmla="*/ 3910397 w 7575900"/>
              <a:gd name="connsiteY2146" fmla="*/ 2601310 h 6174910"/>
              <a:gd name="connsiteX2147" fmla="*/ 3912317 w 7575900"/>
              <a:gd name="connsiteY2147" fmla="*/ 2591716 h 6174910"/>
              <a:gd name="connsiteX2148" fmla="*/ 3902722 w 7575900"/>
              <a:gd name="connsiteY2148" fmla="*/ 2588837 h 6174910"/>
              <a:gd name="connsiteX2149" fmla="*/ 3910398 w 7575900"/>
              <a:gd name="connsiteY2149" fmla="*/ 2578284 h 6174910"/>
              <a:gd name="connsiteX2150" fmla="*/ 3902722 w 7575900"/>
              <a:gd name="connsiteY2150" fmla="*/ 2564851 h 6174910"/>
              <a:gd name="connsiteX2151" fmla="*/ 3915195 w 7575900"/>
              <a:gd name="connsiteY2151" fmla="*/ 2568688 h 6174910"/>
              <a:gd name="connsiteX2152" fmla="*/ 3924789 w 7575900"/>
              <a:gd name="connsiteY2152" fmla="*/ 2579243 h 6174910"/>
              <a:gd name="connsiteX2153" fmla="*/ 3929587 w 7575900"/>
              <a:gd name="connsiteY2153" fmla="*/ 2597473 h 6174910"/>
              <a:gd name="connsiteX2154" fmla="*/ 3925749 w 7575900"/>
              <a:gd name="connsiteY2154" fmla="*/ 2615703 h 6174910"/>
              <a:gd name="connsiteX2155" fmla="*/ 3923830 w 7575900"/>
              <a:gd name="connsiteY2155" fmla="*/ 2639690 h 6174910"/>
              <a:gd name="connsiteX2156" fmla="*/ 3928628 w 7575900"/>
              <a:gd name="connsiteY2156" fmla="*/ 2644488 h 6174910"/>
              <a:gd name="connsiteX2157" fmla="*/ 3945898 w 7575900"/>
              <a:gd name="connsiteY2157" fmla="*/ 2656961 h 6174910"/>
              <a:gd name="connsiteX2158" fmla="*/ 3959331 w 7575900"/>
              <a:gd name="connsiteY2158" fmla="*/ 2667516 h 6174910"/>
              <a:gd name="connsiteX2159" fmla="*/ 3972764 w 7575900"/>
              <a:gd name="connsiteY2159" fmla="*/ 2681908 h 6174910"/>
              <a:gd name="connsiteX2160" fmla="*/ 3986197 w 7575900"/>
              <a:gd name="connsiteY2160" fmla="*/ 2696300 h 6174910"/>
              <a:gd name="connsiteX2161" fmla="*/ 4001548 w 7575900"/>
              <a:gd name="connsiteY2161" fmla="*/ 2715490 h 6174910"/>
              <a:gd name="connsiteX2162" fmla="*/ 4014022 w 7575900"/>
              <a:gd name="connsiteY2162" fmla="*/ 2727963 h 6174910"/>
              <a:gd name="connsiteX2163" fmla="*/ 4021699 w 7575900"/>
              <a:gd name="connsiteY2163" fmla="*/ 2710692 h 6174910"/>
              <a:gd name="connsiteX2164" fmla="*/ 4032252 w 7575900"/>
              <a:gd name="connsiteY2164" fmla="*/ 2697259 h 6174910"/>
              <a:gd name="connsiteX2165" fmla="*/ 4050483 w 7575900"/>
              <a:gd name="connsiteY2165" fmla="*/ 2684786 h 6174910"/>
              <a:gd name="connsiteX2166" fmla="*/ 4061037 w 7575900"/>
              <a:gd name="connsiteY2166" fmla="*/ 2673272 h 6174910"/>
              <a:gd name="connsiteX2167" fmla="*/ 4061996 w 7575900"/>
              <a:gd name="connsiteY2167" fmla="*/ 2660800 h 6174910"/>
              <a:gd name="connsiteX2168" fmla="*/ 4054320 w 7575900"/>
              <a:gd name="connsiteY2168" fmla="*/ 2656002 h 6174910"/>
              <a:gd name="connsiteX2169" fmla="*/ 4038009 w 7575900"/>
              <a:gd name="connsiteY2169" fmla="*/ 2655043 h 6174910"/>
              <a:gd name="connsiteX2170" fmla="*/ 4025536 w 7575900"/>
              <a:gd name="connsiteY2170" fmla="*/ 2655042 h 6174910"/>
              <a:gd name="connsiteX2171" fmla="*/ 4016900 w 7575900"/>
              <a:gd name="connsiteY2171" fmla="*/ 2656001 h 6174910"/>
              <a:gd name="connsiteX2172" fmla="*/ 4016901 w 7575900"/>
              <a:gd name="connsiteY2172" fmla="*/ 2659839 h 6174910"/>
              <a:gd name="connsiteX2173" fmla="*/ 4006347 w 7575900"/>
              <a:gd name="connsiteY2173" fmla="*/ 2659840 h 6174910"/>
              <a:gd name="connsiteX2174" fmla="*/ 3994832 w 7575900"/>
              <a:gd name="connsiteY2174" fmla="*/ 2651203 h 6174910"/>
              <a:gd name="connsiteX2175" fmla="*/ 3997711 w 7575900"/>
              <a:gd name="connsiteY2175" fmla="*/ 2638731 h 6174910"/>
              <a:gd name="connsiteX2176" fmla="*/ 4013063 w 7575900"/>
              <a:gd name="connsiteY2176" fmla="*/ 2629136 h 6174910"/>
              <a:gd name="connsiteX2177" fmla="*/ 4037050 w 7575900"/>
              <a:gd name="connsiteY2177" fmla="*/ 2630095 h 6174910"/>
              <a:gd name="connsiteX2178" fmla="*/ 4039928 w 7575900"/>
              <a:gd name="connsiteY2178" fmla="*/ 2626258 h 6174910"/>
              <a:gd name="connsiteX2179" fmla="*/ 4032252 w 7575900"/>
              <a:gd name="connsiteY2179" fmla="*/ 2615703 h 6174910"/>
              <a:gd name="connsiteX2180" fmla="*/ 4026495 w 7575900"/>
              <a:gd name="connsiteY2180" fmla="*/ 2610906 h 6174910"/>
              <a:gd name="connsiteX2181" fmla="*/ 4020738 w 7575900"/>
              <a:gd name="connsiteY2181" fmla="*/ 2611865 h 6174910"/>
              <a:gd name="connsiteX2182" fmla="*/ 4013063 w 7575900"/>
              <a:gd name="connsiteY2182" fmla="*/ 2615703 h 6174910"/>
              <a:gd name="connsiteX2183" fmla="*/ 4012103 w 7575900"/>
              <a:gd name="connsiteY2183" fmla="*/ 2623379 h 6174910"/>
              <a:gd name="connsiteX2184" fmla="*/ 4001548 w 7575900"/>
              <a:gd name="connsiteY2184" fmla="*/ 2623379 h 6174910"/>
              <a:gd name="connsiteX2185" fmla="*/ 4000590 w 7575900"/>
              <a:gd name="connsiteY2185" fmla="*/ 2616663 h 6174910"/>
              <a:gd name="connsiteX2186" fmla="*/ 3991954 w 7575900"/>
              <a:gd name="connsiteY2186" fmla="*/ 2615703 h 6174910"/>
              <a:gd name="connsiteX2187" fmla="*/ 3987156 w 7575900"/>
              <a:gd name="connsiteY2187" fmla="*/ 2598432 h 6174910"/>
              <a:gd name="connsiteX2188" fmla="*/ 3983318 w 7575900"/>
              <a:gd name="connsiteY2188" fmla="*/ 2582121 h 6174910"/>
              <a:gd name="connsiteX2189" fmla="*/ 3990035 w 7575900"/>
              <a:gd name="connsiteY2189" fmla="*/ 2581161 h 6174910"/>
              <a:gd name="connsiteX2190" fmla="*/ 4014022 w 7575900"/>
              <a:gd name="connsiteY2190" fmla="*/ 2578283 h 6174910"/>
              <a:gd name="connsiteX2191" fmla="*/ 4021698 w 7575900"/>
              <a:gd name="connsiteY2191" fmla="*/ 2568688 h 6174910"/>
              <a:gd name="connsiteX2192" fmla="*/ 4040888 w 7575900"/>
              <a:gd name="connsiteY2192" fmla="*/ 2564851 h 6174910"/>
              <a:gd name="connsiteX2193" fmla="*/ 4053361 w 7575900"/>
              <a:gd name="connsiteY2193" fmla="*/ 2553336 h 6174910"/>
              <a:gd name="connsiteX2194" fmla="*/ 3350186 w 7575900"/>
              <a:gd name="connsiteY2194" fmla="*/ 2528525 h 6174910"/>
              <a:gd name="connsiteX2195" fmla="*/ 3348271 w 7575900"/>
              <a:gd name="connsiteY2195" fmla="*/ 2528800 h 6174910"/>
              <a:gd name="connsiteX2196" fmla="*/ 3343140 w 7575900"/>
              <a:gd name="connsiteY2196" fmla="*/ 2533716 h 6174910"/>
              <a:gd name="connsiteX2197" fmla="*/ 3345643 w 7575900"/>
              <a:gd name="connsiteY2197" fmla="*/ 2534897 h 6174910"/>
              <a:gd name="connsiteX2198" fmla="*/ 3349699 w 7575900"/>
              <a:gd name="connsiteY2198" fmla="*/ 2533790 h 6174910"/>
              <a:gd name="connsiteX2199" fmla="*/ 3352123 w 7575900"/>
              <a:gd name="connsiteY2199" fmla="*/ 2536244 h 6174910"/>
              <a:gd name="connsiteX2200" fmla="*/ 3350408 w 7575900"/>
              <a:gd name="connsiteY2200" fmla="*/ 2538778 h 6174910"/>
              <a:gd name="connsiteX2201" fmla="*/ 3346884 w 7575900"/>
              <a:gd name="connsiteY2201" fmla="*/ 2539648 h 6174910"/>
              <a:gd name="connsiteX2202" fmla="*/ 3353733 w 7575900"/>
              <a:gd name="connsiteY2202" fmla="*/ 2543741 h 6174910"/>
              <a:gd name="connsiteX2203" fmla="*/ 3352098 w 7575900"/>
              <a:gd name="connsiteY2203" fmla="*/ 2551605 h 6174910"/>
              <a:gd name="connsiteX2204" fmla="*/ 3344507 w 7575900"/>
              <a:gd name="connsiteY2204" fmla="*/ 2553304 h 6174910"/>
              <a:gd name="connsiteX2205" fmla="*/ 3338990 w 7575900"/>
              <a:gd name="connsiteY2205" fmla="*/ 2564770 h 6174910"/>
              <a:gd name="connsiteX2206" fmla="*/ 3344524 w 7575900"/>
              <a:gd name="connsiteY2206" fmla="*/ 2574834 h 6174910"/>
              <a:gd name="connsiteX2207" fmla="*/ 3355741 w 7575900"/>
              <a:gd name="connsiteY2207" fmla="*/ 2571936 h 6174910"/>
              <a:gd name="connsiteX2208" fmla="*/ 3359513 w 7575900"/>
              <a:gd name="connsiteY2208" fmla="*/ 2560653 h 6174910"/>
              <a:gd name="connsiteX2209" fmla="*/ 3356240 w 7575900"/>
              <a:gd name="connsiteY2209" fmla="*/ 2553442 h 6174910"/>
              <a:gd name="connsiteX2210" fmla="*/ 3360452 w 7575900"/>
              <a:gd name="connsiteY2210" fmla="*/ 2547711 h 6174910"/>
              <a:gd name="connsiteX2211" fmla="*/ 3368403 w 7575900"/>
              <a:gd name="connsiteY2211" fmla="*/ 2549931 h 6174910"/>
              <a:gd name="connsiteX2212" fmla="*/ 3367291 w 7575900"/>
              <a:gd name="connsiteY2212" fmla="*/ 2545760 h 6174910"/>
              <a:gd name="connsiteX2213" fmla="*/ 3368440 w 7575900"/>
              <a:gd name="connsiteY2213" fmla="*/ 2543490 h 6174910"/>
              <a:gd name="connsiteX2214" fmla="*/ 3371919 w 7575900"/>
              <a:gd name="connsiteY2214" fmla="*/ 2544753 h 6174910"/>
              <a:gd name="connsiteX2215" fmla="*/ 3374010 w 7575900"/>
              <a:gd name="connsiteY2215" fmla="*/ 2548820 h 6174910"/>
              <a:gd name="connsiteX2216" fmla="*/ 3376451 w 7575900"/>
              <a:gd name="connsiteY2216" fmla="*/ 2547966 h 6174910"/>
              <a:gd name="connsiteX2217" fmla="*/ 3374948 w 7575900"/>
              <a:gd name="connsiteY2217" fmla="*/ 2540532 h 6174910"/>
              <a:gd name="connsiteX2218" fmla="*/ 3369999 w 7575900"/>
              <a:gd name="connsiteY2218" fmla="*/ 2537079 h 6174910"/>
              <a:gd name="connsiteX2219" fmla="*/ 3353739 w 7575900"/>
              <a:gd name="connsiteY2219" fmla="*/ 2529880 h 6174910"/>
              <a:gd name="connsiteX2220" fmla="*/ 3350186 w 7575900"/>
              <a:gd name="connsiteY2220" fmla="*/ 2528525 h 6174910"/>
              <a:gd name="connsiteX2221" fmla="*/ 3377497 w 7575900"/>
              <a:gd name="connsiteY2221" fmla="*/ 2523616 h 6174910"/>
              <a:gd name="connsiteX2222" fmla="*/ 3379524 w 7575900"/>
              <a:gd name="connsiteY2222" fmla="*/ 2533820 h 6174910"/>
              <a:gd name="connsiteX2223" fmla="*/ 3387993 w 7575900"/>
              <a:gd name="connsiteY2223" fmla="*/ 2537340 h 6174910"/>
              <a:gd name="connsiteX2224" fmla="*/ 3398635 w 7575900"/>
              <a:gd name="connsiteY2224" fmla="*/ 2530577 h 6174910"/>
              <a:gd name="connsiteX2225" fmla="*/ 3377497 w 7575900"/>
              <a:gd name="connsiteY2225" fmla="*/ 2523616 h 6174910"/>
              <a:gd name="connsiteX2226" fmla="*/ 3343387 w 7575900"/>
              <a:gd name="connsiteY2226" fmla="*/ 2505531 h 6174910"/>
              <a:gd name="connsiteX2227" fmla="*/ 3345981 w 7575900"/>
              <a:gd name="connsiteY2227" fmla="*/ 2517870 h 6174910"/>
              <a:gd name="connsiteX2228" fmla="*/ 3354415 w 7575900"/>
              <a:gd name="connsiteY2228" fmla="*/ 2521472 h 6174910"/>
              <a:gd name="connsiteX2229" fmla="*/ 3363133 w 7575900"/>
              <a:gd name="connsiteY2229" fmla="*/ 2515795 h 6174910"/>
              <a:gd name="connsiteX2230" fmla="*/ 3343387 w 7575900"/>
              <a:gd name="connsiteY2230" fmla="*/ 2505531 h 6174910"/>
              <a:gd name="connsiteX2231" fmla="*/ 3869519 w 7575900"/>
              <a:gd name="connsiteY2231" fmla="*/ 2431309 h 6174910"/>
              <a:gd name="connsiteX2232" fmla="*/ 3870376 w 7575900"/>
              <a:gd name="connsiteY2232" fmla="*/ 2433772 h 6174910"/>
              <a:gd name="connsiteX2233" fmla="*/ 3871815 w 7575900"/>
              <a:gd name="connsiteY2233" fmla="*/ 2454167 h 6174910"/>
              <a:gd name="connsiteX2234" fmla="*/ 3839242 w 7575900"/>
              <a:gd name="connsiteY2234" fmla="*/ 2439913 h 6174910"/>
              <a:gd name="connsiteX2235" fmla="*/ 3837869 w 7575900"/>
              <a:gd name="connsiteY2235" fmla="*/ 2438293 h 6174910"/>
              <a:gd name="connsiteX2236" fmla="*/ 3837869 w 7575900"/>
              <a:gd name="connsiteY2236" fmla="*/ 2706611 h 6174910"/>
              <a:gd name="connsiteX2237" fmla="*/ 3846233 w 7575900"/>
              <a:gd name="connsiteY2237" fmla="*/ 2704922 h 6174910"/>
              <a:gd name="connsiteX2238" fmla="*/ 3867936 w 7575900"/>
              <a:gd name="connsiteY2238" fmla="*/ 2726625 h 6174910"/>
              <a:gd name="connsiteX2239" fmla="*/ 3854681 w 7575900"/>
              <a:gd name="connsiteY2239" fmla="*/ 2746623 h 6174910"/>
              <a:gd name="connsiteX2240" fmla="*/ 3851632 w 7575900"/>
              <a:gd name="connsiteY2240" fmla="*/ 2747569 h 6174910"/>
              <a:gd name="connsiteX2241" fmla="*/ 3853367 w 7575900"/>
              <a:gd name="connsiteY2241" fmla="*/ 2747719 h 6174910"/>
              <a:gd name="connsiteX2242" fmla="*/ 3895532 w 7575900"/>
              <a:gd name="connsiteY2242" fmla="*/ 2762985 h 6174910"/>
              <a:gd name="connsiteX2243" fmla="*/ 3851121 w 7575900"/>
              <a:gd name="connsiteY2243" fmla="*/ 2780530 h 6174910"/>
              <a:gd name="connsiteX2244" fmla="*/ 3847002 w 7575900"/>
              <a:gd name="connsiteY2244" fmla="*/ 2780597 h 6174910"/>
              <a:gd name="connsiteX2245" fmla="*/ 3850607 w 7575900"/>
              <a:gd name="connsiteY2245" fmla="*/ 2780961 h 6174910"/>
              <a:gd name="connsiteX2246" fmla="*/ 3867935 w 7575900"/>
              <a:gd name="connsiteY2246" fmla="*/ 2802222 h 6174910"/>
              <a:gd name="connsiteX2247" fmla="*/ 3846233 w 7575900"/>
              <a:gd name="connsiteY2247" fmla="*/ 2823925 h 6174910"/>
              <a:gd name="connsiteX2248" fmla="*/ 3837869 w 7575900"/>
              <a:gd name="connsiteY2248" fmla="*/ 2822237 h 6174910"/>
              <a:gd name="connsiteX2249" fmla="*/ 3837870 w 7575900"/>
              <a:gd name="connsiteY2249" fmla="*/ 3124873 h 6174910"/>
              <a:gd name="connsiteX2250" fmla="*/ 3842332 w 7575900"/>
              <a:gd name="connsiteY2250" fmla="*/ 3122061 h 6174910"/>
              <a:gd name="connsiteX2251" fmla="*/ 3874738 w 7575900"/>
              <a:gd name="connsiteY2251" fmla="*/ 3112385 h 6174910"/>
              <a:gd name="connsiteX2252" fmla="*/ 3863893 w 7575900"/>
              <a:gd name="connsiteY2252" fmla="*/ 3146248 h 6174910"/>
              <a:gd name="connsiteX2253" fmla="*/ 3857432 w 7575900"/>
              <a:gd name="connsiteY2253" fmla="*/ 3152980 h 6174910"/>
              <a:gd name="connsiteX2254" fmla="*/ 4054998 w 7575900"/>
              <a:gd name="connsiteY2254" fmla="*/ 3155056 h 6174910"/>
              <a:gd name="connsiteX2255" fmla="*/ 4054943 w 7575900"/>
              <a:gd name="connsiteY2255" fmla="*/ 3154878 h 6174910"/>
              <a:gd name="connsiteX2256" fmla="*/ 4054503 w 7575900"/>
              <a:gd name="connsiteY2256" fmla="*/ 3150503 h 6174910"/>
              <a:gd name="connsiteX2257" fmla="*/ 4076205 w 7575900"/>
              <a:gd name="connsiteY2257" fmla="*/ 3128801 h 6174910"/>
              <a:gd name="connsiteX2258" fmla="*/ 4096202 w 7575900"/>
              <a:gd name="connsiteY2258" fmla="*/ 3142056 h 6174910"/>
              <a:gd name="connsiteX2259" fmla="*/ 4097148 w 7575900"/>
              <a:gd name="connsiteY2259" fmla="*/ 3145105 h 6174910"/>
              <a:gd name="connsiteX2260" fmla="*/ 4097299 w 7575900"/>
              <a:gd name="connsiteY2260" fmla="*/ 3143370 h 6174910"/>
              <a:gd name="connsiteX2261" fmla="*/ 4112564 w 7575900"/>
              <a:gd name="connsiteY2261" fmla="*/ 3101204 h 6174910"/>
              <a:gd name="connsiteX2262" fmla="*/ 4130110 w 7575900"/>
              <a:gd name="connsiteY2262" fmla="*/ 3145615 h 6174910"/>
              <a:gd name="connsiteX2263" fmla="*/ 4130176 w 7575900"/>
              <a:gd name="connsiteY2263" fmla="*/ 3149735 h 6174910"/>
              <a:gd name="connsiteX2264" fmla="*/ 4130541 w 7575900"/>
              <a:gd name="connsiteY2264" fmla="*/ 3146130 h 6174910"/>
              <a:gd name="connsiteX2265" fmla="*/ 4151803 w 7575900"/>
              <a:gd name="connsiteY2265" fmla="*/ 3128801 h 6174910"/>
              <a:gd name="connsiteX2266" fmla="*/ 4173505 w 7575900"/>
              <a:gd name="connsiteY2266" fmla="*/ 3150504 h 6174910"/>
              <a:gd name="connsiteX2267" fmla="*/ 4173064 w 7575900"/>
              <a:gd name="connsiteY2267" fmla="*/ 3154877 h 6174910"/>
              <a:gd name="connsiteX2268" fmla="*/ 4172625 w 7575900"/>
              <a:gd name="connsiteY2268" fmla="*/ 3156292 h 6174910"/>
              <a:gd name="connsiteX2269" fmla="*/ 4397923 w 7575900"/>
              <a:gd name="connsiteY2269" fmla="*/ 3158659 h 6174910"/>
              <a:gd name="connsiteX2270" fmla="*/ 4397542 w 7575900"/>
              <a:gd name="connsiteY2270" fmla="*/ 3158324 h 6174910"/>
              <a:gd name="connsiteX2271" fmla="*/ 4381369 w 7575900"/>
              <a:gd name="connsiteY2271" fmla="*/ 3118637 h 6174910"/>
              <a:gd name="connsiteX2272" fmla="*/ 4408534 w 7575900"/>
              <a:gd name="connsiteY2272" fmla="*/ 3124061 h 6174910"/>
              <a:gd name="connsiteX2273" fmla="*/ 4410313 w 7575900"/>
              <a:gd name="connsiteY2273" fmla="*/ 3125083 h 6174910"/>
              <a:gd name="connsiteX2274" fmla="*/ 4409297 w 7575900"/>
              <a:gd name="connsiteY2274" fmla="*/ 3115542 h 6174910"/>
              <a:gd name="connsiteX2275" fmla="*/ 4294966 w 7575900"/>
              <a:gd name="connsiteY2275" fmla="*/ 2768395 h 6174910"/>
              <a:gd name="connsiteX2276" fmla="*/ 4286313 w 7575900"/>
              <a:gd name="connsiteY2276" fmla="*/ 2754148 h 6174910"/>
              <a:gd name="connsiteX2277" fmla="*/ 4284897 w 7575900"/>
              <a:gd name="connsiteY2277" fmla="*/ 2755826 h 6174910"/>
              <a:gd name="connsiteX2278" fmla="*/ 4254407 w 7575900"/>
              <a:gd name="connsiteY2278" fmla="*/ 2752315 h 6174910"/>
              <a:gd name="connsiteX2279" fmla="*/ 4252361 w 7575900"/>
              <a:gd name="connsiteY2279" fmla="*/ 2728411 h 6174910"/>
              <a:gd name="connsiteX2280" fmla="*/ 4254160 w 7575900"/>
              <a:gd name="connsiteY2280" fmla="*/ 2725775 h 6174910"/>
              <a:gd name="connsiteX2281" fmla="*/ 4252709 w 7575900"/>
              <a:gd name="connsiteY2281" fmla="*/ 2726735 h 6174910"/>
              <a:gd name="connsiteX2282" fmla="*/ 4210189 w 7575900"/>
              <a:gd name="connsiteY2282" fmla="*/ 2740986 h 6174910"/>
              <a:gd name="connsiteX2283" fmla="*/ 4234073 w 7575900"/>
              <a:gd name="connsiteY2283" fmla="*/ 2699636 h 6174910"/>
              <a:gd name="connsiteX2284" fmla="*/ 4237259 w 7575900"/>
              <a:gd name="connsiteY2284" fmla="*/ 2697024 h 6174910"/>
              <a:gd name="connsiteX2285" fmla="*/ 4234209 w 7575900"/>
              <a:gd name="connsiteY2285" fmla="*/ 2698979 h 6174910"/>
              <a:gd name="connsiteX2286" fmla="*/ 4207418 w 7575900"/>
              <a:gd name="connsiteY2286" fmla="*/ 2693094 h 6174910"/>
              <a:gd name="connsiteX2287" fmla="*/ 4210930 w 7575900"/>
              <a:gd name="connsiteY2287" fmla="*/ 2662604 h 6174910"/>
              <a:gd name="connsiteX2288" fmla="*/ 4218501 w 7575900"/>
              <a:gd name="connsiteY2288" fmla="*/ 2658744 h 6174910"/>
              <a:gd name="connsiteX2289" fmla="*/ 4204533 w 7575900"/>
              <a:gd name="connsiteY2289" fmla="*/ 2642156 h 6174910"/>
              <a:gd name="connsiteX2290" fmla="*/ 3871799 w 7575900"/>
              <a:gd name="connsiteY2290" fmla="*/ 2431653 h 6174910"/>
              <a:gd name="connsiteX2291" fmla="*/ 3816290 w 7575900"/>
              <a:gd name="connsiteY2291" fmla="*/ 2395031 h 6174910"/>
              <a:gd name="connsiteX2292" fmla="*/ 3834049 w 7575900"/>
              <a:gd name="connsiteY2292" fmla="*/ 2396506 h 6174910"/>
              <a:gd name="connsiteX2293" fmla="*/ 3851858 w 7575900"/>
              <a:gd name="connsiteY2293" fmla="*/ 2399179 h 6174910"/>
              <a:gd name="connsiteX2294" fmla="*/ 3852933 w 7575900"/>
              <a:gd name="connsiteY2294" fmla="*/ 2399341 h 6174910"/>
              <a:gd name="connsiteX2295" fmla="*/ 3873682 w 7575900"/>
              <a:gd name="connsiteY2295" fmla="*/ 2403775 h 6174910"/>
              <a:gd name="connsiteX2296" fmla="*/ 3880813 w 7575900"/>
              <a:gd name="connsiteY2296" fmla="*/ 2405690 h 6174910"/>
              <a:gd name="connsiteX2297" fmla="*/ 3895424 w 7575900"/>
              <a:gd name="connsiteY2297" fmla="*/ 2409709 h 6174910"/>
              <a:gd name="connsiteX2298" fmla="*/ 3904293 w 7575900"/>
              <a:gd name="connsiteY2298" fmla="*/ 2412572 h 6174910"/>
              <a:gd name="connsiteX2299" fmla="*/ 3918046 w 7575900"/>
              <a:gd name="connsiteY2299" fmla="*/ 2417157 h 6174910"/>
              <a:gd name="connsiteX2300" fmla="*/ 3927829 w 7575900"/>
              <a:gd name="connsiteY2300" fmla="*/ 2420832 h 6174910"/>
              <a:gd name="connsiteX2301" fmla="*/ 3941439 w 7575900"/>
              <a:gd name="connsiteY2301" fmla="*/ 2426139 h 6174910"/>
              <a:gd name="connsiteX2302" fmla="*/ 3951818 w 7575900"/>
              <a:gd name="connsiteY2302" fmla="*/ 2430575 h 6174910"/>
              <a:gd name="connsiteX2303" fmla="*/ 3965494 w 7575900"/>
              <a:gd name="connsiteY2303" fmla="*/ 2436670 h 6174910"/>
              <a:gd name="connsiteX2304" fmla="*/ 3976286 w 7575900"/>
              <a:gd name="connsiteY2304" fmla="*/ 2441841 h 6174910"/>
              <a:gd name="connsiteX2305" fmla="*/ 3990107 w 7575900"/>
              <a:gd name="connsiteY2305" fmla="*/ 2448773 h 6174910"/>
              <a:gd name="connsiteX2306" fmla="*/ 4001174 w 7575900"/>
              <a:gd name="connsiteY2306" fmla="*/ 2454655 h 6174910"/>
              <a:gd name="connsiteX2307" fmla="*/ 4015174 w 7575900"/>
              <a:gd name="connsiteY2307" fmla="*/ 2462473 h 6174910"/>
              <a:gd name="connsiteX2308" fmla="*/ 4026393 w 7575900"/>
              <a:gd name="connsiteY2308" fmla="*/ 2469033 h 6174910"/>
              <a:gd name="connsiteX2309" fmla="*/ 4040601 w 7575900"/>
              <a:gd name="connsiteY2309" fmla="*/ 2477801 h 6174910"/>
              <a:gd name="connsiteX2310" fmla="*/ 4051843 w 7575900"/>
              <a:gd name="connsiteY2310" fmla="*/ 2484995 h 6174910"/>
              <a:gd name="connsiteX2311" fmla="*/ 4066313 w 7575900"/>
              <a:gd name="connsiteY2311" fmla="*/ 2494809 h 6174910"/>
              <a:gd name="connsiteX2312" fmla="*/ 4077417 w 7575900"/>
              <a:gd name="connsiteY2312" fmla="*/ 2502557 h 6174910"/>
              <a:gd name="connsiteX2313" fmla="*/ 4092280 w 7575900"/>
              <a:gd name="connsiteY2313" fmla="*/ 2513596 h 6174910"/>
              <a:gd name="connsiteX2314" fmla="*/ 4103007 w 7575900"/>
              <a:gd name="connsiteY2314" fmla="*/ 2521731 h 6174910"/>
              <a:gd name="connsiteX2315" fmla="*/ 4118619 w 7575900"/>
              <a:gd name="connsiteY2315" fmla="*/ 2534401 h 6174910"/>
              <a:gd name="connsiteX2316" fmla="*/ 4128500 w 7575900"/>
              <a:gd name="connsiteY2316" fmla="*/ 2542535 h 6174910"/>
              <a:gd name="connsiteX2317" fmla="*/ 4146205 w 7575900"/>
              <a:gd name="connsiteY2317" fmla="*/ 2558214 h 6174910"/>
              <a:gd name="connsiteX2318" fmla="*/ 4153786 w 7575900"/>
              <a:gd name="connsiteY2318" fmla="*/ 2564980 h 6174910"/>
              <a:gd name="connsiteX2319" fmla="*/ 4178738 w 7575900"/>
              <a:gd name="connsiteY2319" fmla="*/ 2589091 h 6174910"/>
              <a:gd name="connsiteX2320" fmla="*/ 4182837 w 7575900"/>
              <a:gd name="connsiteY2320" fmla="*/ 2593393 h 6174910"/>
              <a:gd name="connsiteX2321" fmla="*/ 4203218 w 7575900"/>
              <a:gd name="connsiteY2321" fmla="*/ 2614896 h 6174910"/>
              <a:gd name="connsiteX2322" fmla="*/ 4211657 w 7575900"/>
              <a:gd name="connsiteY2322" fmla="*/ 2624517 h 6174910"/>
              <a:gd name="connsiteX2323" fmla="*/ 4227157 w 7575900"/>
              <a:gd name="connsiteY2323" fmla="*/ 2642397 h 6174910"/>
              <a:gd name="connsiteX2324" fmla="*/ 4236547 w 7575900"/>
              <a:gd name="connsiteY2324" fmla="*/ 2654048 h 6174910"/>
              <a:gd name="connsiteX2325" fmla="*/ 4250440 w 7575900"/>
              <a:gd name="connsiteY2325" fmla="*/ 2671611 h 6174910"/>
              <a:gd name="connsiteX2326" fmla="*/ 4269315 w 7575900"/>
              <a:gd name="connsiteY2326" fmla="*/ 2697168 h 6174910"/>
              <a:gd name="connsiteX2327" fmla="*/ 4284828 w 7575900"/>
              <a:gd name="connsiteY2327" fmla="*/ 2720161 h 6174910"/>
              <a:gd name="connsiteX2328" fmla="*/ 4288068 w 7575900"/>
              <a:gd name="connsiteY2328" fmla="*/ 2725018 h 6174910"/>
              <a:gd name="connsiteX2329" fmla="*/ 4288164 w 7575900"/>
              <a:gd name="connsiteY2329" fmla="*/ 2725107 h 6174910"/>
              <a:gd name="connsiteX2330" fmla="*/ 4288690 w 7575900"/>
              <a:gd name="connsiteY2330" fmla="*/ 2725886 h 6174910"/>
              <a:gd name="connsiteX2331" fmla="*/ 4288826 w 7575900"/>
              <a:gd name="connsiteY2331" fmla="*/ 2726153 h 6174910"/>
              <a:gd name="connsiteX2332" fmla="*/ 4290933 w 7575900"/>
              <a:gd name="connsiteY2332" fmla="*/ 2729311 h 6174910"/>
              <a:gd name="connsiteX2333" fmla="*/ 4295053 w 7575900"/>
              <a:gd name="connsiteY2333" fmla="*/ 2736025 h 6174910"/>
              <a:gd name="connsiteX2334" fmla="*/ 4313770 w 7575900"/>
              <a:gd name="connsiteY2334" fmla="*/ 2767125 h 6174910"/>
              <a:gd name="connsiteX2335" fmla="*/ 4320972 w 7575900"/>
              <a:gd name="connsiteY2335" fmla="*/ 2780098 h 6174910"/>
              <a:gd name="connsiteX2336" fmla="*/ 4335497 w 7575900"/>
              <a:gd name="connsiteY2336" fmla="*/ 2807519 h 6174910"/>
              <a:gd name="connsiteX2337" fmla="*/ 4342631 w 7575900"/>
              <a:gd name="connsiteY2337" fmla="*/ 2821816 h 6174910"/>
              <a:gd name="connsiteX2338" fmla="*/ 4356781 w 7575900"/>
              <a:gd name="connsiteY2338" fmla="*/ 2852508 h 6174910"/>
              <a:gd name="connsiteX2339" fmla="*/ 4362197 w 7575900"/>
              <a:gd name="connsiteY2339" fmla="*/ 2864685 h 6174910"/>
              <a:gd name="connsiteX2340" fmla="*/ 4379844 w 7575900"/>
              <a:gd name="connsiteY2340" fmla="*/ 2909329 h 6174910"/>
              <a:gd name="connsiteX2341" fmla="*/ 4382514 w 7575900"/>
              <a:gd name="connsiteY2341" fmla="*/ 2917144 h 6174910"/>
              <a:gd name="connsiteX2342" fmla="*/ 4395538 w 7575900"/>
              <a:gd name="connsiteY2342" fmla="*/ 2956357 h 6174910"/>
              <a:gd name="connsiteX2343" fmla="*/ 4400238 w 7575900"/>
              <a:gd name="connsiteY2343" fmla="*/ 2972425 h 6174910"/>
              <a:gd name="connsiteX2344" fmla="*/ 4409451 w 7575900"/>
              <a:gd name="connsiteY2344" fmla="*/ 3006382 h 6174910"/>
              <a:gd name="connsiteX2345" fmla="*/ 4413768 w 7575900"/>
              <a:gd name="connsiteY2345" fmla="*/ 3024024 h 6174910"/>
              <a:gd name="connsiteX2346" fmla="*/ 4421740 w 7575900"/>
              <a:gd name="connsiteY2346" fmla="*/ 3061539 h 6174910"/>
              <a:gd name="connsiteX2347" fmla="*/ 4424722 w 7575900"/>
              <a:gd name="connsiteY2347" fmla="*/ 3076581 h 6174910"/>
              <a:gd name="connsiteX2348" fmla="*/ 4433172 w 7575900"/>
              <a:gd name="connsiteY2348" fmla="*/ 3130895 h 6174910"/>
              <a:gd name="connsiteX2349" fmla="*/ 4438353 w 7575900"/>
              <a:gd name="connsiteY2349" fmla="*/ 3178621 h 6174910"/>
              <a:gd name="connsiteX2350" fmla="*/ 4420421 w 7575900"/>
              <a:gd name="connsiteY2350" fmla="*/ 3178434 h 6174910"/>
              <a:gd name="connsiteX2351" fmla="*/ 4130595 w 7575900"/>
              <a:gd name="connsiteY2351" fmla="*/ 3175412 h 6174910"/>
              <a:gd name="connsiteX2352" fmla="*/ 4096938 w 7575900"/>
              <a:gd name="connsiteY2352" fmla="*/ 3175061 h 6174910"/>
              <a:gd name="connsiteX2353" fmla="*/ 3838820 w 7575900"/>
              <a:gd name="connsiteY2353" fmla="*/ 3172369 h 6174910"/>
              <a:gd name="connsiteX2354" fmla="*/ 3816291 w 7575900"/>
              <a:gd name="connsiteY2354" fmla="*/ 3172134 h 6174910"/>
              <a:gd name="connsiteX2355" fmla="*/ 3816291 w 7575900"/>
              <a:gd name="connsiteY2355" fmla="*/ 3147185 h 6174910"/>
              <a:gd name="connsiteX2356" fmla="*/ 3816290 w 7575900"/>
              <a:gd name="connsiteY2356" fmla="*/ 2927533 h 6174910"/>
              <a:gd name="connsiteX2357" fmla="*/ 3816290 w 7575900"/>
              <a:gd name="connsiteY2357" fmla="*/ 2613552 h 6174910"/>
              <a:gd name="connsiteX2358" fmla="*/ 3816290 w 7575900"/>
              <a:gd name="connsiteY2358" fmla="*/ 2412842 h 6174910"/>
              <a:gd name="connsiteX2359" fmla="*/ 3614001 w 7575900"/>
              <a:gd name="connsiteY2359" fmla="*/ 2385546 h 6174910"/>
              <a:gd name="connsiteX2360" fmla="*/ 3620802 w 7575900"/>
              <a:gd name="connsiteY2360" fmla="*/ 2385965 h 6174910"/>
              <a:gd name="connsiteX2361" fmla="*/ 3592894 w 7575900"/>
              <a:gd name="connsiteY2361" fmla="*/ 2399920 h 6174910"/>
              <a:gd name="connsiteX2362" fmla="*/ 3562839 w 7575900"/>
              <a:gd name="connsiteY2362" fmla="*/ 2426754 h 6174910"/>
              <a:gd name="connsiteX2363" fmla="*/ 3541372 w 7575900"/>
              <a:gd name="connsiteY2363" fmla="*/ 2442856 h 6174910"/>
              <a:gd name="connsiteX2364" fmla="*/ 3519904 w 7575900"/>
              <a:gd name="connsiteY2364" fmla="*/ 2458956 h 6174910"/>
              <a:gd name="connsiteX2365" fmla="*/ 3496290 w 7575900"/>
              <a:gd name="connsiteY2365" fmla="*/ 2469689 h 6174910"/>
              <a:gd name="connsiteX2366" fmla="*/ 3463015 w 7575900"/>
              <a:gd name="connsiteY2366" fmla="*/ 2470763 h 6174910"/>
              <a:gd name="connsiteX2367" fmla="*/ 3450135 w 7575900"/>
              <a:gd name="connsiteY2367" fmla="*/ 2491157 h 6174910"/>
              <a:gd name="connsiteX2368" fmla="*/ 3458721 w 7575900"/>
              <a:gd name="connsiteY2368" fmla="*/ 2509404 h 6174910"/>
              <a:gd name="connsiteX2369" fmla="*/ 3491996 w 7575900"/>
              <a:gd name="connsiteY2369" fmla="*/ 2512625 h 6174910"/>
              <a:gd name="connsiteX2370" fmla="*/ 3528491 w 7575900"/>
              <a:gd name="connsiteY2370" fmla="*/ 2516919 h 6174910"/>
              <a:gd name="connsiteX2371" fmla="*/ 3564986 w 7575900"/>
              <a:gd name="connsiteY2371" fmla="*/ 2519065 h 6174910"/>
              <a:gd name="connsiteX2372" fmla="*/ 3599335 w 7575900"/>
              <a:gd name="connsiteY2372" fmla="*/ 2529799 h 6174910"/>
              <a:gd name="connsiteX2373" fmla="*/ 3624023 w 7575900"/>
              <a:gd name="connsiteY2373" fmla="*/ 2542679 h 6174910"/>
              <a:gd name="connsiteX2374" fmla="*/ 3632609 w 7575900"/>
              <a:gd name="connsiteY2374" fmla="*/ 2564147 h 6174910"/>
              <a:gd name="connsiteX2375" fmla="*/ 3622949 w 7575900"/>
              <a:gd name="connsiteY2375" fmla="*/ 2584541 h 6174910"/>
              <a:gd name="connsiteX2376" fmla="*/ 3595041 w 7575900"/>
              <a:gd name="connsiteY2376" fmla="*/ 2603862 h 6174910"/>
              <a:gd name="connsiteX2377" fmla="*/ 3530638 w 7575900"/>
              <a:gd name="connsiteY2377" fmla="*/ 2607083 h 6174910"/>
              <a:gd name="connsiteX2378" fmla="*/ 3568206 w 7575900"/>
              <a:gd name="connsiteY2378" fmla="*/ 2622110 h 6174910"/>
              <a:gd name="connsiteX2379" fmla="*/ 3597188 w 7575900"/>
              <a:gd name="connsiteY2379" fmla="*/ 2619963 h 6174910"/>
              <a:gd name="connsiteX2380" fmla="*/ 3602554 w 7575900"/>
              <a:gd name="connsiteY2380" fmla="*/ 2631770 h 6174910"/>
              <a:gd name="connsiteX2381" fmla="*/ 3616508 w 7575900"/>
              <a:gd name="connsiteY2381" fmla="*/ 2626403 h 6174910"/>
              <a:gd name="connsiteX2382" fmla="*/ 3616508 w 7575900"/>
              <a:gd name="connsiteY2382" fmla="*/ 2636064 h 6174910"/>
              <a:gd name="connsiteX2383" fmla="*/ 3608995 w 7575900"/>
              <a:gd name="connsiteY2383" fmla="*/ 2647870 h 6174910"/>
              <a:gd name="connsiteX2384" fmla="*/ 3619729 w 7575900"/>
              <a:gd name="connsiteY2384" fmla="*/ 2656457 h 6174910"/>
              <a:gd name="connsiteX2385" fmla="*/ 3613288 w 7575900"/>
              <a:gd name="connsiteY2385" fmla="*/ 2660752 h 6174910"/>
              <a:gd name="connsiteX2386" fmla="*/ 3615435 w 7575900"/>
              <a:gd name="connsiteY2386" fmla="*/ 2668265 h 6174910"/>
              <a:gd name="connsiteX2387" fmla="*/ 3605774 w 7575900"/>
              <a:gd name="connsiteY2387" fmla="*/ 2677925 h 6174910"/>
              <a:gd name="connsiteX2388" fmla="*/ 3600408 w 7575900"/>
              <a:gd name="connsiteY2388" fmla="*/ 2685439 h 6174910"/>
              <a:gd name="connsiteX2389" fmla="*/ 3608994 w 7575900"/>
              <a:gd name="connsiteY2389" fmla="*/ 2695100 h 6174910"/>
              <a:gd name="connsiteX2390" fmla="*/ 3607921 w 7575900"/>
              <a:gd name="connsiteY2390" fmla="*/ 2712273 h 6174910"/>
              <a:gd name="connsiteX2391" fmla="*/ 3615435 w 7575900"/>
              <a:gd name="connsiteY2391" fmla="*/ 2721934 h 6174910"/>
              <a:gd name="connsiteX2392" fmla="*/ 3598261 w 7575900"/>
              <a:gd name="connsiteY2392" fmla="*/ 2716568 h 6174910"/>
              <a:gd name="connsiteX2393" fmla="*/ 3591820 w 7575900"/>
              <a:gd name="connsiteY2393" fmla="*/ 2711201 h 6174910"/>
              <a:gd name="connsiteX2394" fmla="*/ 3586454 w 7575900"/>
              <a:gd name="connsiteY2394" fmla="*/ 2697246 h 6174910"/>
              <a:gd name="connsiteX2395" fmla="*/ 3584306 w 7575900"/>
              <a:gd name="connsiteY2395" fmla="*/ 2701540 h 6174910"/>
              <a:gd name="connsiteX2396" fmla="*/ 3583234 w 7575900"/>
              <a:gd name="connsiteY2396" fmla="*/ 2709053 h 6174910"/>
              <a:gd name="connsiteX2397" fmla="*/ 3570353 w 7575900"/>
              <a:gd name="connsiteY2397" fmla="*/ 2709053 h 6174910"/>
              <a:gd name="connsiteX2398" fmla="*/ 3570353 w 7575900"/>
              <a:gd name="connsiteY2398" fmla="*/ 2718713 h 6174910"/>
              <a:gd name="connsiteX2399" fmla="*/ 3567133 w 7575900"/>
              <a:gd name="connsiteY2399" fmla="*/ 2709054 h 6174910"/>
              <a:gd name="connsiteX2400" fmla="*/ 3561428 w 7575900"/>
              <a:gd name="connsiteY2400" fmla="*/ 2703491 h 6174910"/>
              <a:gd name="connsiteX2401" fmla="*/ 3558209 w 7575900"/>
              <a:gd name="connsiteY2401" fmla="*/ 2699150 h 6174910"/>
              <a:gd name="connsiteX2402" fmla="*/ 3561766 w 7575900"/>
              <a:gd name="connsiteY2402" fmla="*/ 2694026 h 6174910"/>
              <a:gd name="connsiteX2403" fmla="*/ 3549959 w 7575900"/>
              <a:gd name="connsiteY2403" fmla="*/ 2687586 h 6174910"/>
              <a:gd name="connsiteX2404" fmla="*/ 3549959 w 7575900"/>
              <a:gd name="connsiteY2404" fmla="*/ 2681145 h 6174910"/>
              <a:gd name="connsiteX2405" fmla="*/ 3545665 w 7575900"/>
              <a:gd name="connsiteY2405" fmla="*/ 2683292 h 6174910"/>
              <a:gd name="connsiteX2406" fmla="*/ 3534931 w 7575900"/>
              <a:gd name="connsiteY2406" fmla="*/ 2685439 h 6174910"/>
              <a:gd name="connsiteX2407" fmla="*/ 3532785 w 7575900"/>
              <a:gd name="connsiteY2407" fmla="*/ 2681146 h 6174910"/>
              <a:gd name="connsiteX2408" fmla="*/ 3543518 w 7575900"/>
              <a:gd name="connsiteY2408" fmla="*/ 2671485 h 6174910"/>
              <a:gd name="connsiteX2409" fmla="*/ 3551033 w 7575900"/>
              <a:gd name="connsiteY2409" fmla="*/ 2669338 h 6174910"/>
              <a:gd name="connsiteX2410" fmla="*/ 3561766 w 7575900"/>
              <a:gd name="connsiteY2410" fmla="*/ 2669339 h 6174910"/>
              <a:gd name="connsiteX2411" fmla="*/ 3577867 w 7575900"/>
              <a:gd name="connsiteY2411" fmla="*/ 2669338 h 6174910"/>
              <a:gd name="connsiteX2412" fmla="*/ 3578940 w 7575900"/>
              <a:gd name="connsiteY2412" fmla="*/ 2653237 h 6174910"/>
              <a:gd name="connsiteX2413" fmla="*/ 3583234 w 7575900"/>
              <a:gd name="connsiteY2413" fmla="*/ 2643577 h 6174910"/>
              <a:gd name="connsiteX2414" fmla="*/ 3570353 w 7575900"/>
              <a:gd name="connsiteY2414" fmla="*/ 2639284 h 6174910"/>
              <a:gd name="connsiteX2415" fmla="*/ 3549959 w 7575900"/>
              <a:gd name="connsiteY2415" fmla="*/ 2640357 h 6174910"/>
              <a:gd name="connsiteX2416" fmla="*/ 3546739 w 7575900"/>
              <a:gd name="connsiteY2416" fmla="*/ 2652164 h 6174910"/>
              <a:gd name="connsiteX2417" fmla="*/ 3536004 w 7575900"/>
              <a:gd name="connsiteY2417" fmla="*/ 2653237 h 6174910"/>
              <a:gd name="connsiteX2418" fmla="*/ 3518830 w 7575900"/>
              <a:gd name="connsiteY2418" fmla="*/ 2650018 h 6174910"/>
              <a:gd name="connsiteX2419" fmla="*/ 3508097 w 7575900"/>
              <a:gd name="connsiteY2419" fmla="*/ 2647871 h 6174910"/>
              <a:gd name="connsiteX2420" fmla="*/ 3495216 w 7575900"/>
              <a:gd name="connsiteY2420" fmla="*/ 2652164 h 6174910"/>
              <a:gd name="connsiteX2421" fmla="*/ 3502730 w 7575900"/>
              <a:gd name="connsiteY2421" fmla="*/ 2662898 h 6174910"/>
              <a:gd name="connsiteX2422" fmla="*/ 3511317 w 7575900"/>
              <a:gd name="connsiteY2422" fmla="*/ 2674705 h 6174910"/>
              <a:gd name="connsiteX2423" fmla="*/ 3510244 w 7575900"/>
              <a:gd name="connsiteY2423" fmla="*/ 2687586 h 6174910"/>
              <a:gd name="connsiteX2424" fmla="*/ 3495216 w 7575900"/>
              <a:gd name="connsiteY2424" fmla="*/ 2691880 h 6174910"/>
              <a:gd name="connsiteX2425" fmla="*/ 3479115 w 7575900"/>
              <a:gd name="connsiteY2425" fmla="*/ 2687586 h 6174910"/>
              <a:gd name="connsiteX2426" fmla="*/ 3474822 w 7575900"/>
              <a:gd name="connsiteY2426" fmla="*/ 2698320 h 6174910"/>
              <a:gd name="connsiteX2427" fmla="*/ 3474822 w 7575900"/>
              <a:gd name="connsiteY2427" fmla="*/ 2705834 h 6174910"/>
              <a:gd name="connsiteX2428" fmla="*/ 3471602 w 7575900"/>
              <a:gd name="connsiteY2428" fmla="*/ 2707981 h 6174910"/>
              <a:gd name="connsiteX2429" fmla="*/ 3463015 w 7575900"/>
              <a:gd name="connsiteY2429" fmla="*/ 2709054 h 6174910"/>
              <a:gd name="connsiteX2430" fmla="*/ 3457648 w 7575900"/>
              <a:gd name="connsiteY2430" fmla="*/ 2704760 h 6174910"/>
              <a:gd name="connsiteX2431" fmla="*/ 3450134 w 7575900"/>
              <a:gd name="connsiteY2431" fmla="*/ 2701540 h 6174910"/>
              <a:gd name="connsiteX2432" fmla="*/ 3441547 w 7575900"/>
              <a:gd name="connsiteY2432" fmla="*/ 2707980 h 6174910"/>
              <a:gd name="connsiteX2433" fmla="*/ 3441547 w 7575900"/>
              <a:gd name="connsiteY2433" fmla="*/ 2713347 h 6174910"/>
              <a:gd name="connsiteX2434" fmla="*/ 3447987 w 7575900"/>
              <a:gd name="connsiteY2434" fmla="*/ 2718713 h 6174910"/>
              <a:gd name="connsiteX2435" fmla="*/ 3437253 w 7575900"/>
              <a:gd name="connsiteY2435" fmla="*/ 2718714 h 6174910"/>
              <a:gd name="connsiteX2436" fmla="*/ 3432960 w 7575900"/>
              <a:gd name="connsiteY2436" fmla="*/ 2711200 h 6174910"/>
              <a:gd name="connsiteX2437" fmla="*/ 3430813 w 7575900"/>
              <a:gd name="connsiteY2437" fmla="*/ 2704760 h 6174910"/>
              <a:gd name="connsiteX2438" fmla="*/ 3424373 w 7575900"/>
              <a:gd name="connsiteY2438" fmla="*/ 2704760 h 6174910"/>
              <a:gd name="connsiteX2439" fmla="*/ 3417933 w 7575900"/>
              <a:gd name="connsiteY2439" fmla="*/ 2704760 h 6174910"/>
              <a:gd name="connsiteX2440" fmla="*/ 3417932 w 7575900"/>
              <a:gd name="connsiteY2440" fmla="*/ 2714421 h 6174910"/>
              <a:gd name="connsiteX2441" fmla="*/ 3412565 w 7575900"/>
              <a:gd name="connsiteY2441" fmla="*/ 2704760 h 6174910"/>
              <a:gd name="connsiteX2442" fmla="*/ 3406126 w 7575900"/>
              <a:gd name="connsiteY2442" fmla="*/ 2695100 h 6174910"/>
              <a:gd name="connsiteX2443" fmla="*/ 3406125 w 7575900"/>
              <a:gd name="connsiteY2443" fmla="*/ 2689733 h 6174910"/>
              <a:gd name="connsiteX2444" fmla="*/ 3411492 w 7575900"/>
              <a:gd name="connsiteY2444" fmla="*/ 2685439 h 6174910"/>
              <a:gd name="connsiteX2445" fmla="*/ 3422226 w 7575900"/>
              <a:gd name="connsiteY2445" fmla="*/ 2685439 h 6174910"/>
              <a:gd name="connsiteX2446" fmla="*/ 3425447 w 7575900"/>
              <a:gd name="connsiteY2446" fmla="*/ 2682219 h 6174910"/>
              <a:gd name="connsiteX2447" fmla="*/ 3416859 w 7575900"/>
              <a:gd name="connsiteY2447" fmla="*/ 2681146 h 6174910"/>
              <a:gd name="connsiteX2448" fmla="*/ 3412565 w 7575900"/>
              <a:gd name="connsiteY2448" fmla="*/ 2675778 h 6174910"/>
              <a:gd name="connsiteX2449" fmla="*/ 3407199 w 7575900"/>
              <a:gd name="connsiteY2449" fmla="*/ 2674705 h 6174910"/>
              <a:gd name="connsiteX2450" fmla="*/ 3398611 w 7575900"/>
              <a:gd name="connsiteY2450" fmla="*/ 2674705 h 6174910"/>
              <a:gd name="connsiteX2451" fmla="*/ 3393245 w 7575900"/>
              <a:gd name="connsiteY2451" fmla="*/ 2676852 h 6174910"/>
              <a:gd name="connsiteX2452" fmla="*/ 3399685 w 7575900"/>
              <a:gd name="connsiteY2452" fmla="*/ 2667192 h 6174910"/>
              <a:gd name="connsiteX2453" fmla="*/ 3407199 w 7575900"/>
              <a:gd name="connsiteY2453" fmla="*/ 2662899 h 6174910"/>
              <a:gd name="connsiteX2454" fmla="*/ 3416860 w 7575900"/>
              <a:gd name="connsiteY2454" fmla="*/ 2657532 h 6174910"/>
              <a:gd name="connsiteX2455" fmla="*/ 3427593 w 7575900"/>
              <a:gd name="connsiteY2455" fmla="*/ 2659678 h 6174910"/>
              <a:gd name="connsiteX2456" fmla="*/ 3436180 w 7575900"/>
              <a:gd name="connsiteY2456" fmla="*/ 2667191 h 6174910"/>
              <a:gd name="connsiteX2457" fmla="*/ 3443694 w 7575900"/>
              <a:gd name="connsiteY2457" fmla="*/ 2681145 h 6174910"/>
              <a:gd name="connsiteX2458" fmla="*/ 3458721 w 7575900"/>
              <a:gd name="connsiteY2458" fmla="*/ 2673632 h 6174910"/>
              <a:gd name="connsiteX2459" fmla="*/ 3467308 w 7575900"/>
              <a:gd name="connsiteY2459" fmla="*/ 2669338 h 6174910"/>
              <a:gd name="connsiteX2460" fmla="*/ 3457648 w 7575900"/>
              <a:gd name="connsiteY2460" fmla="*/ 2667191 h 6174910"/>
              <a:gd name="connsiteX2461" fmla="*/ 3450134 w 7575900"/>
              <a:gd name="connsiteY2461" fmla="*/ 2665044 h 6174910"/>
              <a:gd name="connsiteX2462" fmla="*/ 3442620 w 7575900"/>
              <a:gd name="connsiteY2462" fmla="*/ 2659679 h 6174910"/>
              <a:gd name="connsiteX2463" fmla="*/ 3441547 w 7575900"/>
              <a:gd name="connsiteY2463" fmla="*/ 2647870 h 6174910"/>
              <a:gd name="connsiteX2464" fmla="*/ 3443695 w 7575900"/>
              <a:gd name="connsiteY2464" fmla="*/ 2631770 h 6174910"/>
              <a:gd name="connsiteX2465" fmla="*/ 3431886 w 7575900"/>
              <a:gd name="connsiteY2465" fmla="*/ 2636064 h 6174910"/>
              <a:gd name="connsiteX2466" fmla="*/ 3422226 w 7575900"/>
              <a:gd name="connsiteY2466" fmla="*/ 2641431 h 6174910"/>
              <a:gd name="connsiteX2467" fmla="*/ 3413640 w 7575900"/>
              <a:gd name="connsiteY2467" fmla="*/ 2639284 h 6174910"/>
              <a:gd name="connsiteX2468" fmla="*/ 3399685 w 7575900"/>
              <a:gd name="connsiteY2468" fmla="*/ 2638211 h 6174910"/>
              <a:gd name="connsiteX2469" fmla="*/ 3391098 w 7575900"/>
              <a:gd name="connsiteY2469" fmla="*/ 2638211 h 6174910"/>
              <a:gd name="connsiteX2470" fmla="*/ 3387878 w 7575900"/>
              <a:gd name="connsiteY2470" fmla="*/ 2646797 h 6174910"/>
              <a:gd name="connsiteX2471" fmla="*/ 3390025 w 7575900"/>
              <a:gd name="connsiteY2471" fmla="*/ 2654311 h 6174910"/>
              <a:gd name="connsiteX2472" fmla="*/ 3378217 w 7575900"/>
              <a:gd name="connsiteY2472" fmla="*/ 2662898 h 6174910"/>
              <a:gd name="connsiteX2473" fmla="*/ 3334208 w 7575900"/>
              <a:gd name="connsiteY2473" fmla="*/ 2687586 h 6174910"/>
              <a:gd name="connsiteX2474" fmla="*/ 3333136 w 7575900"/>
              <a:gd name="connsiteY2474" fmla="*/ 2675778 h 6174910"/>
              <a:gd name="connsiteX2475" fmla="*/ 3320255 w 7575900"/>
              <a:gd name="connsiteY2475" fmla="*/ 2680072 h 6174910"/>
              <a:gd name="connsiteX2476" fmla="*/ 3309521 w 7575900"/>
              <a:gd name="connsiteY2476" fmla="*/ 2685439 h 6174910"/>
              <a:gd name="connsiteX2477" fmla="*/ 3308448 w 7575900"/>
              <a:gd name="connsiteY2477" fmla="*/ 2699393 h 6174910"/>
              <a:gd name="connsiteX2478" fmla="*/ 3295567 w 7575900"/>
              <a:gd name="connsiteY2478" fmla="*/ 2703687 h 6174910"/>
              <a:gd name="connsiteX2479" fmla="*/ 3289127 w 7575900"/>
              <a:gd name="connsiteY2479" fmla="*/ 2695099 h 6174910"/>
              <a:gd name="connsiteX2480" fmla="*/ 3270879 w 7575900"/>
              <a:gd name="connsiteY2480" fmla="*/ 2700466 h 6174910"/>
              <a:gd name="connsiteX2481" fmla="*/ 3266585 w 7575900"/>
              <a:gd name="connsiteY2481" fmla="*/ 2710127 h 6174910"/>
              <a:gd name="connsiteX2482" fmla="*/ 3266586 w 7575900"/>
              <a:gd name="connsiteY2482" fmla="*/ 2719787 h 6174910"/>
              <a:gd name="connsiteX2483" fmla="*/ 3260146 w 7575900"/>
              <a:gd name="connsiteY2483" fmla="*/ 2707981 h 6174910"/>
              <a:gd name="connsiteX2484" fmla="*/ 3252632 w 7575900"/>
              <a:gd name="connsiteY2484" fmla="*/ 2705834 h 6174910"/>
              <a:gd name="connsiteX2485" fmla="*/ 3247266 w 7575900"/>
              <a:gd name="connsiteY2485" fmla="*/ 2698319 h 6174910"/>
              <a:gd name="connsiteX2486" fmla="*/ 3230091 w 7575900"/>
              <a:gd name="connsiteY2486" fmla="*/ 2699393 h 6174910"/>
              <a:gd name="connsiteX2487" fmla="*/ 3216137 w 7575900"/>
              <a:gd name="connsiteY2487" fmla="*/ 2711200 h 6174910"/>
              <a:gd name="connsiteX2488" fmla="*/ 3210770 w 7575900"/>
              <a:gd name="connsiteY2488" fmla="*/ 2707980 h 6174910"/>
              <a:gd name="connsiteX2489" fmla="*/ 3219358 w 7575900"/>
              <a:gd name="connsiteY2489" fmla="*/ 2698319 h 6174910"/>
              <a:gd name="connsiteX2490" fmla="*/ 3210770 w 7575900"/>
              <a:gd name="connsiteY2490" fmla="*/ 2697246 h 6174910"/>
              <a:gd name="connsiteX2491" fmla="*/ 3210770 w 7575900"/>
              <a:gd name="connsiteY2491" fmla="*/ 2703686 h 6174910"/>
              <a:gd name="connsiteX2492" fmla="*/ 3204330 w 7575900"/>
              <a:gd name="connsiteY2492" fmla="*/ 2696173 h 6174910"/>
              <a:gd name="connsiteX2493" fmla="*/ 3197890 w 7575900"/>
              <a:gd name="connsiteY2493" fmla="*/ 2694026 h 6174910"/>
              <a:gd name="connsiteX2494" fmla="*/ 3195743 w 7575900"/>
              <a:gd name="connsiteY2494" fmla="*/ 2703687 h 6174910"/>
              <a:gd name="connsiteX2495" fmla="*/ 3183936 w 7575900"/>
              <a:gd name="connsiteY2495" fmla="*/ 2707980 h 6174910"/>
              <a:gd name="connsiteX2496" fmla="*/ 3179641 w 7575900"/>
              <a:gd name="connsiteY2496" fmla="*/ 2699393 h 6174910"/>
              <a:gd name="connsiteX2497" fmla="*/ 3174275 w 7575900"/>
              <a:gd name="connsiteY2497" fmla="*/ 2700466 h 6174910"/>
              <a:gd name="connsiteX2498" fmla="*/ 3169981 w 7575900"/>
              <a:gd name="connsiteY2498" fmla="*/ 2705834 h 6174910"/>
              <a:gd name="connsiteX2499" fmla="*/ 3163541 w 7575900"/>
              <a:gd name="connsiteY2499" fmla="*/ 2707980 h 6174910"/>
              <a:gd name="connsiteX2500" fmla="*/ 3164614 w 7575900"/>
              <a:gd name="connsiteY2500" fmla="*/ 2716567 h 6174910"/>
              <a:gd name="connsiteX2501" fmla="*/ 3171055 w 7575900"/>
              <a:gd name="connsiteY2501" fmla="*/ 2719788 h 6174910"/>
              <a:gd name="connsiteX2502" fmla="*/ 3157101 w 7575900"/>
              <a:gd name="connsiteY2502" fmla="*/ 2719787 h 6174910"/>
              <a:gd name="connsiteX2503" fmla="*/ 3150661 w 7575900"/>
              <a:gd name="connsiteY2503" fmla="*/ 2707981 h 6174910"/>
              <a:gd name="connsiteX2504" fmla="*/ 3150661 w 7575900"/>
              <a:gd name="connsiteY2504" fmla="*/ 2702613 h 6174910"/>
              <a:gd name="connsiteX2505" fmla="*/ 3144220 w 7575900"/>
              <a:gd name="connsiteY2505" fmla="*/ 2698320 h 6174910"/>
              <a:gd name="connsiteX2506" fmla="*/ 3156028 w 7575900"/>
              <a:gd name="connsiteY2506" fmla="*/ 2686513 h 6174910"/>
              <a:gd name="connsiteX2507" fmla="*/ 3152807 w 7575900"/>
              <a:gd name="connsiteY2507" fmla="*/ 2683292 h 6174910"/>
              <a:gd name="connsiteX2508" fmla="*/ 3144220 w 7575900"/>
              <a:gd name="connsiteY2508" fmla="*/ 2684366 h 6174910"/>
              <a:gd name="connsiteX2509" fmla="*/ 3135632 w 7575900"/>
              <a:gd name="connsiteY2509" fmla="*/ 2684366 h 6174910"/>
              <a:gd name="connsiteX2510" fmla="*/ 3134560 w 7575900"/>
              <a:gd name="connsiteY2510" fmla="*/ 2676852 h 6174910"/>
              <a:gd name="connsiteX2511" fmla="*/ 3130266 w 7575900"/>
              <a:gd name="connsiteY2511" fmla="*/ 2672558 h 6174910"/>
              <a:gd name="connsiteX2512" fmla="*/ 3121679 w 7575900"/>
              <a:gd name="connsiteY2512" fmla="*/ 2676852 h 6174910"/>
              <a:gd name="connsiteX2513" fmla="*/ 3117386 w 7575900"/>
              <a:gd name="connsiteY2513" fmla="*/ 2682219 h 6174910"/>
              <a:gd name="connsiteX2514" fmla="*/ 3117386 w 7575900"/>
              <a:gd name="connsiteY2514" fmla="*/ 2671486 h 6174910"/>
              <a:gd name="connsiteX2515" fmla="*/ 3134560 w 7575900"/>
              <a:gd name="connsiteY2515" fmla="*/ 2659678 h 6174910"/>
              <a:gd name="connsiteX2516" fmla="*/ 3147441 w 7575900"/>
              <a:gd name="connsiteY2516" fmla="*/ 2660751 h 6174910"/>
              <a:gd name="connsiteX2517" fmla="*/ 3160321 w 7575900"/>
              <a:gd name="connsiteY2517" fmla="*/ 2671485 h 6174910"/>
              <a:gd name="connsiteX2518" fmla="*/ 3150696 w 7575900"/>
              <a:gd name="connsiteY2518" fmla="*/ 2657296 h 6174910"/>
              <a:gd name="connsiteX2519" fmla="*/ 3154954 w 7575900"/>
              <a:gd name="connsiteY2519" fmla="*/ 2646797 h 6174910"/>
              <a:gd name="connsiteX2520" fmla="*/ 3151734 w 7575900"/>
              <a:gd name="connsiteY2520" fmla="*/ 2641430 h 6174910"/>
              <a:gd name="connsiteX2521" fmla="*/ 3146367 w 7575900"/>
              <a:gd name="connsiteY2521" fmla="*/ 2636064 h 6174910"/>
              <a:gd name="connsiteX2522" fmla="*/ 3163541 w 7575900"/>
              <a:gd name="connsiteY2522" fmla="*/ 2642504 h 6174910"/>
              <a:gd name="connsiteX2523" fmla="*/ 3175348 w 7575900"/>
              <a:gd name="connsiteY2523" fmla="*/ 2645724 h 6174910"/>
              <a:gd name="connsiteX2524" fmla="*/ 3179642 w 7575900"/>
              <a:gd name="connsiteY2524" fmla="*/ 2658604 h 6174910"/>
              <a:gd name="connsiteX2525" fmla="*/ 3183935 w 7575900"/>
              <a:gd name="connsiteY2525" fmla="*/ 2666118 h 6174910"/>
              <a:gd name="connsiteX2526" fmla="*/ 3198963 w 7575900"/>
              <a:gd name="connsiteY2526" fmla="*/ 2669338 h 6174910"/>
              <a:gd name="connsiteX2527" fmla="*/ 3225797 w 7575900"/>
              <a:gd name="connsiteY2527" fmla="*/ 2655384 h 6174910"/>
              <a:gd name="connsiteX2528" fmla="*/ 3246191 w 7575900"/>
              <a:gd name="connsiteY2528" fmla="*/ 2655384 h 6174910"/>
              <a:gd name="connsiteX2529" fmla="*/ 3262292 w 7575900"/>
              <a:gd name="connsiteY2529" fmla="*/ 2658604 h 6174910"/>
              <a:gd name="connsiteX2530" fmla="*/ 3273027 w 7575900"/>
              <a:gd name="connsiteY2530" fmla="*/ 2652164 h 6174910"/>
              <a:gd name="connsiteX2531" fmla="*/ 3289127 w 7575900"/>
              <a:gd name="connsiteY2531" fmla="*/ 2651091 h 6174910"/>
              <a:gd name="connsiteX2532" fmla="*/ 3300934 w 7575900"/>
              <a:gd name="connsiteY2532" fmla="*/ 2639283 h 6174910"/>
              <a:gd name="connsiteX2533" fmla="*/ 3284834 w 7575900"/>
              <a:gd name="connsiteY2533" fmla="*/ 2628550 h 6174910"/>
              <a:gd name="connsiteX2534" fmla="*/ 3281613 w 7575900"/>
              <a:gd name="connsiteY2534" fmla="*/ 2618890 h 6174910"/>
              <a:gd name="connsiteX2535" fmla="*/ 3275173 w 7575900"/>
              <a:gd name="connsiteY2535" fmla="*/ 2628550 h 6174910"/>
              <a:gd name="connsiteX2536" fmla="*/ 3269806 w 7575900"/>
              <a:gd name="connsiteY2536" fmla="*/ 2621037 h 6174910"/>
              <a:gd name="connsiteX2537" fmla="*/ 3263365 w 7575900"/>
              <a:gd name="connsiteY2537" fmla="*/ 2621036 h 6174910"/>
              <a:gd name="connsiteX2538" fmla="*/ 3257998 w 7575900"/>
              <a:gd name="connsiteY2538" fmla="*/ 2610302 h 6174910"/>
              <a:gd name="connsiteX2539" fmla="*/ 3251558 w 7575900"/>
              <a:gd name="connsiteY2539" fmla="*/ 2615669 h 6174910"/>
              <a:gd name="connsiteX2540" fmla="*/ 3239751 w 7575900"/>
              <a:gd name="connsiteY2540" fmla="*/ 2614596 h 6174910"/>
              <a:gd name="connsiteX2541" fmla="*/ 3232238 w 7575900"/>
              <a:gd name="connsiteY2541" fmla="*/ 2604936 h 6174910"/>
              <a:gd name="connsiteX2542" fmla="*/ 3230090 w 7575900"/>
              <a:gd name="connsiteY2542" fmla="*/ 2592055 h 6174910"/>
              <a:gd name="connsiteX2543" fmla="*/ 3244045 w 7575900"/>
              <a:gd name="connsiteY2543" fmla="*/ 2602789 h 6174910"/>
              <a:gd name="connsiteX2544" fmla="*/ 3255852 w 7575900"/>
              <a:gd name="connsiteY2544" fmla="*/ 2599568 h 6174910"/>
              <a:gd name="connsiteX2545" fmla="*/ 3265513 w 7575900"/>
              <a:gd name="connsiteY2545" fmla="*/ 2597422 h 6174910"/>
              <a:gd name="connsiteX2546" fmla="*/ 3254779 w 7575900"/>
              <a:gd name="connsiteY2546" fmla="*/ 2592055 h 6174910"/>
              <a:gd name="connsiteX2547" fmla="*/ 3248337 w 7575900"/>
              <a:gd name="connsiteY2547" fmla="*/ 2590981 h 6174910"/>
              <a:gd name="connsiteX2548" fmla="*/ 3248338 w 7575900"/>
              <a:gd name="connsiteY2548" fmla="*/ 2579174 h 6174910"/>
              <a:gd name="connsiteX2549" fmla="*/ 3256926 w 7575900"/>
              <a:gd name="connsiteY2549" fmla="*/ 2572734 h 6174910"/>
              <a:gd name="connsiteX2550" fmla="*/ 3252632 w 7575900"/>
              <a:gd name="connsiteY2550" fmla="*/ 2568441 h 6174910"/>
              <a:gd name="connsiteX2551" fmla="*/ 3242972 w 7575900"/>
              <a:gd name="connsiteY2551" fmla="*/ 2568440 h 6174910"/>
              <a:gd name="connsiteX2552" fmla="*/ 3237605 w 7575900"/>
              <a:gd name="connsiteY2552" fmla="*/ 2570587 h 6174910"/>
              <a:gd name="connsiteX2553" fmla="*/ 3230091 w 7575900"/>
              <a:gd name="connsiteY2553" fmla="*/ 2573807 h 6174910"/>
              <a:gd name="connsiteX2554" fmla="*/ 3220431 w 7575900"/>
              <a:gd name="connsiteY2554" fmla="*/ 2569514 h 6174910"/>
              <a:gd name="connsiteX2555" fmla="*/ 3226871 w 7575900"/>
              <a:gd name="connsiteY2555" fmla="*/ 2559853 h 6174910"/>
              <a:gd name="connsiteX2556" fmla="*/ 3229018 w 7575900"/>
              <a:gd name="connsiteY2556" fmla="*/ 2552340 h 6174910"/>
              <a:gd name="connsiteX2557" fmla="*/ 3237605 w 7575900"/>
              <a:gd name="connsiteY2557" fmla="*/ 2548046 h 6174910"/>
              <a:gd name="connsiteX2558" fmla="*/ 3251559 w 7575900"/>
              <a:gd name="connsiteY2558" fmla="*/ 2548046 h 6174910"/>
              <a:gd name="connsiteX2559" fmla="*/ 3254779 w 7575900"/>
              <a:gd name="connsiteY2559" fmla="*/ 2544825 h 6174910"/>
              <a:gd name="connsiteX2560" fmla="*/ 3246192 w 7575900"/>
              <a:gd name="connsiteY2560" fmla="*/ 2542679 h 6174910"/>
              <a:gd name="connsiteX2561" fmla="*/ 3238678 w 7575900"/>
              <a:gd name="connsiteY2561" fmla="*/ 2541606 h 6174910"/>
              <a:gd name="connsiteX2562" fmla="*/ 3234385 w 7575900"/>
              <a:gd name="connsiteY2562" fmla="*/ 2534092 h 6174910"/>
              <a:gd name="connsiteX2563" fmla="*/ 3237605 w 7575900"/>
              <a:gd name="connsiteY2563" fmla="*/ 2524432 h 6174910"/>
              <a:gd name="connsiteX2564" fmla="*/ 3241898 w 7575900"/>
              <a:gd name="connsiteY2564" fmla="*/ 2520138 h 6174910"/>
              <a:gd name="connsiteX2565" fmla="*/ 3252632 w 7575900"/>
              <a:gd name="connsiteY2565" fmla="*/ 2526578 h 6174910"/>
              <a:gd name="connsiteX2566" fmla="*/ 3261219 w 7575900"/>
              <a:gd name="connsiteY2566" fmla="*/ 2533019 h 6174910"/>
              <a:gd name="connsiteX2567" fmla="*/ 3263365 w 7575900"/>
              <a:gd name="connsiteY2567" fmla="*/ 2537312 h 6174910"/>
              <a:gd name="connsiteX2568" fmla="*/ 3264439 w 7575900"/>
              <a:gd name="connsiteY2568" fmla="*/ 2548046 h 6174910"/>
              <a:gd name="connsiteX2569" fmla="*/ 3266586 w 7575900"/>
              <a:gd name="connsiteY2569" fmla="*/ 2536239 h 6174910"/>
              <a:gd name="connsiteX2570" fmla="*/ 3269806 w 7575900"/>
              <a:gd name="connsiteY2570" fmla="*/ 2530872 h 6174910"/>
              <a:gd name="connsiteX2571" fmla="*/ 3273026 w 7575900"/>
              <a:gd name="connsiteY2571" fmla="*/ 2526578 h 6174910"/>
              <a:gd name="connsiteX2572" fmla="*/ 3267659 w 7575900"/>
              <a:gd name="connsiteY2572" fmla="*/ 2522285 h 6174910"/>
              <a:gd name="connsiteX2573" fmla="*/ 3276246 w 7575900"/>
              <a:gd name="connsiteY2573" fmla="*/ 2519065 h 6174910"/>
              <a:gd name="connsiteX2574" fmla="*/ 3284833 w 7575900"/>
              <a:gd name="connsiteY2574" fmla="*/ 2526578 h 6174910"/>
              <a:gd name="connsiteX2575" fmla="*/ 3288053 w 7575900"/>
              <a:gd name="connsiteY2575" fmla="*/ 2536239 h 6174910"/>
              <a:gd name="connsiteX2576" fmla="*/ 3280539 w 7575900"/>
              <a:gd name="connsiteY2576" fmla="*/ 2550193 h 6174910"/>
              <a:gd name="connsiteX2577" fmla="*/ 3275173 w 7575900"/>
              <a:gd name="connsiteY2577" fmla="*/ 2564147 h 6174910"/>
              <a:gd name="connsiteX2578" fmla="*/ 3277320 w 7575900"/>
              <a:gd name="connsiteY2578" fmla="*/ 2574881 h 6174910"/>
              <a:gd name="connsiteX2579" fmla="*/ 3291274 w 7575900"/>
              <a:gd name="connsiteY2579" fmla="*/ 2586689 h 6174910"/>
              <a:gd name="connsiteX2580" fmla="*/ 3302008 w 7575900"/>
              <a:gd name="connsiteY2580" fmla="*/ 2600642 h 6174910"/>
              <a:gd name="connsiteX2581" fmla="*/ 3304154 w 7575900"/>
              <a:gd name="connsiteY2581" fmla="*/ 2577028 h 6174910"/>
              <a:gd name="connsiteX2582" fmla="*/ 3307374 w 7575900"/>
              <a:gd name="connsiteY2582" fmla="*/ 2556633 h 6174910"/>
              <a:gd name="connsiteX2583" fmla="*/ 3312742 w 7575900"/>
              <a:gd name="connsiteY2583" fmla="*/ 2553413 h 6174910"/>
              <a:gd name="connsiteX2584" fmla="*/ 3306301 w 7575900"/>
              <a:gd name="connsiteY2584" fmla="*/ 2553413 h 6174910"/>
              <a:gd name="connsiteX2585" fmla="*/ 3305771 w 7575900"/>
              <a:gd name="connsiteY2585" fmla="*/ 2553741 h 6174910"/>
              <a:gd name="connsiteX2586" fmla="*/ 3307232 w 7575900"/>
              <a:gd name="connsiteY2586" fmla="*/ 2551736 h 6174910"/>
              <a:gd name="connsiteX2587" fmla="*/ 3315961 w 7575900"/>
              <a:gd name="connsiteY2587" fmla="*/ 2539460 h 6174910"/>
              <a:gd name="connsiteX2588" fmla="*/ 3320255 w 7575900"/>
              <a:gd name="connsiteY2588" fmla="*/ 2529799 h 6174910"/>
              <a:gd name="connsiteX2589" fmla="*/ 3311668 w 7575900"/>
              <a:gd name="connsiteY2589" fmla="*/ 2523359 h 6174910"/>
              <a:gd name="connsiteX2590" fmla="*/ 3328842 w 7575900"/>
              <a:gd name="connsiteY2590" fmla="*/ 2502964 h 6174910"/>
              <a:gd name="connsiteX2591" fmla="*/ 3334208 w 7575900"/>
              <a:gd name="connsiteY2591" fmla="*/ 2482570 h 6174910"/>
              <a:gd name="connsiteX2592" fmla="*/ 3341722 w 7575900"/>
              <a:gd name="connsiteY2592" fmla="*/ 2490084 h 6174910"/>
              <a:gd name="connsiteX2593" fmla="*/ 3361043 w 7575900"/>
              <a:gd name="connsiteY2593" fmla="*/ 2484717 h 6174910"/>
              <a:gd name="connsiteX2594" fmla="*/ 3377144 w 7575900"/>
              <a:gd name="connsiteY2594" fmla="*/ 2484717 h 6174910"/>
              <a:gd name="connsiteX2595" fmla="*/ 3393245 w 7575900"/>
              <a:gd name="connsiteY2595" fmla="*/ 2498670 h 6174910"/>
              <a:gd name="connsiteX2596" fmla="*/ 3407199 w 7575900"/>
              <a:gd name="connsiteY2596" fmla="*/ 2510477 h 6174910"/>
              <a:gd name="connsiteX2597" fmla="*/ 3405052 w 7575900"/>
              <a:gd name="connsiteY2597" fmla="*/ 2521211 h 6174910"/>
              <a:gd name="connsiteX2598" fmla="*/ 3422226 w 7575900"/>
              <a:gd name="connsiteY2598" fmla="*/ 2529799 h 6174910"/>
              <a:gd name="connsiteX2599" fmla="*/ 3412566 w 7575900"/>
              <a:gd name="connsiteY2599" fmla="*/ 2538386 h 6174910"/>
              <a:gd name="connsiteX2600" fmla="*/ 3412565 w 7575900"/>
              <a:gd name="connsiteY2600" fmla="*/ 2548046 h 6174910"/>
              <a:gd name="connsiteX2601" fmla="*/ 3405052 w 7575900"/>
              <a:gd name="connsiteY2601" fmla="*/ 2553413 h 6174910"/>
              <a:gd name="connsiteX2602" fmla="*/ 3397538 w 7575900"/>
              <a:gd name="connsiteY2602" fmla="*/ 2564147 h 6174910"/>
              <a:gd name="connsiteX2603" fmla="*/ 3398612 w 7575900"/>
              <a:gd name="connsiteY2603" fmla="*/ 2579175 h 6174910"/>
              <a:gd name="connsiteX2604" fmla="*/ 3397538 w 7575900"/>
              <a:gd name="connsiteY2604" fmla="*/ 2586688 h 6174910"/>
              <a:gd name="connsiteX2605" fmla="*/ 3415786 w 7575900"/>
              <a:gd name="connsiteY2605" fmla="*/ 2579174 h 6174910"/>
              <a:gd name="connsiteX2606" fmla="*/ 3440474 w 7575900"/>
              <a:gd name="connsiteY2606" fmla="*/ 2579174 h 6174910"/>
              <a:gd name="connsiteX2607" fmla="*/ 3459794 w 7575900"/>
              <a:gd name="connsiteY2607" fmla="*/ 2581321 h 6174910"/>
              <a:gd name="connsiteX2608" fmla="*/ 3471601 w 7575900"/>
              <a:gd name="connsiteY2608" fmla="*/ 2585615 h 6174910"/>
              <a:gd name="connsiteX2609" fmla="*/ 3489849 w 7575900"/>
              <a:gd name="connsiteY2609" fmla="*/ 2589908 h 6174910"/>
              <a:gd name="connsiteX2610" fmla="*/ 3503803 w 7575900"/>
              <a:gd name="connsiteY2610" fmla="*/ 2590981 h 6174910"/>
              <a:gd name="connsiteX2611" fmla="*/ 3511317 w 7575900"/>
              <a:gd name="connsiteY2611" fmla="*/ 2595275 h 6174910"/>
              <a:gd name="connsiteX2612" fmla="*/ 3585380 w 7575900"/>
              <a:gd name="connsiteY2612" fmla="*/ 2590981 h 6174910"/>
              <a:gd name="connsiteX2613" fmla="*/ 3617582 w 7575900"/>
              <a:gd name="connsiteY2613" fmla="*/ 2566294 h 6174910"/>
              <a:gd name="connsiteX2614" fmla="*/ 3587527 w 7575900"/>
              <a:gd name="connsiteY2614" fmla="*/ 2542679 h 6174910"/>
              <a:gd name="connsiteX2615" fmla="*/ 3497363 w 7575900"/>
              <a:gd name="connsiteY2615" fmla="*/ 2535166 h 6174910"/>
              <a:gd name="connsiteX2616" fmla="*/ 3447987 w 7575900"/>
              <a:gd name="connsiteY2616" fmla="*/ 2520138 h 6174910"/>
              <a:gd name="connsiteX2617" fmla="*/ 3429739 w 7575900"/>
              <a:gd name="connsiteY2617" fmla="*/ 2498670 h 6174910"/>
              <a:gd name="connsiteX2618" fmla="*/ 3447987 w 7575900"/>
              <a:gd name="connsiteY2618" fmla="*/ 2466469 h 6174910"/>
              <a:gd name="connsiteX2619" fmla="*/ 3445840 w 7575900"/>
              <a:gd name="connsiteY2619" fmla="*/ 2455736 h 6174910"/>
              <a:gd name="connsiteX2620" fmla="*/ 3455501 w 7575900"/>
              <a:gd name="connsiteY2620" fmla="*/ 2445002 h 6174910"/>
              <a:gd name="connsiteX2621" fmla="*/ 3479116 w 7575900"/>
              <a:gd name="connsiteY2621" fmla="*/ 2433195 h 6174910"/>
              <a:gd name="connsiteX2622" fmla="*/ 3504877 w 7575900"/>
              <a:gd name="connsiteY2622" fmla="*/ 2417094 h 6174910"/>
              <a:gd name="connsiteX2623" fmla="*/ 3518830 w 7575900"/>
              <a:gd name="connsiteY2623" fmla="*/ 2403140 h 6174910"/>
              <a:gd name="connsiteX2624" fmla="*/ 3517757 w 7575900"/>
              <a:gd name="connsiteY2624" fmla="*/ 2419241 h 6174910"/>
              <a:gd name="connsiteX2625" fmla="*/ 3509170 w 7575900"/>
              <a:gd name="connsiteY2625" fmla="*/ 2435341 h 6174910"/>
              <a:gd name="connsiteX2626" fmla="*/ 3538152 w 7575900"/>
              <a:gd name="connsiteY2626" fmla="*/ 2413874 h 6174910"/>
              <a:gd name="connsiteX2627" fmla="*/ 3573573 w 7575900"/>
              <a:gd name="connsiteY2627" fmla="*/ 2391333 h 6174910"/>
              <a:gd name="connsiteX2628" fmla="*/ 3614001 w 7575900"/>
              <a:gd name="connsiteY2628" fmla="*/ 2385546 h 6174910"/>
              <a:gd name="connsiteX2629" fmla="*/ 3807133 w 7575900"/>
              <a:gd name="connsiteY2629" fmla="*/ 2383389 h 6174910"/>
              <a:gd name="connsiteX2630" fmla="*/ 3807132 w 7575900"/>
              <a:gd name="connsiteY2630" fmla="*/ 2500703 h 6174910"/>
              <a:gd name="connsiteX2631" fmla="*/ 3807132 w 7575900"/>
              <a:gd name="connsiteY2631" fmla="*/ 2747358 h 6174910"/>
              <a:gd name="connsiteX2632" fmla="*/ 3807133 w 7575900"/>
              <a:gd name="connsiteY2632" fmla="*/ 2747358 h 6174910"/>
              <a:gd name="connsiteX2633" fmla="*/ 3807133 w 7575900"/>
              <a:gd name="connsiteY2633" fmla="*/ 2781246 h 6174910"/>
              <a:gd name="connsiteX2634" fmla="*/ 3807133 w 7575900"/>
              <a:gd name="connsiteY2634" fmla="*/ 3157041 h 6174910"/>
              <a:gd name="connsiteX2635" fmla="*/ 3807133 w 7575900"/>
              <a:gd name="connsiteY2635" fmla="*/ 3187088 h 6174910"/>
              <a:gd name="connsiteX2636" fmla="*/ 4448832 w 7575900"/>
              <a:gd name="connsiteY2636" fmla="*/ 3191429 h 6174910"/>
              <a:gd name="connsiteX2637" fmla="*/ 4445958 w 7575900"/>
              <a:gd name="connsiteY2637" fmla="*/ 3156191 h 6174910"/>
              <a:gd name="connsiteX2638" fmla="*/ 4446010 w 7575900"/>
              <a:gd name="connsiteY2638" fmla="*/ 3156237 h 6174910"/>
              <a:gd name="connsiteX2639" fmla="*/ 4444911 w 7575900"/>
              <a:gd name="connsiteY2639" fmla="*/ 3142531 h 6174910"/>
              <a:gd name="connsiteX2640" fmla="*/ 4444729 w 7575900"/>
              <a:gd name="connsiteY2640" fmla="*/ 3141124 h 6174910"/>
              <a:gd name="connsiteX2641" fmla="*/ 4444583 w 7575900"/>
              <a:gd name="connsiteY2641" fmla="*/ 3139333 h 6174910"/>
              <a:gd name="connsiteX2642" fmla="*/ 4438243 w 7575900"/>
              <a:gd name="connsiteY2642" fmla="*/ 3089167 h 6174910"/>
              <a:gd name="connsiteX2643" fmla="*/ 4437351 w 7575900"/>
              <a:gd name="connsiteY2643" fmla="*/ 3084001 h 6174910"/>
              <a:gd name="connsiteX2644" fmla="*/ 4436839 w 7575900"/>
              <a:gd name="connsiteY2644" fmla="*/ 3080035 h 6174910"/>
              <a:gd name="connsiteX2645" fmla="*/ 4434628 w 7575900"/>
              <a:gd name="connsiteY2645" fmla="*/ 3068215 h 6174910"/>
              <a:gd name="connsiteX2646" fmla="*/ 4429918 w 7575900"/>
              <a:gd name="connsiteY2646" fmla="*/ 3040913 h 6174910"/>
              <a:gd name="connsiteX2647" fmla="*/ 4427265 w 7575900"/>
              <a:gd name="connsiteY2647" fmla="*/ 3028860 h 6174910"/>
              <a:gd name="connsiteX2648" fmla="*/ 4425703 w 7575900"/>
              <a:gd name="connsiteY2648" fmla="*/ 3020510 h 6174910"/>
              <a:gd name="connsiteX2649" fmla="*/ 4423200 w 7575900"/>
              <a:gd name="connsiteY2649" fmla="*/ 3010385 h 6174910"/>
              <a:gd name="connsiteX2650" fmla="*/ 4419715 w 7575900"/>
              <a:gd name="connsiteY2650" fmla="*/ 2994550 h 6174910"/>
              <a:gd name="connsiteX2651" fmla="*/ 4414415 w 7575900"/>
              <a:gd name="connsiteY2651" fmla="*/ 2974854 h 6174910"/>
              <a:gd name="connsiteX2652" fmla="*/ 4411713 w 7575900"/>
              <a:gd name="connsiteY2652" fmla="*/ 2963922 h 6174910"/>
              <a:gd name="connsiteX2653" fmla="*/ 4409897 w 7575900"/>
              <a:gd name="connsiteY2653" fmla="*/ 2958061 h 6174910"/>
              <a:gd name="connsiteX2654" fmla="*/ 4407743 w 7575900"/>
              <a:gd name="connsiteY2654" fmla="*/ 2950056 h 6174910"/>
              <a:gd name="connsiteX2655" fmla="*/ 4397219 w 7575900"/>
              <a:gd name="connsiteY2655" fmla="*/ 2917144 h 6174910"/>
              <a:gd name="connsiteX2656" fmla="*/ 4395076 w 7575900"/>
              <a:gd name="connsiteY2656" fmla="*/ 2910230 h 6174910"/>
              <a:gd name="connsiteX2657" fmla="*/ 4394612 w 7575900"/>
              <a:gd name="connsiteY2657" fmla="*/ 2908994 h 6174910"/>
              <a:gd name="connsiteX2658" fmla="*/ 4394107 w 7575900"/>
              <a:gd name="connsiteY2658" fmla="*/ 2907415 h 6174910"/>
              <a:gd name="connsiteX2659" fmla="*/ 4378916 w 7575900"/>
              <a:gd name="connsiteY2659" fmla="*/ 2866605 h 6174910"/>
              <a:gd name="connsiteX2660" fmla="*/ 4377180 w 7575900"/>
              <a:gd name="connsiteY2660" fmla="*/ 2862536 h 6174910"/>
              <a:gd name="connsiteX2661" fmla="*/ 4376002 w 7575900"/>
              <a:gd name="connsiteY2661" fmla="*/ 2859396 h 6174910"/>
              <a:gd name="connsiteX2662" fmla="*/ 4371785 w 7575900"/>
              <a:gd name="connsiteY2662" fmla="*/ 2849892 h 6174910"/>
              <a:gd name="connsiteX2663" fmla="*/ 4362277 w 7575900"/>
              <a:gd name="connsiteY2663" fmla="*/ 2827606 h 6174910"/>
              <a:gd name="connsiteX2664" fmla="*/ 4357655 w 7575900"/>
              <a:gd name="connsiteY2664" fmla="*/ 2818041 h 6174910"/>
              <a:gd name="connsiteX2665" fmla="*/ 4354700 w 7575900"/>
              <a:gd name="connsiteY2665" fmla="*/ 2811381 h 6174910"/>
              <a:gd name="connsiteX2666" fmla="*/ 4350494 w 7575900"/>
              <a:gd name="connsiteY2666" fmla="*/ 2803225 h 6174910"/>
              <a:gd name="connsiteX2667" fmla="*/ 4344296 w 7575900"/>
              <a:gd name="connsiteY2667" fmla="*/ 2790399 h 6174910"/>
              <a:gd name="connsiteX2668" fmla="*/ 4335864 w 7575900"/>
              <a:gd name="connsiteY2668" fmla="*/ 2774849 h 6174910"/>
              <a:gd name="connsiteX2669" fmla="*/ 4331378 w 7575900"/>
              <a:gd name="connsiteY2669" fmla="*/ 2766147 h 6174910"/>
              <a:gd name="connsiteX2670" fmla="*/ 4328590 w 7575900"/>
              <a:gd name="connsiteY2670" fmla="*/ 2761434 h 6174910"/>
              <a:gd name="connsiteX2671" fmla="*/ 4325082 w 7575900"/>
              <a:gd name="connsiteY2671" fmla="*/ 2754962 h 6174910"/>
              <a:gd name="connsiteX2672" fmla="*/ 4309607 w 7575900"/>
              <a:gd name="connsiteY2672" fmla="*/ 2729340 h 6174910"/>
              <a:gd name="connsiteX2673" fmla="*/ 4306244 w 7575900"/>
              <a:gd name="connsiteY2673" fmla="*/ 2723654 h 6174910"/>
              <a:gd name="connsiteX2674" fmla="*/ 4305423 w 7575900"/>
              <a:gd name="connsiteY2674" fmla="*/ 2722412 h 6174910"/>
              <a:gd name="connsiteX2675" fmla="*/ 4304739 w 7575900"/>
              <a:gd name="connsiteY2675" fmla="*/ 2721278 h 6174910"/>
              <a:gd name="connsiteX2676" fmla="*/ 4299200 w 7575900"/>
              <a:gd name="connsiteY2676" fmla="*/ 2712994 h 6174910"/>
              <a:gd name="connsiteX2677" fmla="*/ 4289365 w 7575900"/>
              <a:gd name="connsiteY2677" fmla="*/ 2698109 h 6174910"/>
              <a:gd name="connsiteX2678" fmla="*/ 4289290 w 7575900"/>
              <a:gd name="connsiteY2678" fmla="*/ 2698170 h 6174910"/>
              <a:gd name="connsiteX2679" fmla="*/ 4283378 w 7575900"/>
              <a:gd name="connsiteY2679" fmla="*/ 2689326 h 6174910"/>
              <a:gd name="connsiteX2680" fmla="*/ 4269541 w 7575900"/>
              <a:gd name="connsiteY2680" fmla="*/ 2670542 h 6174910"/>
              <a:gd name="connsiteX2681" fmla="*/ 4269631 w 7575900"/>
              <a:gd name="connsiteY2681" fmla="*/ 2670467 h 6174910"/>
              <a:gd name="connsiteX2682" fmla="*/ 4266884 w 7575900"/>
              <a:gd name="connsiteY2682" fmla="*/ 2666662 h 6174910"/>
              <a:gd name="connsiteX2683" fmla="*/ 4264048 w 7575900"/>
              <a:gd name="connsiteY2683" fmla="*/ 2663082 h 6174910"/>
              <a:gd name="connsiteX2684" fmla="*/ 4261104 w 7575900"/>
              <a:gd name="connsiteY2684" fmla="*/ 2659087 h 6174910"/>
              <a:gd name="connsiteX2685" fmla="*/ 4249777 w 7575900"/>
              <a:gd name="connsiteY2685" fmla="*/ 2645075 h 6174910"/>
              <a:gd name="connsiteX2686" fmla="*/ 4242173 w 7575900"/>
              <a:gd name="connsiteY2686" fmla="*/ 2635480 h 6174910"/>
              <a:gd name="connsiteX2687" fmla="*/ 4240128 w 7575900"/>
              <a:gd name="connsiteY2687" fmla="*/ 2633141 h 6174910"/>
              <a:gd name="connsiteX2688" fmla="*/ 4238025 w 7575900"/>
              <a:gd name="connsiteY2688" fmla="*/ 2630538 h 6174910"/>
              <a:gd name="connsiteX2689" fmla="*/ 4224150 w 7575900"/>
              <a:gd name="connsiteY2689" fmla="*/ 2614856 h 6174910"/>
              <a:gd name="connsiteX2690" fmla="*/ 4216628 w 7575900"/>
              <a:gd name="connsiteY2690" fmla="*/ 2606246 h 6174910"/>
              <a:gd name="connsiteX2691" fmla="*/ 4215451 w 7575900"/>
              <a:gd name="connsiteY2691" fmla="*/ 2605022 h 6174910"/>
              <a:gd name="connsiteX2692" fmla="*/ 4214248 w 7575900"/>
              <a:gd name="connsiteY2692" fmla="*/ 2603663 h 6174910"/>
              <a:gd name="connsiteX2693" fmla="*/ 4194376 w 7575900"/>
              <a:gd name="connsiteY2693" fmla="*/ 2583092 h 6174910"/>
              <a:gd name="connsiteX2694" fmla="*/ 4190382 w 7575900"/>
              <a:gd name="connsiteY2694" fmla="*/ 2578938 h 6174910"/>
              <a:gd name="connsiteX2695" fmla="*/ 4190134 w 7575900"/>
              <a:gd name="connsiteY2695" fmla="*/ 2578702 h 6174910"/>
              <a:gd name="connsiteX2696" fmla="*/ 4189880 w 7575900"/>
              <a:gd name="connsiteY2696" fmla="*/ 2578440 h 6174910"/>
              <a:gd name="connsiteX2697" fmla="*/ 4165029 w 7575900"/>
              <a:gd name="connsiteY2697" fmla="*/ 2554850 h 6174910"/>
              <a:gd name="connsiteX2698" fmla="*/ 4164250 w 7575900"/>
              <a:gd name="connsiteY2698" fmla="*/ 2554172 h 6174910"/>
              <a:gd name="connsiteX2699" fmla="*/ 4163572 w 7575900"/>
              <a:gd name="connsiteY2699" fmla="*/ 2553529 h 6174910"/>
              <a:gd name="connsiteX2700" fmla="*/ 4156362 w 7575900"/>
              <a:gd name="connsiteY2700" fmla="*/ 2547300 h 6174910"/>
              <a:gd name="connsiteX2701" fmla="*/ 4139801 w 7575900"/>
              <a:gd name="connsiteY2701" fmla="*/ 2532871 h 6174910"/>
              <a:gd name="connsiteX2702" fmla="*/ 4137948 w 7575900"/>
              <a:gd name="connsiteY2702" fmla="*/ 2531391 h 6174910"/>
              <a:gd name="connsiteX2703" fmla="*/ 4136332 w 7575900"/>
              <a:gd name="connsiteY2703" fmla="*/ 2529994 h 6174910"/>
              <a:gd name="connsiteX2704" fmla="*/ 4127643 w 7575900"/>
              <a:gd name="connsiteY2704" fmla="*/ 2523150 h 6174910"/>
              <a:gd name="connsiteX2705" fmla="*/ 4114304 w 7575900"/>
              <a:gd name="connsiteY2705" fmla="*/ 2512487 h 6174910"/>
              <a:gd name="connsiteX2706" fmla="*/ 4111360 w 7575900"/>
              <a:gd name="connsiteY2706" fmla="*/ 2510328 h 6174910"/>
              <a:gd name="connsiteX2707" fmla="*/ 4108795 w 7575900"/>
              <a:gd name="connsiteY2707" fmla="*/ 2508308 h 6174910"/>
              <a:gd name="connsiteX2708" fmla="*/ 4100143 w 7575900"/>
              <a:gd name="connsiteY2708" fmla="*/ 2502105 h 6174910"/>
              <a:gd name="connsiteX2709" fmla="*/ 4088645 w 7575900"/>
              <a:gd name="connsiteY2709" fmla="*/ 2493675 h 6174910"/>
              <a:gd name="connsiteX2710" fmla="*/ 4084603 w 7575900"/>
              <a:gd name="connsiteY2710" fmla="*/ 2490962 h 6174910"/>
              <a:gd name="connsiteX2711" fmla="*/ 4081097 w 7575900"/>
              <a:gd name="connsiteY2711" fmla="*/ 2488448 h 6174910"/>
              <a:gd name="connsiteX2712" fmla="*/ 4072965 w 7575900"/>
              <a:gd name="connsiteY2712" fmla="*/ 2483150 h 6174910"/>
              <a:gd name="connsiteX2713" fmla="*/ 4062931 w 7575900"/>
              <a:gd name="connsiteY2713" fmla="*/ 2476415 h 6174910"/>
              <a:gd name="connsiteX2714" fmla="*/ 4057795 w 7575900"/>
              <a:gd name="connsiteY2714" fmla="*/ 2473267 h 6174910"/>
              <a:gd name="connsiteX2715" fmla="*/ 4053373 w 7575900"/>
              <a:gd name="connsiteY2715" fmla="*/ 2470386 h 6174910"/>
              <a:gd name="connsiteX2716" fmla="*/ 4045985 w 7575900"/>
              <a:gd name="connsiteY2716" fmla="*/ 2466030 h 6174910"/>
              <a:gd name="connsiteX2717" fmla="*/ 4037271 w 7575900"/>
              <a:gd name="connsiteY2717" fmla="*/ 2460691 h 6174910"/>
              <a:gd name="connsiteX2718" fmla="*/ 4031051 w 7575900"/>
              <a:gd name="connsiteY2718" fmla="*/ 2457224 h 6174910"/>
              <a:gd name="connsiteX2719" fmla="*/ 4025755 w 7575900"/>
              <a:gd name="connsiteY2719" fmla="*/ 2454100 h 6174910"/>
              <a:gd name="connsiteX2720" fmla="*/ 4019236 w 7575900"/>
              <a:gd name="connsiteY2720" fmla="*/ 2450639 h 6174910"/>
              <a:gd name="connsiteX2721" fmla="*/ 4011769 w 7575900"/>
              <a:gd name="connsiteY2721" fmla="*/ 2446477 h 6174910"/>
              <a:gd name="connsiteX2722" fmla="*/ 4004482 w 7575900"/>
              <a:gd name="connsiteY2722" fmla="*/ 2442805 h 6174910"/>
              <a:gd name="connsiteX2723" fmla="*/ 3998379 w 7575900"/>
              <a:gd name="connsiteY2723" fmla="*/ 2439564 h 6174910"/>
              <a:gd name="connsiteX2724" fmla="*/ 3992800 w 7575900"/>
              <a:gd name="connsiteY2724" fmla="*/ 2436917 h 6174910"/>
              <a:gd name="connsiteX2725" fmla="*/ 3986534 w 7575900"/>
              <a:gd name="connsiteY2725" fmla="*/ 2433758 h 6174910"/>
              <a:gd name="connsiteX2726" fmla="*/ 3978196 w 7575900"/>
              <a:gd name="connsiteY2726" fmla="*/ 2429986 h 6174910"/>
              <a:gd name="connsiteX2727" fmla="*/ 3971379 w 7575900"/>
              <a:gd name="connsiteY2727" fmla="*/ 2426752 h 6174910"/>
              <a:gd name="connsiteX2728" fmla="*/ 3966778 w 7575900"/>
              <a:gd name="connsiteY2728" fmla="*/ 2424822 h 6174910"/>
              <a:gd name="connsiteX2729" fmla="*/ 3961675 w 7575900"/>
              <a:gd name="connsiteY2729" fmla="*/ 2422513 h 6174910"/>
              <a:gd name="connsiteX2730" fmla="*/ 3952283 w 7575900"/>
              <a:gd name="connsiteY2730" fmla="*/ 2418742 h 6174910"/>
              <a:gd name="connsiteX2731" fmla="*/ 3944891 w 7575900"/>
              <a:gd name="connsiteY2731" fmla="*/ 2415640 h 6174910"/>
              <a:gd name="connsiteX2732" fmla="*/ 3941275 w 7575900"/>
              <a:gd name="connsiteY2732" fmla="*/ 2414319 h 6174910"/>
              <a:gd name="connsiteX2733" fmla="*/ 3937295 w 7575900"/>
              <a:gd name="connsiteY2733" fmla="*/ 2412722 h 6174910"/>
              <a:gd name="connsiteX2734" fmla="*/ 3926808 w 7575900"/>
              <a:gd name="connsiteY2734" fmla="*/ 2409037 h 6174910"/>
              <a:gd name="connsiteX2735" fmla="*/ 3919048 w 7575900"/>
              <a:gd name="connsiteY2735" fmla="*/ 2406203 h 6174910"/>
              <a:gd name="connsiteX2736" fmla="*/ 3916404 w 7575900"/>
              <a:gd name="connsiteY2736" fmla="*/ 2405382 h 6174910"/>
              <a:gd name="connsiteX2737" fmla="*/ 3913504 w 7575900"/>
              <a:gd name="connsiteY2737" fmla="*/ 2404364 h 6174910"/>
              <a:gd name="connsiteX2738" fmla="*/ 3901742 w 7575900"/>
              <a:gd name="connsiteY2738" fmla="*/ 2400827 h 6174910"/>
              <a:gd name="connsiteX2739" fmla="*/ 3893985 w 7575900"/>
              <a:gd name="connsiteY2739" fmla="*/ 2398418 h 6174910"/>
              <a:gd name="connsiteX2740" fmla="*/ 3892279 w 7575900"/>
              <a:gd name="connsiteY2740" fmla="*/ 2397982 h 6174910"/>
              <a:gd name="connsiteX2741" fmla="*/ 3890411 w 7575900"/>
              <a:gd name="connsiteY2741" fmla="*/ 2397420 h 6174910"/>
              <a:gd name="connsiteX2742" fmla="*/ 3876656 w 7575900"/>
              <a:gd name="connsiteY2742" fmla="*/ 2393996 h 6174910"/>
              <a:gd name="connsiteX2743" fmla="*/ 3869836 w 7575900"/>
              <a:gd name="connsiteY2743" fmla="*/ 2392256 h 6174910"/>
              <a:gd name="connsiteX2744" fmla="*/ 3869018 w 7575900"/>
              <a:gd name="connsiteY2744" fmla="*/ 2392095 h 6174910"/>
              <a:gd name="connsiteX2745" fmla="*/ 3868118 w 7575900"/>
              <a:gd name="connsiteY2745" fmla="*/ 2391871 h 6174910"/>
              <a:gd name="connsiteX2746" fmla="*/ 3846769 w 7575900"/>
              <a:gd name="connsiteY2746" fmla="*/ 2387702 h 6174910"/>
              <a:gd name="connsiteX2747" fmla="*/ 3846736 w 7575900"/>
              <a:gd name="connsiteY2747" fmla="*/ 2387695 h 6174910"/>
              <a:gd name="connsiteX2748" fmla="*/ 3837940 w 7575900"/>
              <a:gd name="connsiteY2748" fmla="*/ 2386476 h 6174910"/>
              <a:gd name="connsiteX2749" fmla="*/ 3826373 w 7575900"/>
              <a:gd name="connsiteY2749" fmla="*/ 2384874 h 6174910"/>
              <a:gd name="connsiteX2750" fmla="*/ 3807133 w 7575900"/>
              <a:gd name="connsiteY2750" fmla="*/ 2383389 h 6174910"/>
              <a:gd name="connsiteX2751" fmla="*/ 3843573 w 7575900"/>
              <a:gd name="connsiteY2751" fmla="*/ 2336453 h 6174910"/>
              <a:gd name="connsiteX2752" fmla="*/ 3858345 w 7575900"/>
              <a:gd name="connsiteY2752" fmla="*/ 2344048 h 6174910"/>
              <a:gd name="connsiteX2753" fmla="*/ 3863422 w 7575900"/>
              <a:gd name="connsiteY2753" fmla="*/ 2359863 h 6174910"/>
              <a:gd name="connsiteX2754" fmla="*/ 3861487 w 7575900"/>
              <a:gd name="connsiteY2754" fmla="*/ 2366738 h 6174910"/>
              <a:gd name="connsiteX2755" fmla="*/ 3874666 w 7575900"/>
              <a:gd name="connsiteY2755" fmla="*/ 2369883 h 6174910"/>
              <a:gd name="connsiteX2756" fmla="*/ 4262861 w 7575900"/>
              <a:gd name="connsiteY2756" fmla="*/ 2635820 h 6174910"/>
              <a:gd name="connsiteX2757" fmla="*/ 4281886 w 7575900"/>
              <a:gd name="connsiteY2757" fmla="*/ 2660893 h 6174910"/>
              <a:gd name="connsiteX2758" fmla="*/ 4282952 w 7575900"/>
              <a:gd name="connsiteY2758" fmla="*/ 2660247 h 6174910"/>
              <a:gd name="connsiteX2759" fmla="*/ 4321430 w 7575900"/>
              <a:gd name="connsiteY2759" fmla="*/ 2652721 h 6174910"/>
              <a:gd name="connsiteX2760" fmla="*/ 4306124 w 7575900"/>
              <a:gd name="connsiteY2760" fmla="*/ 2684813 h 6174910"/>
              <a:gd name="connsiteX2761" fmla="*/ 4301326 w 7575900"/>
              <a:gd name="connsiteY2761" fmla="*/ 2688619 h 6174910"/>
              <a:gd name="connsiteX2762" fmla="*/ 4319395 w 7575900"/>
              <a:gd name="connsiteY2762" fmla="*/ 2716673 h 6174910"/>
              <a:gd name="connsiteX2763" fmla="*/ 4455311 w 7575900"/>
              <a:gd name="connsiteY2763" fmla="*/ 3114513 h 6174910"/>
              <a:gd name="connsiteX2764" fmla="*/ 4458083 w 7575900"/>
              <a:gd name="connsiteY2764" fmla="*/ 3139896 h 6174910"/>
              <a:gd name="connsiteX2765" fmla="*/ 4458374 w 7575900"/>
              <a:gd name="connsiteY2765" fmla="*/ 3139460 h 6174910"/>
              <a:gd name="connsiteX2766" fmla="*/ 4489031 w 7575900"/>
              <a:gd name="connsiteY2766" fmla="*/ 3137985 h 6174910"/>
              <a:gd name="connsiteX2767" fmla="*/ 4490504 w 7575900"/>
              <a:gd name="connsiteY2767" fmla="*/ 3168642 h 6174910"/>
              <a:gd name="connsiteX2768" fmla="*/ 4467248 w 7575900"/>
              <a:gd name="connsiteY2768" fmla="*/ 3174533 h 6174910"/>
              <a:gd name="connsiteX2769" fmla="*/ 4464355 w 7575900"/>
              <a:gd name="connsiteY2769" fmla="*/ 3173184 h 6174910"/>
              <a:gd name="connsiteX2770" fmla="*/ 4465539 w 7575900"/>
              <a:gd name="connsiteY2770" fmla="*/ 3174462 h 6174910"/>
              <a:gd name="connsiteX2771" fmla="*/ 4486488 w 7575900"/>
              <a:gd name="connsiteY2771" fmla="*/ 3214112 h 6174910"/>
              <a:gd name="connsiteX2772" fmla="*/ 4464345 w 7575900"/>
              <a:gd name="connsiteY2772" fmla="*/ 3209686 h 6174910"/>
              <a:gd name="connsiteX2773" fmla="*/ 4463843 w 7575900"/>
              <a:gd name="connsiteY2773" fmla="*/ 3209452 h 6174910"/>
              <a:gd name="connsiteX2774" fmla="*/ 4463968 w 7575900"/>
              <a:gd name="connsiteY2774" fmla="*/ 3211222 h 6174910"/>
              <a:gd name="connsiteX2775" fmla="*/ 4445289 w 7575900"/>
              <a:gd name="connsiteY2775" fmla="*/ 3211063 h 6174910"/>
              <a:gd name="connsiteX2776" fmla="*/ 4443720 w 7575900"/>
              <a:gd name="connsiteY2776" fmla="*/ 3218194 h 6174910"/>
              <a:gd name="connsiteX2777" fmla="*/ 4439679 w 7575900"/>
              <a:gd name="connsiteY2777" fmla="*/ 3224603 h 6174910"/>
              <a:gd name="connsiteX2778" fmla="*/ 4409022 w 7575900"/>
              <a:gd name="connsiteY2778" fmla="*/ 3226077 h 6174910"/>
              <a:gd name="connsiteX2779" fmla="*/ 4401936 w 7575900"/>
              <a:gd name="connsiteY2779" fmla="*/ 3211054 h 6174910"/>
              <a:gd name="connsiteX2780" fmla="*/ 4401989 w 7575900"/>
              <a:gd name="connsiteY2780" fmla="*/ 3210690 h 6174910"/>
              <a:gd name="connsiteX2781" fmla="*/ 4130588 w 7575900"/>
              <a:gd name="connsiteY2781" fmla="*/ 3208363 h 6174910"/>
              <a:gd name="connsiteX2782" fmla="*/ 4130585 w 7575900"/>
              <a:gd name="connsiteY2782" fmla="*/ 3208389 h 6174910"/>
              <a:gd name="connsiteX2783" fmla="*/ 4112564 w 7575900"/>
              <a:gd name="connsiteY2783" fmla="*/ 3243209 h 6174910"/>
              <a:gd name="connsiteX2784" fmla="*/ 4096938 w 7575900"/>
              <a:gd name="connsiteY2784" fmla="*/ 3211270 h 6174910"/>
              <a:gd name="connsiteX2785" fmla="*/ 4096938 w 7575900"/>
              <a:gd name="connsiteY2785" fmla="*/ 3208075 h 6174910"/>
              <a:gd name="connsiteX2786" fmla="*/ 3858116 w 7575900"/>
              <a:gd name="connsiteY2786" fmla="*/ 3206026 h 6174910"/>
              <a:gd name="connsiteX2787" fmla="*/ 3857046 w 7575900"/>
              <a:gd name="connsiteY2787" fmla="*/ 3212197 h 6174910"/>
              <a:gd name="connsiteX2788" fmla="*/ 3852426 w 7575900"/>
              <a:gd name="connsiteY2788" fmla="*/ 3219473 h 6174910"/>
              <a:gd name="connsiteX2789" fmla="*/ 3821741 w 7575900"/>
              <a:gd name="connsiteY2789" fmla="*/ 3220100 h 6174910"/>
              <a:gd name="connsiteX2790" fmla="*/ 3815554 w 7575900"/>
              <a:gd name="connsiteY2790" fmla="*/ 3209023 h 6174910"/>
              <a:gd name="connsiteX2791" fmla="*/ 3815323 w 7575900"/>
              <a:gd name="connsiteY2791" fmla="*/ 3205659 h 6174910"/>
              <a:gd name="connsiteX2792" fmla="*/ 3801180 w 7575900"/>
              <a:gd name="connsiteY2792" fmla="*/ 3205538 h 6174910"/>
              <a:gd name="connsiteX2793" fmla="*/ 3794609 w 7575900"/>
              <a:gd name="connsiteY2793" fmla="*/ 3209579 h 6174910"/>
              <a:gd name="connsiteX2794" fmla="*/ 3776400 w 7575900"/>
              <a:gd name="connsiteY2794" fmla="*/ 3214830 h 6174910"/>
              <a:gd name="connsiteX2795" fmla="*/ 3785027 w 7575900"/>
              <a:gd name="connsiteY2795" fmla="*/ 3185640 h 6174910"/>
              <a:gd name="connsiteX2796" fmla="*/ 3785168 w 7575900"/>
              <a:gd name="connsiteY2796" fmla="*/ 3185388 h 6174910"/>
              <a:gd name="connsiteX2797" fmla="*/ 3785169 w 7575900"/>
              <a:gd name="connsiteY2797" fmla="*/ 3173311 h 6174910"/>
              <a:gd name="connsiteX2798" fmla="*/ 3780595 w 7575900"/>
              <a:gd name="connsiteY2798" fmla="*/ 3173734 h 6174910"/>
              <a:gd name="connsiteX2799" fmla="*/ 3767203 w 7575900"/>
              <a:gd name="connsiteY2799" fmla="*/ 3167749 h 6174910"/>
              <a:gd name="connsiteX2800" fmla="*/ 3766575 w 7575900"/>
              <a:gd name="connsiteY2800" fmla="*/ 3137063 h 6174910"/>
              <a:gd name="connsiteX2801" fmla="*/ 3781789 w 7575900"/>
              <a:gd name="connsiteY2801" fmla="*/ 3130395 h 6174910"/>
              <a:gd name="connsiteX2802" fmla="*/ 3785168 w 7575900"/>
              <a:gd name="connsiteY2802" fmla="*/ 3130980 h 6174910"/>
              <a:gd name="connsiteX2803" fmla="*/ 3785168 w 7575900"/>
              <a:gd name="connsiteY2803" fmla="*/ 2780214 h 6174910"/>
              <a:gd name="connsiteX2804" fmla="*/ 3782948 w 7575900"/>
              <a:gd name="connsiteY2804" fmla="*/ 2779663 h 6174910"/>
              <a:gd name="connsiteX2805" fmla="*/ 3753528 w 7575900"/>
              <a:gd name="connsiteY2805" fmla="*/ 2762985 h 6174910"/>
              <a:gd name="connsiteX2806" fmla="*/ 3781920 w 7575900"/>
              <a:gd name="connsiteY2806" fmla="*/ 2747719 h 6174910"/>
              <a:gd name="connsiteX2807" fmla="*/ 3785169 w 7575900"/>
              <a:gd name="connsiteY2807" fmla="*/ 2747389 h 6174910"/>
              <a:gd name="connsiteX2808" fmla="*/ 3785168 w 7575900"/>
              <a:gd name="connsiteY2808" fmla="*/ 2428289 h 6174910"/>
              <a:gd name="connsiteX2809" fmla="*/ 3782350 w 7575900"/>
              <a:gd name="connsiteY2809" fmla="*/ 2428600 h 6174910"/>
              <a:gd name="connsiteX2810" fmla="*/ 3767577 w 7575900"/>
              <a:gd name="connsiteY2810" fmla="*/ 2421006 h 6174910"/>
              <a:gd name="connsiteX2811" fmla="*/ 3770096 w 7575900"/>
              <a:gd name="connsiteY2811" fmla="*/ 2390417 h 6174910"/>
              <a:gd name="connsiteX2812" fmla="*/ 3781748 w 7575900"/>
              <a:gd name="connsiteY2812" fmla="*/ 2385397 h 6174910"/>
              <a:gd name="connsiteX2813" fmla="*/ 3785167 w 7575900"/>
              <a:gd name="connsiteY2813" fmla="*/ 2385514 h 6174910"/>
              <a:gd name="connsiteX2814" fmla="*/ 3785168 w 7575900"/>
              <a:gd name="connsiteY2814" fmla="*/ 2368300 h 6174910"/>
              <a:gd name="connsiteX2815" fmla="*/ 3783341 w 7575900"/>
              <a:gd name="connsiteY2815" fmla="*/ 2364506 h 6174910"/>
              <a:gd name="connsiteX2816" fmla="*/ 3779982 w 7575900"/>
              <a:gd name="connsiteY2816" fmla="*/ 2345854 h 6174910"/>
              <a:gd name="connsiteX2817" fmla="*/ 3801363 w 7575900"/>
              <a:gd name="connsiteY2817" fmla="*/ 2353117 h 6174910"/>
              <a:gd name="connsiteX2818" fmla="*/ 3807852 w 7575900"/>
              <a:gd name="connsiteY2818" fmla="*/ 2357246 h 6174910"/>
              <a:gd name="connsiteX2819" fmla="*/ 3820384 w 7575900"/>
              <a:gd name="connsiteY2819" fmla="*/ 2358907 h 6174910"/>
              <a:gd name="connsiteX2820" fmla="*/ 3820432 w 7575900"/>
              <a:gd name="connsiteY2820" fmla="*/ 2354236 h 6174910"/>
              <a:gd name="connsiteX2821" fmla="*/ 3827757 w 7575900"/>
              <a:gd name="connsiteY2821" fmla="*/ 2341529 h 6174910"/>
              <a:gd name="connsiteX2822" fmla="*/ 3843573 w 7575900"/>
              <a:gd name="connsiteY2822" fmla="*/ 2336453 h 6174910"/>
              <a:gd name="connsiteX2823" fmla="*/ 3728719 w 7575900"/>
              <a:gd name="connsiteY2823" fmla="*/ 2264674 h 6174910"/>
              <a:gd name="connsiteX2824" fmla="*/ 3728719 w 7575900"/>
              <a:gd name="connsiteY2824" fmla="*/ 3294733 h 6174910"/>
              <a:gd name="connsiteX2825" fmla="*/ 4578814 w 7575900"/>
              <a:gd name="connsiteY2825" fmla="*/ 3294732 h 6174910"/>
              <a:gd name="connsiteX2826" fmla="*/ 4575745 w 7575900"/>
              <a:gd name="connsiteY2826" fmla="*/ 3217891 h 6174910"/>
              <a:gd name="connsiteX2827" fmla="*/ 3779554 w 7575900"/>
              <a:gd name="connsiteY2827" fmla="*/ 2267717 h 6174910"/>
              <a:gd name="connsiteX2828" fmla="*/ 3666507 w 7575900"/>
              <a:gd name="connsiteY2828" fmla="*/ 2263572 h 6174910"/>
              <a:gd name="connsiteX2829" fmla="*/ 3597278 w 7575900"/>
              <a:gd name="connsiteY2829" fmla="*/ 2267717 h 6174910"/>
              <a:gd name="connsiteX2830" fmla="*/ 2801087 w 7575900"/>
              <a:gd name="connsiteY2830" fmla="*/ 3217892 h 6174910"/>
              <a:gd name="connsiteX2831" fmla="*/ 2798019 w 7575900"/>
              <a:gd name="connsiteY2831" fmla="*/ 3294733 h 6174910"/>
              <a:gd name="connsiteX2832" fmla="*/ 3666507 w 7575900"/>
              <a:gd name="connsiteY2832" fmla="*/ 3294732 h 6174910"/>
              <a:gd name="connsiteX2833" fmla="*/ 5158227 w 7575900"/>
              <a:gd name="connsiteY2833" fmla="*/ 2197923 h 6174910"/>
              <a:gd name="connsiteX2834" fmla="*/ 5092484 w 7575900"/>
              <a:gd name="connsiteY2834" fmla="*/ 2309133 h 6174910"/>
              <a:gd name="connsiteX2835" fmla="*/ 5167775 w 7575900"/>
              <a:gd name="connsiteY2835" fmla="*/ 2414114 h 6174910"/>
              <a:gd name="connsiteX2836" fmla="*/ 5233519 w 7575900"/>
              <a:gd name="connsiteY2836" fmla="*/ 2302903 h 6174910"/>
              <a:gd name="connsiteX2837" fmla="*/ 5158227 w 7575900"/>
              <a:gd name="connsiteY2837" fmla="*/ 2197923 h 6174910"/>
              <a:gd name="connsiteX2838" fmla="*/ 5390841 w 7575900"/>
              <a:gd name="connsiteY2838" fmla="*/ 1944426 h 6174910"/>
              <a:gd name="connsiteX2839" fmla="*/ 5324509 w 7575900"/>
              <a:gd name="connsiteY2839" fmla="*/ 1958871 h 6174910"/>
              <a:gd name="connsiteX2840" fmla="*/ 5276200 w 7575900"/>
              <a:gd name="connsiteY2840" fmla="*/ 2061552 h 6174910"/>
              <a:gd name="connsiteX2841" fmla="*/ 5388854 w 7575900"/>
              <a:gd name="connsiteY2841" fmla="*/ 2075194 h 6174910"/>
              <a:gd name="connsiteX2842" fmla="*/ 5437163 w 7575900"/>
              <a:gd name="connsiteY2842" fmla="*/ 1972513 h 6174910"/>
              <a:gd name="connsiteX2843" fmla="*/ 5390841 w 7575900"/>
              <a:gd name="connsiteY2843" fmla="*/ 1944426 h 6174910"/>
              <a:gd name="connsiteX2844" fmla="*/ 5385707 w 7575900"/>
              <a:gd name="connsiteY2844" fmla="*/ 1902268 h 6174910"/>
              <a:gd name="connsiteX2845" fmla="*/ 5467153 w 7575900"/>
              <a:gd name="connsiteY2845" fmla="*/ 1951886 h 6174910"/>
              <a:gd name="connsiteX2846" fmla="*/ 5405496 w 7575900"/>
              <a:gd name="connsiteY2846" fmla="*/ 2108680 h 6174910"/>
              <a:gd name="connsiteX2847" fmla="*/ 5239909 w 7575900"/>
              <a:gd name="connsiteY2847" fmla="*/ 2077589 h 6174910"/>
              <a:gd name="connsiteX2848" fmla="*/ 5301565 w 7575900"/>
              <a:gd name="connsiteY2848" fmla="*/ 1920795 h 6174910"/>
              <a:gd name="connsiteX2849" fmla="*/ 5349876 w 7575900"/>
              <a:gd name="connsiteY2849" fmla="*/ 1903715 h 6174910"/>
              <a:gd name="connsiteX2850" fmla="*/ 5385707 w 7575900"/>
              <a:gd name="connsiteY2850" fmla="*/ 1902268 h 6174910"/>
              <a:gd name="connsiteX2851" fmla="*/ 5641816 w 7575900"/>
              <a:gd name="connsiteY2851" fmla="*/ 1779178 h 6174910"/>
              <a:gd name="connsiteX2852" fmla="*/ 5570473 w 7575900"/>
              <a:gd name="connsiteY2852" fmla="*/ 2036111 h 6174910"/>
              <a:gd name="connsiteX2853" fmla="*/ 6374058 w 7575900"/>
              <a:gd name="connsiteY2853" fmla="*/ 2495237 h 6174910"/>
              <a:gd name="connsiteX2854" fmla="*/ 6564462 w 7575900"/>
              <a:gd name="connsiteY2854" fmla="*/ 2300216 h 6174910"/>
              <a:gd name="connsiteX2855" fmla="*/ 6470112 w 7575900"/>
              <a:gd name="connsiteY2855" fmla="*/ 2228369 h 6174910"/>
              <a:gd name="connsiteX2856" fmla="*/ 6446299 w 7575900"/>
              <a:gd name="connsiteY2856" fmla="*/ 2326001 h 6174910"/>
              <a:gd name="connsiteX2857" fmla="*/ 6439157 w 7575900"/>
              <a:gd name="connsiteY2857" fmla="*/ 2261706 h 6174910"/>
              <a:gd name="connsiteX2858" fmla="*/ 6362956 w 7575900"/>
              <a:gd name="connsiteY2858" fmla="*/ 2342668 h 6174910"/>
              <a:gd name="connsiteX2859" fmla="*/ 6427251 w 7575900"/>
              <a:gd name="connsiteY2859" fmla="*/ 2380768 h 6174910"/>
              <a:gd name="connsiteX2860" fmla="*/ 6327239 w 7575900"/>
              <a:gd name="connsiteY2860" fmla="*/ 2376006 h 6174910"/>
              <a:gd name="connsiteX2861" fmla="*/ 6262945 w 7575900"/>
              <a:gd name="connsiteY2861" fmla="*/ 2304568 h 6174910"/>
              <a:gd name="connsiteX2862" fmla="*/ 6336763 w 7575900"/>
              <a:gd name="connsiteY2862" fmla="*/ 2328379 h 6174910"/>
              <a:gd name="connsiteX2863" fmla="*/ 6339145 w 7575900"/>
              <a:gd name="connsiteY2863" fmla="*/ 2199793 h 6174910"/>
              <a:gd name="connsiteX2864" fmla="*/ 6391533 w 7575900"/>
              <a:gd name="connsiteY2864" fmla="*/ 2054538 h 6174910"/>
              <a:gd name="connsiteX2865" fmla="*/ 6265325 w 7575900"/>
              <a:gd name="connsiteY2865" fmla="*/ 2159313 h 6174910"/>
              <a:gd name="connsiteX2866" fmla="*/ 6146263 w 7575900"/>
              <a:gd name="connsiteY2866" fmla="*/ 2185506 h 6174910"/>
              <a:gd name="connsiteX2867" fmla="*/ 6210557 w 7575900"/>
              <a:gd name="connsiteY2867" fmla="*/ 2261706 h 6174910"/>
              <a:gd name="connsiteX2868" fmla="*/ 6079589 w 7575900"/>
              <a:gd name="connsiteY2868" fmla="*/ 2133117 h 6174910"/>
              <a:gd name="connsiteX2869" fmla="*/ 6103402 w 7575900"/>
              <a:gd name="connsiteY2869" fmla="*/ 2202175 h 6174910"/>
              <a:gd name="connsiteX2870" fmla="*/ 6186746 w 7575900"/>
              <a:gd name="connsiteY2870" fmla="*/ 2075968 h 6174910"/>
              <a:gd name="connsiteX2871" fmla="*/ 6101020 w 7575900"/>
              <a:gd name="connsiteY2871" fmla="*/ 2090254 h 6174910"/>
              <a:gd name="connsiteX2872" fmla="*/ 6196270 w 7575900"/>
              <a:gd name="connsiteY2872" fmla="*/ 2028342 h 6174910"/>
              <a:gd name="connsiteX2873" fmla="*/ 6055778 w 7575900"/>
              <a:gd name="connsiteY2873" fmla="*/ 1949763 h 6174910"/>
              <a:gd name="connsiteX2874" fmla="*/ 6048632 w 7575900"/>
              <a:gd name="connsiteY2874" fmla="*/ 2052153 h 6174910"/>
              <a:gd name="connsiteX2875" fmla="*/ 6020058 w 7575900"/>
              <a:gd name="connsiteY2875" fmla="*/ 1983099 h 6174910"/>
              <a:gd name="connsiteX2876" fmla="*/ 5958145 w 7575900"/>
              <a:gd name="connsiteY2876" fmla="*/ 2104543 h 6174910"/>
              <a:gd name="connsiteX2877" fmla="*/ 6034346 w 7575900"/>
              <a:gd name="connsiteY2877" fmla="*/ 2109306 h 6174910"/>
              <a:gd name="connsiteX2878" fmla="*/ 5860511 w 7575900"/>
              <a:gd name="connsiteY2878" fmla="*/ 2066443 h 6174910"/>
              <a:gd name="connsiteX2879" fmla="*/ 5946238 w 7575900"/>
              <a:gd name="connsiteY2879" fmla="*/ 2068825 h 6174910"/>
              <a:gd name="connsiteX2880" fmla="*/ 5915282 w 7575900"/>
              <a:gd name="connsiteY2880" fmla="*/ 1959288 h 6174910"/>
              <a:gd name="connsiteX2881" fmla="*/ 5941476 w 7575900"/>
              <a:gd name="connsiteY2881" fmla="*/ 1792599 h 6174910"/>
              <a:gd name="connsiteX2882" fmla="*/ 5836701 w 7575900"/>
              <a:gd name="connsiteY2882" fmla="*/ 1909283 h 6174910"/>
              <a:gd name="connsiteX2883" fmla="*/ 5741450 w 7575900"/>
              <a:gd name="connsiteY2883" fmla="*/ 1966431 h 6174910"/>
              <a:gd name="connsiteX2884" fmla="*/ 5800981 w 7575900"/>
              <a:gd name="connsiteY2884" fmla="*/ 2025961 h 6174910"/>
              <a:gd name="connsiteX2885" fmla="*/ 5691445 w 7575900"/>
              <a:gd name="connsiteY2885" fmla="*/ 2009294 h 6174910"/>
              <a:gd name="connsiteX2886" fmla="*/ 5648583 w 7575900"/>
              <a:gd name="connsiteY2886" fmla="*/ 1909281 h 6174910"/>
              <a:gd name="connsiteX2887" fmla="*/ 5703350 w 7575900"/>
              <a:gd name="connsiteY2887" fmla="*/ 1964050 h 6174910"/>
              <a:gd name="connsiteX2888" fmla="*/ 5746213 w 7575900"/>
              <a:gd name="connsiteY2888" fmla="*/ 1861655 h 6174910"/>
              <a:gd name="connsiteX2889" fmla="*/ 5667631 w 7575900"/>
              <a:gd name="connsiteY2889" fmla="*/ 1875943 h 6174910"/>
              <a:gd name="connsiteX2890" fmla="*/ 5739069 w 7575900"/>
              <a:gd name="connsiteY2890" fmla="*/ 1806887 h 6174910"/>
              <a:gd name="connsiteX2891" fmla="*/ 5641816 w 7575900"/>
              <a:gd name="connsiteY2891" fmla="*/ 1779178 h 6174910"/>
              <a:gd name="connsiteX2892" fmla="*/ 3685881 w 7575900"/>
              <a:gd name="connsiteY2892" fmla="*/ 1711639 h 6174910"/>
              <a:gd name="connsiteX2893" fmla="*/ 2986507 w 7575900"/>
              <a:gd name="connsiteY2893" fmla="*/ 1899867 h 6174910"/>
              <a:gd name="connsiteX2894" fmla="*/ 3079214 w 7575900"/>
              <a:gd name="connsiteY2894" fmla="*/ 2014056 h 6174910"/>
              <a:gd name="connsiteX2895" fmla="*/ 3085912 w 7575900"/>
              <a:gd name="connsiteY2895" fmla="*/ 2014560 h 6174910"/>
              <a:gd name="connsiteX2896" fmla="*/ 3128951 w 7575900"/>
              <a:gd name="connsiteY2896" fmla="*/ 1988270 h 6174910"/>
              <a:gd name="connsiteX2897" fmla="*/ 3689988 w 7575900"/>
              <a:gd name="connsiteY2897" fmla="*/ 1857943 h 6174910"/>
              <a:gd name="connsiteX2898" fmla="*/ 4172624 w 7575900"/>
              <a:gd name="connsiteY2898" fmla="*/ 1958556 h 6174910"/>
              <a:gd name="connsiteX2899" fmla="*/ 4289285 w 7575900"/>
              <a:gd name="connsiteY2899" fmla="*/ 2018558 h 6174910"/>
              <a:gd name="connsiteX2900" fmla="*/ 4309211 w 7575900"/>
              <a:gd name="connsiteY2900" fmla="*/ 2005415 h 6174910"/>
              <a:gd name="connsiteX2901" fmla="*/ 4399543 w 7575900"/>
              <a:gd name="connsiteY2901" fmla="*/ 1899867 h 6174910"/>
              <a:gd name="connsiteX2902" fmla="*/ 3685881 w 7575900"/>
              <a:gd name="connsiteY2902" fmla="*/ 1711639 h 6174910"/>
              <a:gd name="connsiteX2903" fmla="*/ 1828382 w 7575900"/>
              <a:gd name="connsiteY2903" fmla="*/ 1230408 h 6174910"/>
              <a:gd name="connsiteX2904" fmla="*/ 1774289 w 7575900"/>
              <a:gd name="connsiteY2904" fmla="*/ 1247292 h 6174910"/>
              <a:gd name="connsiteX2905" fmla="*/ 1582178 w 7575900"/>
              <a:gd name="connsiteY2905" fmla="*/ 1328327 h 6174910"/>
              <a:gd name="connsiteX2906" fmla="*/ 1529020 w 7575900"/>
              <a:gd name="connsiteY2906" fmla="*/ 1366354 h 6174910"/>
              <a:gd name="connsiteX2907" fmla="*/ 1529792 w 7575900"/>
              <a:gd name="connsiteY2907" fmla="*/ 1449676 h 6174910"/>
              <a:gd name="connsiteX2908" fmla="*/ 1559977 w 7575900"/>
              <a:gd name="connsiteY2908" fmla="*/ 1437792 h 6174910"/>
              <a:gd name="connsiteX2909" fmla="*/ 1583116 w 7575900"/>
              <a:gd name="connsiteY2909" fmla="*/ 1394257 h 6174910"/>
              <a:gd name="connsiteX2910" fmla="*/ 1623551 w 7575900"/>
              <a:gd name="connsiteY2910" fmla="*/ 1393270 h 6174910"/>
              <a:gd name="connsiteX2911" fmla="*/ 1631413 w 7575900"/>
              <a:gd name="connsiteY2911" fmla="*/ 1428267 h 6174910"/>
              <a:gd name="connsiteX2912" fmla="*/ 1610537 w 7575900"/>
              <a:gd name="connsiteY2912" fmla="*/ 1465357 h 6174910"/>
              <a:gd name="connsiteX2913" fmla="*/ 1700520 w 7575900"/>
              <a:gd name="connsiteY2913" fmla="*/ 1439741 h 6174910"/>
              <a:gd name="connsiteX2914" fmla="*/ 1754542 w 7575900"/>
              <a:gd name="connsiteY2914" fmla="*/ 1516877 h 6174910"/>
              <a:gd name="connsiteX2915" fmla="*/ 1708071 w 7575900"/>
              <a:gd name="connsiteY2915" fmla="*/ 1595364 h 6174910"/>
              <a:gd name="connsiteX2916" fmla="*/ 1761686 w 7575900"/>
              <a:gd name="connsiteY2916" fmla="*/ 1734607 h 6174910"/>
              <a:gd name="connsiteX2917" fmla="*/ 1892101 w 7575900"/>
              <a:gd name="connsiteY2917" fmla="*/ 1768184 h 6174910"/>
              <a:gd name="connsiteX2918" fmla="*/ 1957454 w 7575900"/>
              <a:gd name="connsiteY2918" fmla="*/ 1649098 h 6174910"/>
              <a:gd name="connsiteX2919" fmla="*/ 1891403 w 7575900"/>
              <a:gd name="connsiteY2919" fmla="*/ 1526235 h 6174910"/>
              <a:gd name="connsiteX2920" fmla="*/ 1803514 w 7575900"/>
              <a:gd name="connsiteY2920" fmla="*/ 1496266 h 6174910"/>
              <a:gd name="connsiteX2921" fmla="*/ 1788408 w 7575900"/>
              <a:gd name="connsiteY2921" fmla="*/ 1414245 h 6174910"/>
              <a:gd name="connsiteX2922" fmla="*/ 1871249 w 7575900"/>
              <a:gd name="connsiteY2922" fmla="*/ 1364165 h 6174910"/>
              <a:gd name="connsiteX2923" fmla="*/ 1826676 w 7575900"/>
              <a:gd name="connsiteY2923" fmla="*/ 1340161 h 6174910"/>
              <a:gd name="connsiteX2924" fmla="*/ 1816526 w 7575900"/>
              <a:gd name="connsiteY2924" fmla="*/ 1312116 h 6174910"/>
              <a:gd name="connsiteX2925" fmla="*/ 1855251 w 7575900"/>
              <a:gd name="connsiteY2925" fmla="*/ 1292536 h 6174910"/>
              <a:gd name="connsiteX2926" fmla="*/ 1906797 w 7575900"/>
              <a:gd name="connsiteY2926" fmla="*/ 1307353 h 6174910"/>
              <a:gd name="connsiteX2927" fmla="*/ 1919114 w 7575900"/>
              <a:gd name="connsiteY2927" fmla="*/ 1279644 h 6174910"/>
              <a:gd name="connsiteX2928" fmla="*/ 1843538 w 7575900"/>
              <a:gd name="connsiteY2928" fmla="*/ 1232764 h 6174910"/>
              <a:gd name="connsiteX2929" fmla="*/ 1828382 w 7575900"/>
              <a:gd name="connsiteY2929" fmla="*/ 1230408 h 6174910"/>
              <a:gd name="connsiteX2930" fmla="*/ 3873142 w 7575900"/>
              <a:gd name="connsiteY2930" fmla="*/ 1209691 h 6174910"/>
              <a:gd name="connsiteX2931" fmla="*/ 3870337 w 7575900"/>
              <a:gd name="connsiteY2931" fmla="*/ 1220762 h 6174910"/>
              <a:gd name="connsiteX2932" fmla="*/ 3870337 w 7575900"/>
              <a:gd name="connsiteY2932" fmla="*/ 1220393 h 6174910"/>
              <a:gd name="connsiteX2933" fmla="*/ 3873142 w 7575900"/>
              <a:gd name="connsiteY2933" fmla="*/ 1209691 h 6174910"/>
              <a:gd name="connsiteX2934" fmla="*/ 2709388 w 7575900"/>
              <a:gd name="connsiteY2934" fmla="*/ 1145456 h 6174910"/>
              <a:gd name="connsiteX2935" fmla="*/ 2776357 w 7575900"/>
              <a:gd name="connsiteY2935" fmla="*/ 1212425 h 6174910"/>
              <a:gd name="connsiteX2936" fmla="*/ 2709388 w 7575900"/>
              <a:gd name="connsiteY2936" fmla="*/ 1279394 h 6174910"/>
              <a:gd name="connsiteX2937" fmla="*/ 2642419 w 7575900"/>
              <a:gd name="connsiteY2937" fmla="*/ 1212425 h 6174910"/>
              <a:gd name="connsiteX2938" fmla="*/ 2709388 w 7575900"/>
              <a:gd name="connsiteY2938" fmla="*/ 1145456 h 6174910"/>
              <a:gd name="connsiteX2939" fmla="*/ 4672862 w 7575900"/>
              <a:gd name="connsiteY2939" fmla="*/ 1145221 h 6174910"/>
              <a:gd name="connsiteX2940" fmla="*/ 4739831 w 7575900"/>
              <a:gd name="connsiteY2940" fmla="*/ 1212190 h 6174910"/>
              <a:gd name="connsiteX2941" fmla="*/ 4672862 w 7575900"/>
              <a:gd name="connsiteY2941" fmla="*/ 1279159 h 6174910"/>
              <a:gd name="connsiteX2942" fmla="*/ 4605893 w 7575900"/>
              <a:gd name="connsiteY2942" fmla="*/ 1212190 h 6174910"/>
              <a:gd name="connsiteX2943" fmla="*/ 4672862 w 7575900"/>
              <a:gd name="connsiteY2943" fmla="*/ 1145221 h 6174910"/>
              <a:gd name="connsiteX2944" fmla="*/ 1522297 w 7575900"/>
              <a:gd name="connsiteY2944" fmla="*/ 1134183 h 6174910"/>
              <a:gd name="connsiteX2945" fmla="*/ 1291040 w 7575900"/>
              <a:gd name="connsiteY2945" fmla="*/ 1221148 h 6174910"/>
              <a:gd name="connsiteX2946" fmla="*/ 1417268 w 7575900"/>
              <a:gd name="connsiteY2946" fmla="*/ 1298117 h 6174910"/>
              <a:gd name="connsiteX2947" fmla="*/ 1515793 w 7575900"/>
              <a:gd name="connsiteY2947" fmla="*/ 1255013 h 6174910"/>
              <a:gd name="connsiteX2948" fmla="*/ 1537342 w 7575900"/>
              <a:gd name="connsiteY2948" fmla="*/ 1134941 h 6174910"/>
              <a:gd name="connsiteX2949" fmla="*/ 1522297 w 7575900"/>
              <a:gd name="connsiteY2949" fmla="*/ 1134183 h 6174910"/>
              <a:gd name="connsiteX2950" fmla="*/ 3543838 w 7575900"/>
              <a:gd name="connsiteY2950" fmla="*/ 1130816 h 6174910"/>
              <a:gd name="connsiteX2951" fmla="*/ 3846084 w 7575900"/>
              <a:gd name="connsiteY2951" fmla="*/ 1134256 h 6174910"/>
              <a:gd name="connsiteX2952" fmla="*/ 3733414 w 7575900"/>
              <a:gd name="connsiteY2952" fmla="*/ 1299840 h 6174910"/>
              <a:gd name="connsiteX2953" fmla="*/ 3868572 w 7575900"/>
              <a:gd name="connsiteY2953" fmla="*/ 1227728 h 6174910"/>
              <a:gd name="connsiteX2954" fmla="*/ 3870337 w 7575900"/>
              <a:gd name="connsiteY2954" fmla="*/ 1220762 h 6174910"/>
              <a:gd name="connsiteX2955" fmla="*/ 3870139 w 7575900"/>
              <a:gd name="connsiteY2955" fmla="*/ 1437851 h 6174910"/>
              <a:gd name="connsiteX2956" fmla="*/ 3718890 w 7575900"/>
              <a:gd name="connsiteY2956" fmla="*/ 1348604 h 6174910"/>
              <a:gd name="connsiteX2957" fmla="*/ 3864281 w 7575900"/>
              <a:gd name="connsiteY2957" fmla="*/ 1514807 h 6174910"/>
              <a:gd name="connsiteX2958" fmla="*/ 4091245 w 7575900"/>
              <a:gd name="connsiteY2958" fmla="*/ 1454463 h 6174910"/>
              <a:gd name="connsiteX2959" fmla="*/ 3971337 w 7575900"/>
              <a:gd name="connsiteY2959" fmla="*/ 1450852 h 6174910"/>
              <a:gd name="connsiteX2960" fmla="*/ 4019627 w 7575900"/>
              <a:gd name="connsiteY2960" fmla="*/ 1263456 h 6174910"/>
              <a:gd name="connsiteX2961" fmla="*/ 4117586 w 7575900"/>
              <a:gd name="connsiteY2961" fmla="*/ 1391941 h 6174910"/>
              <a:gd name="connsiteX2962" fmla="*/ 4270595 w 7575900"/>
              <a:gd name="connsiteY2962" fmla="*/ 1290123 h 6174910"/>
              <a:gd name="connsiteX2963" fmla="*/ 4249547 w 7575900"/>
              <a:gd name="connsiteY2963" fmla="*/ 1461042 h 6174910"/>
              <a:gd name="connsiteX2964" fmla="*/ 4138870 w 7575900"/>
              <a:gd name="connsiteY2964" fmla="*/ 1461607 h 6174910"/>
              <a:gd name="connsiteX2965" fmla="*/ 4290074 w 7575900"/>
              <a:gd name="connsiteY2965" fmla="*/ 1548190 h 6174910"/>
              <a:gd name="connsiteX2966" fmla="*/ 4482278 w 7575900"/>
              <a:gd name="connsiteY2966" fmla="*/ 1475138 h 6174910"/>
              <a:gd name="connsiteX2967" fmla="*/ 4345317 w 7575900"/>
              <a:gd name="connsiteY2967" fmla="*/ 1475138 h 6174910"/>
              <a:gd name="connsiteX2968" fmla="*/ 4405131 w 7575900"/>
              <a:gd name="connsiteY2968" fmla="*/ 1291409 h 6174910"/>
              <a:gd name="connsiteX2969" fmla="*/ 4508472 w 7575900"/>
              <a:gd name="connsiteY2969" fmla="*/ 1419896 h 6174910"/>
              <a:gd name="connsiteX2970" fmla="*/ 4476421 w 7575900"/>
              <a:gd name="connsiteY2970" fmla="*/ 1233549 h 6174910"/>
              <a:gd name="connsiteX2971" fmla="*/ 4644677 w 7575900"/>
              <a:gd name="connsiteY2971" fmla="*/ 1306328 h 6174910"/>
              <a:gd name="connsiteX2972" fmla="*/ 4432231 w 7575900"/>
              <a:gd name="connsiteY2972" fmla="*/ 1696979 h 6174910"/>
              <a:gd name="connsiteX2973" fmla="*/ 4403746 w 7575900"/>
              <a:gd name="connsiteY2973" fmla="*/ 1775522 h 6174910"/>
              <a:gd name="connsiteX2974" fmla="*/ 4439888 w 7575900"/>
              <a:gd name="connsiteY2974" fmla="*/ 1824358 h 6174910"/>
              <a:gd name="connsiteX2975" fmla="*/ 4462607 w 7575900"/>
              <a:gd name="connsiteY2975" fmla="*/ 1891548 h 6174910"/>
              <a:gd name="connsiteX2976" fmla="*/ 4355564 w 7575900"/>
              <a:gd name="connsiteY2976" fmla="*/ 2049775 h 6174910"/>
              <a:gd name="connsiteX2977" fmla="*/ 4343449 w 7575900"/>
              <a:gd name="connsiteY2977" fmla="*/ 2050935 h 6174910"/>
              <a:gd name="connsiteX2978" fmla="*/ 4451948 w 7575900"/>
              <a:gd name="connsiteY2978" fmla="*/ 2125557 h 6174910"/>
              <a:gd name="connsiteX2979" fmla="*/ 4781443 w 7575900"/>
              <a:gd name="connsiteY2979" fmla="*/ 2497467 h 6174910"/>
              <a:gd name="connsiteX2980" fmla="*/ 4794905 w 7575900"/>
              <a:gd name="connsiteY2980" fmla="*/ 2521885 h 6174910"/>
              <a:gd name="connsiteX2981" fmla="*/ 4781008 w 7575900"/>
              <a:gd name="connsiteY2981" fmla="*/ 2540236 h 6174910"/>
              <a:gd name="connsiteX2982" fmla="*/ 4760352 w 7575900"/>
              <a:gd name="connsiteY2982" fmla="*/ 2565623 h 6174910"/>
              <a:gd name="connsiteX2983" fmla="*/ 4756742 w 7575900"/>
              <a:gd name="connsiteY2983" fmla="*/ 2575749 h 6174910"/>
              <a:gd name="connsiteX2984" fmla="*/ 4731447 w 7575900"/>
              <a:gd name="connsiteY2984" fmla="*/ 2605771 h 6174910"/>
              <a:gd name="connsiteX2985" fmla="*/ 4709230 w 7575900"/>
              <a:gd name="connsiteY2985" fmla="*/ 2632581 h 6174910"/>
              <a:gd name="connsiteX2986" fmla="*/ 4715193 w 7575900"/>
              <a:gd name="connsiteY2986" fmla="*/ 2629268 h 6174910"/>
              <a:gd name="connsiteX2987" fmla="*/ 4713627 w 7575900"/>
              <a:gd name="connsiteY2987" fmla="*/ 2631617 h 6174910"/>
              <a:gd name="connsiteX2988" fmla="*/ 4698464 w 7575900"/>
              <a:gd name="connsiteY2988" fmla="*/ 2678423 h 6174910"/>
              <a:gd name="connsiteX2989" fmla="*/ 4700242 w 7575900"/>
              <a:gd name="connsiteY2989" fmla="*/ 2690599 h 6174910"/>
              <a:gd name="connsiteX2990" fmla="*/ 4715526 w 7575900"/>
              <a:gd name="connsiteY2990" fmla="*/ 2739729 h 6174910"/>
              <a:gd name="connsiteX2991" fmla="*/ 4737903 w 7575900"/>
              <a:gd name="connsiteY2991" fmla="*/ 2786341 h 6174910"/>
              <a:gd name="connsiteX2992" fmla="*/ 4786570 w 7575900"/>
              <a:gd name="connsiteY2992" fmla="*/ 2864161 h 6174910"/>
              <a:gd name="connsiteX2993" fmla="*/ 4803430 w 7575900"/>
              <a:gd name="connsiteY2993" fmla="*/ 2895271 h 6174910"/>
              <a:gd name="connsiteX2994" fmla="*/ 4819134 w 7575900"/>
              <a:gd name="connsiteY2994" fmla="*/ 2926289 h 6174910"/>
              <a:gd name="connsiteX2995" fmla="*/ 4813996 w 7575900"/>
              <a:gd name="connsiteY2995" fmla="*/ 2931577 h 6174910"/>
              <a:gd name="connsiteX2996" fmla="*/ 4823556 w 7575900"/>
              <a:gd name="connsiteY2996" fmla="*/ 2949888 h 6174910"/>
              <a:gd name="connsiteX2997" fmla="*/ 4832375 w 7575900"/>
              <a:gd name="connsiteY2997" fmla="*/ 2965742 h 6174910"/>
              <a:gd name="connsiteX2998" fmla="*/ 4836604 w 7575900"/>
              <a:gd name="connsiteY2998" fmla="*/ 2961565 h 6174910"/>
              <a:gd name="connsiteX2999" fmla="*/ 4865449 w 7575900"/>
              <a:gd name="connsiteY2999" fmla="*/ 3020134 h 6174910"/>
              <a:gd name="connsiteX3000" fmla="*/ 4875593 w 7575900"/>
              <a:gd name="connsiteY3000" fmla="*/ 3039837 h 6174910"/>
              <a:gd name="connsiteX3001" fmla="*/ 4889826 w 7575900"/>
              <a:gd name="connsiteY3001" fmla="*/ 3062786 h 6174910"/>
              <a:gd name="connsiteX3002" fmla="*/ 4919541 w 7575900"/>
              <a:gd name="connsiteY3002" fmla="*/ 3118988 h 6174910"/>
              <a:gd name="connsiteX3003" fmla="*/ 4922760 w 7575900"/>
              <a:gd name="connsiteY3003" fmla="*/ 3128973 h 6174910"/>
              <a:gd name="connsiteX3004" fmla="*/ 4931151 w 7575900"/>
              <a:gd name="connsiteY3004" fmla="*/ 3143656 h 6174910"/>
              <a:gd name="connsiteX3005" fmla="*/ 4950875 w 7575900"/>
              <a:gd name="connsiteY3005" fmla="*/ 3173724 h 6174910"/>
              <a:gd name="connsiteX3006" fmla="*/ 4989385 w 7575900"/>
              <a:gd name="connsiteY3006" fmla="*/ 3223712 h 6174910"/>
              <a:gd name="connsiteX3007" fmla="*/ 5003018 w 7575900"/>
              <a:gd name="connsiteY3007" fmla="*/ 3238192 h 6174910"/>
              <a:gd name="connsiteX3008" fmla="*/ 5006238 w 7575900"/>
              <a:gd name="connsiteY3008" fmla="*/ 3308472 h 6174910"/>
              <a:gd name="connsiteX3009" fmla="*/ 4425916 w 7575900"/>
              <a:gd name="connsiteY3009" fmla="*/ 4511274 h 6174910"/>
              <a:gd name="connsiteX3010" fmla="*/ 4374919 w 7575900"/>
              <a:gd name="connsiteY3010" fmla="*/ 4545416 h 6174910"/>
              <a:gd name="connsiteX3011" fmla="*/ 4315417 w 7575900"/>
              <a:gd name="connsiteY3011" fmla="*/ 4544745 h 6174910"/>
              <a:gd name="connsiteX3012" fmla="*/ 4003119 w 7575900"/>
              <a:gd name="connsiteY3012" fmla="*/ 4481329 h 6174910"/>
              <a:gd name="connsiteX3013" fmla="*/ 3953487 w 7575900"/>
              <a:gd name="connsiteY3013" fmla="*/ 4465750 h 6174910"/>
              <a:gd name="connsiteX3014" fmla="*/ 3957229 w 7575900"/>
              <a:gd name="connsiteY3014" fmla="*/ 4443045 h 6174910"/>
              <a:gd name="connsiteX3015" fmla="*/ 3978539 w 7575900"/>
              <a:gd name="connsiteY3015" fmla="*/ 4362723 h 6174910"/>
              <a:gd name="connsiteX3016" fmla="*/ 4013219 w 7575900"/>
              <a:gd name="connsiteY3016" fmla="*/ 4299210 h 6174910"/>
              <a:gd name="connsiteX3017" fmla="*/ 4094217 w 7575900"/>
              <a:gd name="connsiteY3017" fmla="*/ 4260698 h 6174910"/>
              <a:gd name="connsiteX3018" fmla="*/ 4570753 w 7575900"/>
              <a:gd name="connsiteY3018" fmla="*/ 3470418 h 6174910"/>
              <a:gd name="connsiteX3019" fmla="*/ 4578530 w 7575900"/>
              <a:gd name="connsiteY3019" fmla="*/ 3340452 h 6174910"/>
              <a:gd name="connsiteX3020" fmla="*/ 3728719 w 7575900"/>
              <a:gd name="connsiteY3020" fmla="*/ 3340451 h 6174910"/>
              <a:gd name="connsiteX3021" fmla="*/ 3728719 w 7575900"/>
              <a:gd name="connsiteY3021" fmla="*/ 4297490 h 6174910"/>
              <a:gd name="connsiteX3022" fmla="*/ 3752429 w 7575900"/>
              <a:gd name="connsiteY3022" fmla="*/ 4298051 h 6174910"/>
              <a:gd name="connsiteX3023" fmla="*/ 3793558 w 7575900"/>
              <a:gd name="connsiteY3023" fmla="*/ 4299014 h 6174910"/>
              <a:gd name="connsiteX3024" fmla="*/ 3924788 w 7575900"/>
              <a:gd name="connsiteY3024" fmla="*/ 4303452 h 6174910"/>
              <a:gd name="connsiteX3025" fmla="*/ 3881867 w 7575900"/>
              <a:gd name="connsiteY3025" fmla="*/ 4377035 h 6174910"/>
              <a:gd name="connsiteX3026" fmla="*/ 3878574 w 7575900"/>
              <a:gd name="connsiteY3026" fmla="*/ 4441362 h 6174910"/>
              <a:gd name="connsiteX3027" fmla="*/ 3878719 w 7575900"/>
              <a:gd name="connsiteY3027" fmla="*/ 4442283 h 6174910"/>
              <a:gd name="connsiteX3028" fmla="*/ 3842792 w 7575900"/>
              <a:gd name="connsiteY3028" fmla="*/ 4431008 h 6174910"/>
              <a:gd name="connsiteX3029" fmla="*/ 3695049 w 7575900"/>
              <a:gd name="connsiteY3029" fmla="*/ 4377942 h 6174910"/>
              <a:gd name="connsiteX3030" fmla="*/ 3569157 w 7575900"/>
              <a:gd name="connsiteY3030" fmla="*/ 4330964 h 6174910"/>
              <a:gd name="connsiteX3031" fmla="*/ 3629535 w 7575900"/>
              <a:gd name="connsiteY3031" fmla="*/ 4299442 h 6174910"/>
              <a:gd name="connsiteX3032" fmla="*/ 3664022 w 7575900"/>
              <a:gd name="connsiteY3032" fmla="*/ 4297036 h 6174910"/>
              <a:gd name="connsiteX3033" fmla="*/ 3666507 w 7575900"/>
              <a:gd name="connsiteY3033" fmla="*/ 4297032 h 6174910"/>
              <a:gd name="connsiteX3034" fmla="*/ 3666507 w 7575900"/>
              <a:gd name="connsiteY3034" fmla="*/ 3340451 h 6174910"/>
              <a:gd name="connsiteX3035" fmla="*/ 2800636 w 7575900"/>
              <a:gd name="connsiteY3035" fmla="*/ 3340451 h 6174910"/>
              <a:gd name="connsiteX3036" fmla="*/ 2802989 w 7575900"/>
              <a:gd name="connsiteY3036" fmla="*/ 3328505 h 6174910"/>
              <a:gd name="connsiteX3037" fmla="*/ 2762508 w 7575900"/>
              <a:gd name="connsiteY3037" fmla="*/ 3257068 h 6174910"/>
              <a:gd name="connsiteX3038" fmla="*/ 2707739 w 7575900"/>
              <a:gd name="connsiteY3038" fmla="*/ 3176106 h 6174910"/>
              <a:gd name="connsiteX3039" fmla="*/ 2691072 w 7575900"/>
              <a:gd name="connsiteY3039" fmla="*/ 3111811 h 6174910"/>
              <a:gd name="connsiteX3040" fmla="*/ 2683034 w 7575900"/>
              <a:gd name="connsiteY3040" fmla="*/ 3068651 h 6174910"/>
              <a:gd name="connsiteX3041" fmla="*/ 2682330 w 7575900"/>
              <a:gd name="connsiteY3041" fmla="*/ 3066288 h 6174910"/>
              <a:gd name="connsiteX3042" fmla="*/ 2679490 w 7575900"/>
              <a:gd name="connsiteY3042" fmla="*/ 3063346 h 6174910"/>
              <a:gd name="connsiteX3043" fmla="*/ 2644560 w 7575900"/>
              <a:gd name="connsiteY3043" fmla="*/ 2998526 h 6174910"/>
              <a:gd name="connsiteX3044" fmla="*/ 2627701 w 7575900"/>
              <a:gd name="connsiteY3044" fmla="*/ 2966582 h 6174910"/>
              <a:gd name="connsiteX3045" fmla="*/ 2619052 w 7575900"/>
              <a:gd name="connsiteY3045" fmla="*/ 2956034 h 6174910"/>
              <a:gd name="connsiteX3046" fmla="*/ 2621503 w 7575900"/>
              <a:gd name="connsiteY3046" fmla="*/ 2954838 h 6174910"/>
              <a:gd name="connsiteX3047" fmla="*/ 2608622 w 7575900"/>
              <a:gd name="connsiteY3047" fmla="*/ 2930433 h 6174910"/>
              <a:gd name="connsiteX3048" fmla="*/ 2604780 w 7575900"/>
              <a:gd name="connsiteY3048" fmla="*/ 2923347 h 6174910"/>
              <a:gd name="connsiteX3049" fmla="*/ 2602658 w 7575900"/>
              <a:gd name="connsiteY3049" fmla="*/ 2924998 h 6174910"/>
              <a:gd name="connsiteX3050" fmla="*/ 2598088 w 7575900"/>
              <a:gd name="connsiteY3050" fmla="*/ 2926923 h 6174910"/>
              <a:gd name="connsiteX3051" fmla="*/ 2584062 w 7575900"/>
              <a:gd name="connsiteY3051" fmla="*/ 2905684 h 6174910"/>
              <a:gd name="connsiteX3052" fmla="*/ 2556939 w 7575900"/>
              <a:gd name="connsiteY3052" fmla="*/ 2866475 h 6174910"/>
              <a:gd name="connsiteX3053" fmla="*/ 2559943 w 7575900"/>
              <a:gd name="connsiteY3053" fmla="*/ 2859889 h 6174910"/>
              <a:gd name="connsiteX3054" fmla="*/ 2557822 w 7575900"/>
              <a:gd name="connsiteY3054" fmla="*/ 2857835 h 6174910"/>
              <a:gd name="connsiteX3055" fmla="*/ 2509412 w 7575900"/>
              <a:gd name="connsiteY3055" fmla="*/ 2808148 h 6174910"/>
              <a:gd name="connsiteX3056" fmla="*/ 2509091 w 7575900"/>
              <a:gd name="connsiteY3056" fmla="*/ 2803718 h 6174910"/>
              <a:gd name="connsiteX3057" fmla="*/ 2494896 w 7575900"/>
              <a:gd name="connsiteY3057" fmla="*/ 2787031 h 6174910"/>
              <a:gd name="connsiteX3058" fmla="*/ 2479865 w 7575900"/>
              <a:gd name="connsiteY3058" fmla="*/ 2773758 h 6174910"/>
              <a:gd name="connsiteX3059" fmla="*/ 2500950 w 7575900"/>
              <a:gd name="connsiteY3059" fmla="*/ 2712423 h 6174910"/>
              <a:gd name="connsiteX3060" fmla="*/ 2968920 w 7575900"/>
              <a:gd name="connsiteY3060" fmla="*/ 2086022 h 6174910"/>
              <a:gd name="connsiteX3061" fmla="*/ 3027122 w 7575900"/>
              <a:gd name="connsiteY3061" fmla="*/ 2050471 h 6174910"/>
              <a:gd name="connsiteX3062" fmla="*/ 3004322 w 7575900"/>
              <a:gd name="connsiteY3062" fmla="*/ 2034544 h 6174910"/>
              <a:gd name="connsiteX3063" fmla="*/ 2922161 w 7575900"/>
              <a:gd name="connsiteY3063" fmla="*/ 1889167 h 6174910"/>
              <a:gd name="connsiteX3064" fmla="*/ 2937737 w 7575900"/>
              <a:gd name="connsiteY3064" fmla="*/ 1824358 h 6174910"/>
              <a:gd name="connsiteX3065" fmla="*/ 2978585 w 7575900"/>
              <a:gd name="connsiteY3065" fmla="*/ 1769162 h 6174910"/>
              <a:gd name="connsiteX3066" fmla="*/ 2928469 w 7575900"/>
              <a:gd name="connsiteY3066" fmla="*/ 1658163 h 6174910"/>
              <a:gd name="connsiteX3067" fmla="*/ 2746567 w 7575900"/>
              <a:gd name="connsiteY3067" fmla="*/ 1302853 h 6174910"/>
              <a:gd name="connsiteX3068" fmla="*/ 2916736 w 7575900"/>
              <a:gd name="connsiteY3068" fmla="*/ 1229881 h 6174910"/>
              <a:gd name="connsiteX3069" fmla="*/ 2884211 w 7575900"/>
              <a:gd name="connsiteY3069" fmla="*/ 1421419 h 6174910"/>
              <a:gd name="connsiteX3070" fmla="*/ 2984122 w 7575900"/>
              <a:gd name="connsiteY3070" fmla="*/ 1296837 h 6174910"/>
              <a:gd name="connsiteX3071" fmla="*/ 3042841 w 7575900"/>
              <a:gd name="connsiteY3071" fmla="*/ 1474280 h 6174910"/>
              <a:gd name="connsiteX3072" fmla="*/ 2899831 w 7575900"/>
              <a:gd name="connsiteY3072" fmla="*/ 1469947 h 6174910"/>
              <a:gd name="connsiteX3073" fmla="*/ 3123893 w 7575900"/>
              <a:gd name="connsiteY3073" fmla="*/ 1549047 h 6174910"/>
              <a:gd name="connsiteX3074" fmla="*/ 3241093 w 7575900"/>
              <a:gd name="connsiteY3074" fmla="*/ 1451946 h 6174910"/>
              <a:gd name="connsiteX3075" fmla="*/ 3145752 w 7575900"/>
              <a:gd name="connsiteY3075" fmla="*/ 1473184 h 6174910"/>
              <a:gd name="connsiteX3076" fmla="*/ 3103511 w 7575900"/>
              <a:gd name="connsiteY3076" fmla="*/ 1296601 h 6174910"/>
              <a:gd name="connsiteX3077" fmla="*/ 3268190 w 7575900"/>
              <a:gd name="connsiteY3077" fmla="*/ 1387607 h 6174910"/>
              <a:gd name="connsiteX3078" fmla="*/ 3398866 w 7575900"/>
              <a:gd name="connsiteY3078" fmla="*/ 1266265 h 6174910"/>
              <a:gd name="connsiteX3079" fmla="*/ 3408390 w 7575900"/>
              <a:gd name="connsiteY3079" fmla="*/ 1453898 h 6174910"/>
              <a:gd name="connsiteX3080" fmla="*/ 3303051 w 7575900"/>
              <a:gd name="connsiteY3080" fmla="*/ 1452082 h 6174910"/>
              <a:gd name="connsiteX3081" fmla="*/ 3481645 w 7575900"/>
              <a:gd name="connsiteY3081" fmla="*/ 1521138 h 6174910"/>
              <a:gd name="connsiteX3082" fmla="*/ 3649552 w 7575900"/>
              <a:gd name="connsiteY3082" fmla="*/ 1365939 h 6174910"/>
              <a:gd name="connsiteX3083" fmla="*/ 3513687 w 7575900"/>
              <a:gd name="connsiteY3083" fmla="*/ 1448647 h 6174910"/>
              <a:gd name="connsiteX3084" fmla="*/ 3510952 w 7575900"/>
              <a:gd name="connsiteY3084" fmla="*/ 1223329 h 6174910"/>
              <a:gd name="connsiteX3085" fmla="*/ 3664077 w 7575900"/>
              <a:gd name="connsiteY3085" fmla="*/ 1296171 h 6174910"/>
              <a:gd name="connsiteX3086" fmla="*/ 3543838 w 7575900"/>
              <a:gd name="connsiteY3086" fmla="*/ 1130816 h 6174910"/>
              <a:gd name="connsiteX3087" fmla="*/ 5799769 w 7575900"/>
              <a:gd name="connsiteY3087" fmla="*/ 1130343 h 6174910"/>
              <a:gd name="connsiteX3088" fmla="*/ 5760352 w 7575900"/>
              <a:gd name="connsiteY3088" fmla="*/ 1154494 h 6174910"/>
              <a:gd name="connsiteX3089" fmla="*/ 5737935 w 7575900"/>
              <a:gd name="connsiteY3089" fmla="*/ 1244276 h 6174910"/>
              <a:gd name="connsiteX3090" fmla="*/ 5963273 w 7575900"/>
              <a:gd name="connsiteY3090" fmla="*/ 1196228 h 6174910"/>
              <a:gd name="connsiteX3091" fmla="*/ 5849641 w 7575900"/>
              <a:gd name="connsiteY3091" fmla="*/ 1132391 h 6174910"/>
              <a:gd name="connsiteX3092" fmla="*/ 5799769 w 7575900"/>
              <a:gd name="connsiteY3092" fmla="*/ 1130343 h 6174910"/>
              <a:gd name="connsiteX3093" fmla="*/ 4151813 w 7575900"/>
              <a:gd name="connsiteY3093" fmla="*/ 1024267 h 6174910"/>
              <a:gd name="connsiteX3094" fmla="*/ 4202708 w 7575900"/>
              <a:gd name="connsiteY3094" fmla="*/ 1168031 h 6174910"/>
              <a:gd name="connsiteX3095" fmla="*/ 4128001 w 7575900"/>
              <a:gd name="connsiteY3095" fmla="*/ 1314176 h 6174910"/>
              <a:gd name="connsiteX3096" fmla="*/ 4058056 w 7575900"/>
              <a:gd name="connsiteY3096" fmla="*/ 1168031 h 6174910"/>
              <a:gd name="connsiteX3097" fmla="*/ 4151813 w 7575900"/>
              <a:gd name="connsiteY3097" fmla="*/ 1024267 h 6174910"/>
              <a:gd name="connsiteX3098" fmla="*/ 3238916 w 7575900"/>
              <a:gd name="connsiteY3098" fmla="*/ 1024267 h 6174910"/>
              <a:gd name="connsiteX3099" fmla="*/ 3313623 w 7575900"/>
              <a:gd name="connsiteY3099" fmla="*/ 1170412 h 6174910"/>
              <a:gd name="connsiteX3100" fmla="*/ 3262728 w 7575900"/>
              <a:gd name="connsiteY3100" fmla="*/ 1314176 h 6174910"/>
              <a:gd name="connsiteX3101" fmla="*/ 3168971 w 7575900"/>
              <a:gd name="connsiteY3101" fmla="*/ 1170412 h 6174910"/>
              <a:gd name="connsiteX3102" fmla="*/ 3238916 w 7575900"/>
              <a:gd name="connsiteY3102" fmla="*/ 1024267 h 6174910"/>
              <a:gd name="connsiteX3103" fmla="*/ 2687956 w 7575900"/>
              <a:gd name="connsiteY3103" fmla="*/ 997114 h 6174910"/>
              <a:gd name="connsiteX3104" fmla="*/ 2754925 w 7575900"/>
              <a:gd name="connsiteY3104" fmla="*/ 1064083 h 6174910"/>
              <a:gd name="connsiteX3105" fmla="*/ 2687956 w 7575900"/>
              <a:gd name="connsiteY3105" fmla="*/ 1131052 h 6174910"/>
              <a:gd name="connsiteX3106" fmla="*/ 2620987 w 7575900"/>
              <a:gd name="connsiteY3106" fmla="*/ 1064083 h 6174910"/>
              <a:gd name="connsiteX3107" fmla="*/ 2687956 w 7575900"/>
              <a:gd name="connsiteY3107" fmla="*/ 997114 h 6174910"/>
              <a:gd name="connsiteX3108" fmla="*/ 4694294 w 7575900"/>
              <a:gd name="connsiteY3108" fmla="*/ 996879 h 6174910"/>
              <a:gd name="connsiteX3109" fmla="*/ 4761263 w 7575900"/>
              <a:gd name="connsiteY3109" fmla="*/ 1063848 h 6174910"/>
              <a:gd name="connsiteX3110" fmla="*/ 4694294 w 7575900"/>
              <a:gd name="connsiteY3110" fmla="*/ 1130817 h 6174910"/>
              <a:gd name="connsiteX3111" fmla="*/ 4627325 w 7575900"/>
              <a:gd name="connsiteY3111" fmla="*/ 1063848 h 6174910"/>
              <a:gd name="connsiteX3112" fmla="*/ 4694294 w 7575900"/>
              <a:gd name="connsiteY3112" fmla="*/ 996879 h 6174910"/>
              <a:gd name="connsiteX3113" fmla="*/ 1948804 w 7575900"/>
              <a:gd name="connsiteY3113" fmla="*/ 950472 h 6174910"/>
              <a:gd name="connsiteX3114" fmla="*/ 1719536 w 7575900"/>
              <a:gd name="connsiteY3114" fmla="*/ 1075103 h 6174910"/>
              <a:gd name="connsiteX3115" fmla="*/ 1822984 w 7575900"/>
              <a:gd name="connsiteY3115" fmla="*/ 1139759 h 6174910"/>
              <a:gd name="connsiteX3116" fmla="*/ 1921081 w 7575900"/>
              <a:gd name="connsiteY3116" fmla="*/ 1095693 h 6174910"/>
              <a:gd name="connsiteX3117" fmla="*/ 1948804 w 7575900"/>
              <a:gd name="connsiteY3117" fmla="*/ 950472 h 6174910"/>
              <a:gd name="connsiteX3118" fmla="*/ 2709387 w 7575900"/>
              <a:gd name="connsiteY3118" fmla="*/ 848772 h 6174910"/>
              <a:gd name="connsiteX3119" fmla="*/ 2776356 w 7575900"/>
              <a:gd name="connsiteY3119" fmla="*/ 915741 h 6174910"/>
              <a:gd name="connsiteX3120" fmla="*/ 2709387 w 7575900"/>
              <a:gd name="connsiteY3120" fmla="*/ 982710 h 6174910"/>
              <a:gd name="connsiteX3121" fmla="*/ 2642418 w 7575900"/>
              <a:gd name="connsiteY3121" fmla="*/ 915741 h 6174910"/>
              <a:gd name="connsiteX3122" fmla="*/ 2709387 w 7575900"/>
              <a:gd name="connsiteY3122" fmla="*/ 848772 h 6174910"/>
              <a:gd name="connsiteX3123" fmla="*/ 4672863 w 7575900"/>
              <a:gd name="connsiteY3123" fmla="*/ 848537 h 6174910"/>
              <a:gd name="connsiteX3124" fmla="*/ 4739832 w 7575900"/>
              <a:gd name="connsiteY3124" fmla="*/ 915506 h 6174910"/>
              <a:gd name="connsiteX3125" fmla="*/ 4672863 w 7575900"/>
              <a:gd name="connsiteY3125" fmla="*/ 982475 h 6174910"/>
              <a:gd name="connsiteX3126" fmla="*/ 4605894 w 7575900"/>
              <a:gd name="connsiteY3126" fmla="*/ 915506 h 6174910"/>
              <a:gd name="connsiteX3127" fmla="*/ 4672863 w 7575900"/>
              <a:gd name="connsiteY3127" fmla="*/ 848537 h 6174910"/>
              <a:gd name="connsiteX3128" fmla="*/ 3581874 w 7575900"/>
              <a:gd name="connsiteY3128" fmla="*/ 790922 h 6174910"/>
              <a:gd name="connsiteX3129" fmla="*/ 3618851 w 7575900"/>
              <a:gd name="connsiteY3129" fmla="*/ 815952 h 6174910"/>
              <a:gd name="connsiteX3130" fmla="*/ 3662974 w 7575900"/>
              <a:gd name="connsiteY3130" fmla="*/ 824896 h 6174910"/>
              <a:gd name="connsiteX3131" fmla="*/ 3662974 w 7575900"/>
              <a:gd name="connsiteY3131" fmla="*/ 1086502 h 6174910"/>
              <a:gd name="connsiteX3132" fmla="*/ 3581874 w 7575900"/>
              <a:gd name="connsiteY3132" fmla="*/ 1086502 h 6174910"/>
              <a:gd name="connsiteX3133" fmla="*/ 3800306 w 7575900"/>
              <a:gd name="connsiteY3133" fmla="*/ 790677 h 6174910"/>
              <a:gd name="connsiteX3134" fmla="*/ 3800306 w 7575900"/>
              <a:gd name="connsiteY3134" fmla="*/ 1086501 h 6174910"/>
              <a:gd name="connsiteX3135" fmla="*/ 3719206 w 7575900"/>
              <a:gd name="connsiteY3135" fmla="*/ 1086501 h 6174910"/>
              <a:gd name="connsiteX3136" fmla="*/ 3719206 w 7575900"/>
              <a:gd name="connsiteY3136" fmla="*/ 824822 h 6174910"/>
              <a:gd name="connsiteX3137" fmla="*/ 3762968 w 7575900"/>
              <a:gd name="connsiteY3137" fmla="*/ 815952 h 6174910"/>
              <a:gd name="connsiteX3138" fmla="*/ 2127075 w 7575900"/>
              <a:gd name="connsiteY3138" fmla="*/ 749285 h 6174910"/>
              <a:gd name="connsiteX3139" fmla="*/ 2141557 w 7575900"/>
              <a:gd name="connsiteY3139" fmla="*/ 755481 h 6174910"/>
              <a:gd name="connsiteX3140" fmla="*/ 2162338 w 7575900"/>
              <a:gd name="connsiteY3140" fmla="*/ 968687 h 6174910"/>
              <a:gd name="connsiteX3141" fmla="*/ 2363229 w 7575900"/>
              <a:gd name="connsiteY3141" fmla="*/ 1061820 h 6174910"/>
              <a:gd name="connsiteX3142" fmla="*/ 2166186 w 7575900"/>
              <a:gd name="connsiteY3142" fmla="*/ 1113390 h 6174910"/>
              <a:gd name="connsiteX3143" fmla="*/ 2526405 w 7575900"/>
              <a:gd name="connsiteY3143" fmla="*/ 1417420 h 6174910"/>
              <a:gd name="connsiteX3144" fmla="*/ 2196974 w 7575900"/>
              <a:gd name="connsiteY3144" fmla="*/ 1331215 h 6174910"/>
              <a:gd name="connsiteX3145" fmla="*/ 2575665 w 7575900"/>
              <a:gd name="connsiteY3145" fmla="*/ 1688354 h 6174910"/>
              <a:gd name="connsiteX3146" fmla="*/ 2306271 w 7575900"/>
              <a:gd name="connsiteY3146" fmla="*/ 1637554 h 6174910"/>
              <a:gd name="connsiteX3147" fmla="*/ 2543338 w 7575900"/>
              <a:gd name="connsiteY3147" fmla="*/ 2027020 h 6174910"/>
              <a:gd name="connsiteX3148" fmla="*/ 2608763 w 7575900"/>
              <a:gd name="connsiteY3148" fmla="*/ 2209438 h 6174910"/>
              <a:gd name="connsiteX3149" fmla="*/ 2757314 w 7575900"/>
              <a:gd name="connsiteY3149" fmla="*/ 2158640 h 6174910"/>
              <a:gd name="connsiteX3150" fmla="*/ 2412489 w 7575900"/>
              <a:gd name="connsiteY3150" fmla="*/ 2715900 h 6174910"/>
              <a:gd name="connsiteX3151" fmla="*/ 2158489 w 7575900"/>
              <a:gd name="connsiteY3151" fmla="*/ 2505003 h 6174910"/>
              <a:gd name="connsiteX3152" fmla="*/ 2615690 w 7575900"/>
              <a:gd name="connsiteY3152" fmla="*/ 3026087 h 6174910"/>
              <a:gd name="connsiteX3153" fmla="*/ 2659563 w 7575900"/>
              <a:gd name="connsiteY3153" fmla="*/ 3246990 h 6174910"/>
              <a:gd name="connsiteX3154" fmla="*/ 2720368 w 7575900"/>
              <a:gd name="connsiteY3154" fmla="*/ 3329348 h 6174910"/>
              <a:gd name="connsiteX3155" fmla="*/ 2720368 w 7575900"/>
              <a:gd name="connsiteY3155" fmla="*/ 3402469 h 6174910"/>
              <a:gd name="connsiteX3156" fmla="*/ 2664950 w 7575900"/>
              <a:gd name="connsiteY3156" fmla="*/ 3597202 h 6174910"/>
              <a:gd name="connsiteX3157" fmla="*/ 2602605 w 7575900"/>
              <a:gd name="connsiteY3157" fmla="*/ 3449420 h 6174910"/>
              <a:gd name="connsiteX3158" fmla="*/ 2450975 w 7575900"/>
              <a:gd name="connsiteY3158" fmla="*/ 3611056 h 6174910"/>
              <a:gd name="connsiteX3159" fmla="*/ 2467138 w 7575900"/>
              <a:gd name="connsiteY3159" fmla="*/ 3457887 h 6174910"/>
              <a:gd name="connsiteX3160" fmla="*/ 2253932 w 7575900"/>
              <a:gd name="connsiteY3160" fmla="*/ 3481748 h 6174910"/>
              <a:gd name="connsiteX3161" fmla="*/ 2359381 w 7575900"/>
              <a:gd name="connsiteY3161" fmla="*/ 3432487 h 6174910"/>
              <a:gd name="connsiteX3162" fmla="*/ 2303961 w 7575900"/>
              <a:gd name="connsiteY3162" fmla="*/ 3382456 h 6174910"/>
              <a:gd name="connsiteX3163" fmla="*/ 2297035 w 7575900"/>
              <a:gd name="connsiteY3163" fmla="*/ 3316262 h 6174910"/>
              <a:gd name="connsiteX3164" fmla="*/ 2407871 w 7575900"/>
              <a:gd name="connsiteY3164" fmla="*/ 3212354 h 6174910"/>
              <a:gd name="connsiteX3165" fmla="*/ 2374005 w 7575900"/>
              <a:gd name="connsiteY3165" fmla="*/ 3127687 h 6174910"/>
              <a:gd name="connsiteX3166" fmla="*/ 2288568 w 7575900"/>
              <a:gd name="connsiteY3166" fmla="*/ 3205427 h 6174910"/>
              <a:gd name="connsiteX3167" fmla="*/ 2267017 w 7575900"/>
              <a:gd name="connsiteY3167" fmla="*/ 2989912 h 6174910"/>
              <a:gd name="connsiteX3168" fmla="*/ 2149253 w 7575900"/>
              <a:gd name="connsiteY3168" fmla="*/ 3119220 h 6174910"/>
              <a:gd name="connsiteX3169" fmla="*/ 2127701 w 7575900"/>
              <a:gd name="connsiteY3169" fmla="*/ 2923717 h 6174910"/>
              <a:gd name="connsiteX3170" fmla="*/ 2052271 w 7575900"/>
              <a:gd name="connsiteY3170" fmla="*/ 3068420 h 6174910"/>
              <a:gd name="connsiteX3171" fmla="*/ 1692053 w 7575900"/>
              <a:gd name="connsiteY3171" fmla="*/ 3105366 h 6174910"/>
              <a:gd name="connsiteX3172" fmla="*/ 2098453 w 7575900"/>
              <a:gd name="connsiteY3172" fmla="*/ 3517154 h 6174910"/>
              <a:gd name="connsiteX3173" fmla="*/ 1820593 w 7575900"/>
              <a:gd name="connsiteY3173" fmla="*/ 3914317 h 6174910"/>
              <a:gd name="connsiteX3174" fmla="*/ 2166957 w 7575900"/>
              <a:gd name="connsiteY3174" fmla="*/ 4266838 h 6174910"/>
              <a:gd name="connsiteX3175" fmla="*/ 2367078 w 7575900"/>
              <a:gd name="connsiteY3175" fmla="*/ 4229123 h 6174910"/>
              <a:gd name="connsiteX3176" fmla="*/ 2507162 w 7575900"/>
              <a:gd name="connsiteY3176" fmla="*/ 4237590 h 6174910"/>
              <a:gd name="connsiteX3177" fmla="*/ 2534871 w 7575900"/>
              <a:gd name="connsiteY3177" fmla="*/ 4296087 h 6174910"/>
              <a:gd name="connsiteX3178" fmla="*/ 2604914 w 7575900"/>
              <a:gd name="connsiteY3178" fmla="*/ 4493130 h 6174910"/>
              <a:gd name="connsiteX3179" fmla="*/ 2461750 w 7575900"/>
              <a:gd name="connsiteY3179" fmla="*/ 4420008 h 6174910"/>
              <a:gd name="connsiteX3180" fmla="*/ 2380163 w 7575900"/>
              <a:gd name="connsiteY3180" fmla="*/ 4595500 h 6174910"/>
              <a:gd name="connsiteX3181" fmla="*/ 2334750 w 7575900"/>
              <a:gd name="connsiteY3181" fmla="*/ 4490821 h 6174910"/>
              <a:gd name="connsiteX3182" fmla="*/ 2297805 w 7575900"/>
              <a:gd name="connsiteY3182" fmla="*/ 4507754 h 6174910"/>
              <a:gd name="connsiteX3183" fmla="*/ 2130781 w 7575900"/>
              <a:gd name="connsiteY3183" fmla="*/ 4507754 h 6174910"/>
              <a:gd name="connsiteX3184" fmla="*/ 1993005 w 7575900"/>
              <a:gd name="connsiteY3184" fmla="*/ 4382293 h 6174910"/>
              <a:gd name="connsiteX3185" fmla="*/ 1972994 w 7575900"/>
              <a:gd name="connsiteY3185" fmla="*/ 4471578 h 6174910"/>
              <a:gd name="connsiteX3186" fmla="*/ 1743624 w 7575900"/>
              <a:gd name="connsiteY3186" fmla="*/ 4187560 h 6174910"/>
              <a:gd name="connsiteX3187" fmla="*/ 1730538 w 7575900"/>
              <a:gd name="connsiteY3187" fmla="*/ 4338420 h 6174910"/>
              <a:gd name="connsiteX3188" fmla="*/ 1552739 w 7575900"/>
              <a:gd name="connsiteY3188" fmla="*/ 4016687 h 6174910"/>
              <a:gd name="connsiteX3189" fmla="*/ 1487315 w 7575900"/>
              <a:gd name="connsiteY3189" fmla="*/ 3935868 h 6174910"/>
              <a:gd name="connsiteX3190" fmla="*/ 1597381 w 7575900"/>
              <a:gd name="connsiteY3190" fmla="*/ 3878911 h 6174910"/>
              <a:gd name="connsiteX3191" fmla="*/ 1667422 w 7575900"/>
              <a:gd name="connsiteY3191" fmla="*/ 3679560 h 6174910"/>
              <a:gd name="connsiteX3192" fmla="*/ 1483466 w 7575900"/>
              <a:gd name="connsiteY3192" fmla="*/ 3424020 h 6174910"/>
              <a:gd name="connsiteX3193" fmla="*/ 1443440 w 7575900"/>
              <a:gd name="connsiteY3193" fmla="*/ 3851972 h 6174910"/>
              <a:gd name="connsiteX3194" fmla="*/ 1057052 w 7575900"/>
              <a:gd name="connsiteY3194" fmla="*/ 4241438 h 6174910"/>
              <a:gd name="connsiteX3195" fmla="*/ 740707 w 7575900"/>
              <a:gd name="connsiteY3195" fmla="*/ 4433094 h 6174910"/>
              <a:gd name="connsiteX3196" fmla="*/ 795356 w 7575900"/>
              <a:gd name="connsiteY3196" fmla="*/ 4824869 h 6174910"/>
              <a:gd name="connsiteX3197" fmla="*/ 976234 w 7575900"/>
              <a:gd name="connsiteY3197" fmla="*/ 4934935 h 6174910"/>
              <a:gd name="connsiteX3198" fmla="*/ 1106314 w 7575900"/>
              <a:gd name="connsiteY3198" fmla="*/ 4850269 h 6174910"/>
              <a:gd name="connsiteX3199" fmla="*/ 1264872 w 7575900"/>
              <a:gd name="connsiteY3199" fmla="*/ 4905687 h 6174910"/>
              <a:gd name="connsiteX3200" fmla="*/ 1324139 w 7575900"/>
              <a:gd name="connsiteY3200" fmla="*/ 5089644 h 6174910"/>
              <a:gd name="connsiteX3201" fmla="*/ 1227926 w 7575900"/>
              <a:gd name="connsiteY3201" fmla="*/ 5010366 h 6174910"/>
              <a:gd name="connsiteX3202" fmla="*/ 1149417 w 7575900"/>
              <a:gd name="connsiteY3202" fmla="*/ 5201251 h 6174910"/>
              <a:gd name="connsiteX3203" fmla="*/ 1120168 w 7575900"/>
              <a:gd name="connsiteY3203" fmla="*/ 5135827 h 6174910"/>
              <a:gd name="connsiteX3204" fmla="*/ 992398 w 7575900"/>
              <a:gd name="connsiteY3204" fmla="*/ 5218954 h 6174910"/>
              <a:gd name="connsiteX3205" fmla="*/ 790738 w 7575900"/>
              <a:gd name="connsiteY3205" fmla="*/ 5185087 h 6174910"/>
              <a:gd name="connsiteX3206" fmla="*/ 705301 w 7575900"/>
              <a:gd name="connsiteY3206" fmla="*/ 5271293 h 6174910"/>
              <a:gd name="connsiteX3207" fmla="*/ 612938 w 7575900"/>
              <a:gd name="connsiteY3207" fmla="*/ 5144293 h 6174910"/>
              <a:gd name="connsiteX3208" fmla="*/ 676055 w 7575900"/>
              <a:gd name="connsiteY3208" fmla="*/ 5058086 h 6174910"/>
              <a:gd name="connsiteX3209" fmla="*/ 606012 w 7575900"/>
              <a:gd name="connsiteY3209" fmla="*/ 5006518 h 6174910"/>
              <a:gd name="connsiteX3210" fmla="*/ 514417 w 7575900"/>
              <a:gd name="connsiteY3210" fmla="*/ 5078869 h 6174910"/>
              <a:gd name="connsiteX3211" fmla="*/ 524423 w 7575900"/>
              <a:gd name="connsiteY3211" fmla="*/ 4677856 h 6174910"/>
              <a:gd name="connsiteX3212" fmla="*/ 401271 w 7575900"/>
              <a:gd name="connsiteY3212" fmla="*/ 4846420 h 6174910"/>
              <a:gd name="connsiteX3213" fmla="*/ 470544 w 7575900"/>
              <a:gd name="connsiteY3213" fmla="*/ 4366129 h 6174910"/>
              <a:gd name="connsiteX3214" fmla="*/ 469775 w 7575900"/>
              <a:gd name="connsiteY3214" fmla="*/ 4245287 h 6174910"/>
              <a:gd name="connsiteX3215" fmla="*/ 564446 w 7575900"/>
              <a:gd name="connsiteY3215" fmla="*/ 4262989 h 6174910"/>
              <a:gd name="connsiteX3216" fmla="*/ 652192 w 7575900"/>
              <a:gd name="connsiteY3216" fmla="*/ 4249905 h 6174910"/>
              <a:gd name="connsiteX3217" fmla="*/ 755331 w 7575900"/>
              <a:gd name="connsiteY3217" fmla="*/ 4142916 h 6174910"/>
              <a:gd name="connsiteX3218" fmla="*/ 816138 w 7575900"/>
              <a:gd name="connsiteY3218" fmla="*/ 3974354 h 6174910"/>
              <a:gd name="connsiteX3219" fmla="*/ 866938 w 7575900"/>
              <a:gd name="connsiteY3219" fmla="*/ 3694954 h 6174910"/>
              <a:gd name="connsiteX3220" fmla="*/ 1057824 w 7575900"/>
              <a:gd name="connsiteY3220" fmla="*/ 3316262 h 6174910"/>
              <a:gd name="connsiteX3221" fmla="*/ 1050894 w 7575900"/>
              <a:gd name="connsiteY3221" fmla="*/ 3240831 h 6174910"/>
              <a:gd name="connsiteX3222" fmla="*/ 1003945 w 7575900"/>
              <a:gd name="connsiteY3222" fmla="*/ 3312414 h 6174910"/>
              <a:gd name="connsiteX3223" fmla="*/ 753793 w 7575900"/>
              <a:gd name="connsiteY3223" fmla="*/ 3638766 h 6174910"/>
              <a:gd name="connsiteX3224" fmla="*/ 612938 w 7575900"/>
              <a:gd name="connsiteY3224" fmla="*/ 3847354 h 6174910"/>
              <a:gd name="connsiteX3225" fmla="*/ 325071 w 7575900"/>
              <a:gd name="connsiteY3225" fmla="*/ 3845044 h 6174910"/>
              <a:gd name="connsiteX3226" fmla="*/ 505181 w 7575900"/>
              <a:gd name="connsiteY3226" fmla="*/ 3734978 h 6174910"/>
              <a:gd name="connsiteX3227" fmla="*/ 435907 w 7575900"/>
              <a:gd name="connsiteY3227" fmla="*/ 3718814 h 6174910"/>
              <a:gd name="connsiteX3228" fmla="*/ 265805 w 7575900"/>
              <a:gd name="connsiteY3228" fmla="*/ 3721893 h 6174910"/>
              <a:gd name="connsiteX3229" fmla="*/ 164204 w 7575900"/>
              <a:gd name="connsiteY3229" fmla="*/ 3593354 h 6174910"/>
              <a:gd name="connsiteX3230" fmla="*/ 305829 w 7575900"/>
              <a:gd name="connsiteY3230" fmla="*/ 3627221 h 6174910"/>
              <a:gd name="connsiteX3231" fmla="*/ 295053 w 7575900"/>
              <a:gd name="connsiteY3231" fmla="*/ 3241602 h 6174910"/>
              <a:gd name="connsiteX3232" fmla="*/ 706071 w 7575900"/>
              <a:gd name="connsiteY3232" fmla="*/ 2746687 h 6174910"/>
              <a:gd name="connsiteX3233" fmla="*/ 932364 w 7575900"/>
              <a:gd name="connsiteY3233" fmla="*/ 2380311 h 6174910"/>
              <a:gd name="connsiteX3234" fmla="*/ 817677 w 7575900"/>
              <a:gd name="connsiteY3234" fmla="*/ 2187117 h 6174910"/>
              <a:gd name="connsiteX3235" fmla="*/ 655272 w 7575900"/>
              <a:gd name="connsiteY3235" fmla="*/ 2230220 h 6174910"/>
              <a:gd name="connsiteX3236" fmla="*/ 706071 w 7575900"/>
              <a:gd name="connsiteY3236" fmla="*/ 2374154 h 6174910"/>
              <a:gd name="connsiteX3237" fmla="*/ 644494 w 7575900"/>
              <a:gd name="connsiteY3237" fmla="*/ 2511159 h 6174910"/>
              <a:gd name="connsiteX3238" fmla="*/ 511338 w 7575900"/>
              <a:gd name="connsiteY3238" fmla="*/ 2628154 h 6174910"/>
              <a:gd name="connsiteX3239" fmla="*/ 147271 w 7575900"/>
              <a:gd name="connsiteY3239" fmla="*/ 2797487 h 6174910"/>
              <a:gd name="connsiteX3240" fmla="*/ 7955 w 7575900"/>
              <a:gd name="connsiteY3240" fmla="*/ 2949117 h 6174910"/>
              <a:gd name="connsiteX3241" fmla="*/ 37205 w 7575900"/>
              <a:gd name="connsiteY3241" fmla="*/ 2780554 h 6174910"/>
              <a:gd name="connsiteX3242" fmla="*/ 204230 w 7575900"/>
              <a:gd name="connsiteY3242" fmla="*/ 2662790 h 6174910"/>
              <a:gd name="connsiteX3243" fmla="*/ 416666 w 7575900"/>
              <a:gd name="connsiteY3243" fmla="*/ 2424185 h 6174910"/>
              <a:gd name="connsiteX3244" fmla="*/ 257339 w 7575900"/>
              <a:gd name="connsiteY3244" fmla="*/ 2577354 h 6174910"/>
              <a:gd name="connsiteX3245" fmla="*/ 96471 w 7575900"/>
              <a:gd name="connsiteY3245" fmla="*/ 2594287 h 6174910"/>
              <a:gd name="connsiteX3246" fmla="*/ 240405 w 7575900"/>
              <a:gd name="connsiteY3246" fmla="*/ 2467287 h 6174910"/>
              <a:gd name="connsiteX3247" fmla="*/ 299672 w 7575900"/>
              <a:gd name="connsiteY3247" fmla="*/ 2330281 h 6174910"/>
              <a:gd name="connsiteX3248" fmla="*/ 355091 w 7575900"/>
              <a:gd name="connsiteY3248" fmla="*/ 2220983 h 6174910"/>
              <a:gd name="connsiteX3249" fmla="*/ 471314 w 7575900"/>
              <a:gd name="connsiteY3249" fmla="*/ 2156329 h 6174910"/>
              <a:gd name="connsiteX3250" fmla="*/ 572913 w 7575900"/>
              <a:gd name="connsiteY3250" fmla="*/ 2170183 h 6174910"/>
              <a:gd name="connsiteX3251" fmla="*/ 699913 w 7575900"/>
              <a:gd name="connsiteY3251" fmla="*/ 2107838 h 6174910"/>
              <a:gd name="connsiteX3252" fmla="*/ 833071 w 7575900"/>
              <a:gd name="connsiteY3252" fmla="*/ 2095524 h 6174910"/>
              <a:gd name="connsiteX3253" fmla="*/ 964688 w 7575900"/>
              <a:gd name="connsiteY3253" fmla="*/ 2172492 h 6174910"/>
              <a:gd name="connsiteX3254" fmla="*/ 1026266 w 7575900"/>
              <a:gd name="connsiteY3254" fmla="*/ 2315657 h 6174910"/>
              <a:gd name="connsiteX3255" fmla="*/ 1004714 w 7575900"/>
              <a:gd name="connsiteY3255" fmla="*/ 2471134 h 6174910"/>
              <a:gd name="connsiteX3256" fmla="*/ 915429 w 7575900"/>
              <a:gd name="connsiteY3256" fmla="*/ 2659711 h 6174910"/>
              <a:gd name="connsiteX3257" fmla="*/ 662967 w 7575900"/>
              <a:gd name="connsiteY3257" fmla="*/ 2932953 h 6174910"/>
              <a:gd name="connsiteX3258" fmla="*/ 475161 w 7575900"/>
              <a:gd name="connsiteY3258" fmla="*/ 3139231 h 6174910"/>
              <a:gd name="connsiteX3259" fmla="*/ 355091 w 7575900"/>
              <a:gd name="connsiteY3259" fmla="*/ 3350130 h 6174910"/>
              <a:gd name="connsiteX3260" fmla="*/ 358167 w 7575900"/>
              <a:gd name="connsiteY3260" fmla="*/ 3521001 h 6174910"/>
              <a:gd name="connsiteX3261" fmla="*/ 482859 w 7575900"/>
              <a:gd name="connsiteY3261" fmla="*/ 3637226 h 6174910"/>
              <a:gd name="connsiteX3262" fmla="*/ 641416 w 7575900"/>
              <a:gd name="connsiteY3262" fmla="*/ 3601050 h 6174910"/>
              <a:gd name="connsiteX3263" fmla="*/ 850005 w 7575900"/>
              <a:gd name="connsiteY3263" fmla="*/ 3381687 h 6174910"/>
              <a:gd name="connsiteX3264" fmla="*/ 1032422 w 7575900"/>
              <a:gd name="connsiteY3264" fmla="*/ 3077656 h 6174910"/>
              <a:gd name="connsiteX3265" fmla="*/ 1222538 w 7575900"/>
              <a:gd name="connsiteY3265" fmla="*/ 2788251 h 6174910"/>
              <a:gd name="connsiteX3266" fmla="*/ 1514253 w 7575900"/>
              <a:gd name="connsiteY3266" fmla="*/ 1997772 h 6174910"/>
              <a:gd name="connsiteX3267" fmla="*/ 1273338 w 7575900"/>
              <a:gd name="connsiteY3267" fmla="*/ 2289487 h 6174910"/>
              <a:gd name="connsiteX3268" fmla="*/ 1312591 w 7575900"/>
              <a:gd name="connsiteY3268" fmla="*/ 1953899 h 6174910"/>
              <a:gd name="connsiteX3269" fmla="*/ 1341072 w 7575900"/>
              <a:gd name="connsiteY3269" fmla="*/ 1696820 h 6174910"/>
              <a:gd name="connsiteX3270" fmla="*/ 1151726 w 7575900"/>
              <a:gd name="connsiteY3270" fmla="*/ 2158638 h 6174910"/>
              <a:gd name="connsiteX3271" fmla="*/ 1143258 w 7575900"/>
              <a:gd name="connsiteY3271" fmla="*/ 1839983 h 6174910"/>
              <a:gd name="connsiteX3272" fmla="*/ 1247939 w 7575900"/>
              <a:gd name="connsiteY3272" fmla="*/ 1485154 h 6174910"/>
              <a:gd name="connsiteX3273" fmla="*/ 1006253 w 7575900"/>
              <a:gd name="connsiteY3273" fmla="*/ 1762245 h 6174910"/>
              <a:gd name="connsiteX3274" fmla="*/ 1144798 w 7575900"/>
              <a:gd name="connsiteY3274" fmla="*/ 1368160 h 6174910"/>
              <a:gd name="connsiteX3275" fmla="*/ 1006253 w 7575900"/>
              <a:gd name="connsiteY3275" fmla="*/ 1199596 h 6174910"/>
              <a:gd name="connsiteX3276" fmla="*/ 1187132 w 7575900"/>
              <a:gd name="connsiteY3276" fmla="*/ 1138790 h 6174910"/>
              <a:gd name="connsiteX3277" fmla="*/ 1234084 w 7575900"/>
              <a:gd name="connsiteY3277" fmla="*/ 1001014 h 6174910"/>
              <a:gd name="connsiteX3278" fmla="*/ 1278727 w 7575900"/>
              <a:gd name="connsiteY3278" fmla="*/ 1062591 h 6174910"/>
              <a:gd name="connsiteX3279" fmla="*/ 1866005 w 7575900"/>
              <a:gd name="connsiteY3279" fmla="*/ 816287 h 6174910"/>
              <a:gd name="connsiteX3280" fmla="*/ 1857538 w 7575900"/>
              <a:gd name="connsiteY3280" fmla="*/ 757020 h 6174910"/>
              <a:gd name="connsiteX3281" fmla="*/ 1976071 w 7575900"/>
              <a:gd name="connsiteY3281" fmla="*/ 807820 h 6174910"/>
              <a:gd name="connsiteX3282" fmla="*/ 2127075 w 7575900"/>
              <a:gd name="connsiteY3282" fmla="*/ 749285 h 6174910"/>
              <a:gd name="connsiteX3283" fmla="*/ 2776355 w 7575900"/>
              <a:gd name="connsiteY3283" fmla="*/ 708760 h 6174910"/>
              <a:gd name="connsiteX3284" fmla="*/ 2843324 w 7575900"/>
              <a:gd name="connsiteY3284" fmla="*/ 775730 h 6174910"/>
              <a:gd name="connsiteX3285" fmla="*/ 2776355 w 7575900"/>
              <a:gd name="connsiteY3285" fmla="*/ 842699 h 6174910"/>
              <a:gd name="connsiteX3286" fmla="*/ 2709386 w 7575900"/>
              <a:gd name="connsiteY3286" fmla="*/ 775730 h 6174910"/>
              <a:gd name="connsiteX3287" fmla="*/ 2776355 w 7575900"/>
              <a:gd name="connsiteY3287" fmla="*/ 708760 h 6174910"/>
              <a:gd name="connsiteX3288" fmla="*/ 4605895 w 7575900"/>
              <a:gd name="connsiteY3288" fmla="*/ 708525 h 6174910"/>
              <a:gd name="connsiteX3289" fmla="*/ 4672864 w 7575900"/>
              <a:gd name="connsiteY3289" fmla="*/ 775494 h 6174910"/>
              <a:gd name="connsiteX3290" fmla="*/ 4605895 w 7575900"/>
              <a:gd name="connsiteY3290" fmla="*/ 842464 h 6174910"/>
              <a:gd name="connsiteX3291" fmla="*/ 4538926 w 7575900"/>
              <a:gd name="connsiteY3291" fmla="*/ 775494 h 6174910"/>
              <a:gd name="connsiteX3292" fmla="*/ 4605895 w 7575900"/>
              <a:gd name="connsiteY3292" fmla="*/ 708525 h 6174910"/>
              <a:gd name="connsiteX3293" fmla="*/ 1070277 w 7575900"/>
              <a:gd name="connsiteY3293" fmla="*/ 703220 h 6174910"/>
              <a:gd name="connsiteX3294" fmla="*/ 1127410 w 7575900"/>
              <a:gd name="connsiteY3294" fmla="*/ 727421 h 6174910"/>
              <a:gd name="connsiteX3295" fmla="*/ 1103213 w 7575900"/>
              <a:gd name="connsiteY3295" fmla="*/ 784555 h 6174910"/>
              <a:gd name="connsiteX3296" fmla="*/ 1046080 w 7575900"/>
              <a:gd name="connsiteY3296" fmla="*/ 760355 h 6174910"/>
              <a:gd name="connsiteX3297" fmla="*/ 1070277 w 7575900"/>
              <a:gd name="connsiteY3297" fmla="*/ 703220 h 6174910"/>
              <a:gd name="connsiteX3298" fmla="*/ 3509787 w 7575900"/>
              <a:gd name="connsiteY3298" fmla="*/ 680792 h 6174910"/>
              <a:gd name="connsiteX3299" fmla="*/ 3576756 w 7575900"/>
              <a:gd name="connsiteY3299" fmla="*/ 747761 h 6174910"/>
              <a:gd name="connsiteX3300" fmla="*/ 3509787 w 7575900"/>
              <a:gd name="connsiteY3300" fmla="*/ 814731 h 6174910"/>
              <a:gd name="connsiteX3301" fmla="*/ 3442818 w 7575900"/>
              <a:gd name="connsiteY3301" fmla="*/ 747761 h 6174910"/>
              <a:gd name="connsiteX3302" fmla="*/ 3509787 w 7575900"/>
              <a:gd name="connsiteY3302" fmla="*/ 680792 h 6174910"/>
              <a:gd name="connsiteX3303" fmla="*/ 3872463 w 7575900"/>
              <a:gd name="connsiteY3303" fmla="*/ 680557 h 6174910"/>
              <a:gd name="connsiteX3304" fmla="*/ 3939432 w 7575900"/>
              <a:gd name="connsiteY3304" fmla="*/ 747527 h 6174910"/>
              <a:gd name="connsiteX3305" fmla="*/ 3872463 w 7575900"/>
              <a:gd name="connsiteY3305" fmla="*/ 814496 h 6174910"/>
              <a:gd name="connsiteX3306" fmla="*/ 3805494 w 7575900"/>
              <a:gd name="connsiteY3306" fmla="*/ 747527 h 6174910"/>
              <a:gd name="connsiteX3307" fmla="*/ 3872463 w 7575900"/>
              <a:gd name="connsiteY3307" fmla="*/ 680557 h 6174910"/>
              <a:gd name="connsiteX3308" fmla="*/ 3359768 w 7575900"/>
              <a:gd name="connsiteY3308" fmla="*/ 613823 h 6174910"/>
              <a:gd name="connsiteX3309" fmla="*/ 3426737 w 7575900"/>
              <a:gd name="connsiteY3309" fmla="*/ 680792 h 6174910"/>
              <a:gd name="connsiteX3310" fmla="*/ 3359768 w 7575900"/>
              <a:gd name="connsiteY3310" fmla="*/ 747761 h 6174910"/>
              <a:gd name="connsiteX3311" fmla="*/ 3292799 w 7575900"/>
              <a:gd name="connsiteY3311" fmla="*/ 680792 h 6174910"/>
              <a:gd name="connsiteX3312" fmla="*/ 3359768 w 7575900"/>
              <a:gd name="connsiteY3312" fmla="*/ 613823 h 6174910"/>
              <a:gd name="connsiteX3313" fmla="*/ 4022482 w 7575900"/>
              <a:gd name="connsiteY3313" fmla="*/ 613588 h 6174910"/>
              <a:gd name="connsiteX3314" fmla="*/ 4089451 w 7575900"/>
              <a:gd name="connsiteY3314" fmla="*/ 680557 h 6174910"/>
              <a:gd name="connsiteX3315" fmla="*/ 4022482 w 7575900"/>
              <a:gd name="connsiteY3315" fmla="*/ 747527 h 6174910"/>
              <a:gd name="connsiteX3316" fmla="*/ 3955513 w 7575900"/>
              <a:gd name="connsiteY3316" fmla="*/ 680557 h 6174910"/>
              <a:gd name="connsiteX3317" fmla="*/ 4022482 w 7575900"/>
              <a:gd name="connsiteY3317" fmla="*/ 613588 h 6174910"/>
              <a:gd name="connsiteX3318" fmla="*/ 2897802 w 7575900"/>
              <a:gd name="connsiteY3318" fmla="*/ 599222 h 6174910"/>
              <a:gd name="connsiteX3319" fmla="*/ 2964771 w 7575900"/>
              <a:gd name="connsiteY3319" fmla="*/ 666190 h 6174910"/>
              <a:gd name="connsiteX3320" fmla="*/ 2897802 w 7575900"/>
              <a:gd name="connsiteY3320" fmla="*/ 733160 h 6174910"/>
              <a:gd name="connsiteX3321" fmla="*/ 2830833 w 7575900"/>
              <a:gd name="connsiteY3321" fmla="*/ 666190 h 6174910"/>
              <a:gd name="connsiteX3322" fmla="*/ 2897802 w 7575900"/>
              <a:gd name="connsiteY3322" fmla="*/ 599222 h 6174910"/>
              <a:gd name="connsiteX3323" fmla="*/ 4484448 w 7575900"/>
              <a:gd name="connsiteY3323" fmla="*/ 598987 h 6174910"/>
              <a:gd name="connsiteX3324" fmla="*/ 4551417 w 7575900"/>
              <a:gd name="connsiteY3324" fmla="*/ 665955 h 6174910"/>
              <a:gd name="connsiteX3325" fmla="*/ 4484448 w 7575900"/>
              <a:gd name="connsiteY3325" fmla="*/ 732925 h 6174910"/>
              <a:gd name="connsiteX3326" fmla="*/ 4417479 w 7575900"/>
              <a:gd name="connsiteY3326" fmla="*/ 665955 h 6174910"/>
              <a:gd name="connsiteX3327" fmla="*/ 4484448 w 7575900"/>
              <a:gd name="connsiteY3327" fmla="*/ 598987 h 6174910"/>
              <a:gd name="connsiteX3328" fmla="*/ 1057156 w 7575900"/>
              <a:gd name="connsiteY3328" fmla="*/ 591674 h 6174910"/>
              <a:gd name="connsiteX3329" fmla="*/ 1114289 w 7575900"/>
              <a:gd name="connsiteY3329" fmla="*/ 615874 h 6174910"/>
              <a:gd name="connsiteX3330" fmla="*/ 1090092 w 7575900"/>
              <a:gd name="connsiteY3330" fmla="*/ 673008 h 6174910"/>
              <a:gd name="connsiteX3331" fmla="*/ 1032959 w 7575900"/>
              <a:gd name="connsiteY3331" fmla="*/ 648808 h 6174910"/>
              <a:gd name="connsiteX3332" fmla="*/ 1057156 w 7575900"/>
              <a:gd name="connsiteY3332" fmla="*/ 591674 h 6174910"/>
              <a:gd name="connsiteX3333" fmla="*/ 3501573 w 7575900"/>
              <a:gd name="connsiteY3333" fmla="*/ 587092 h 6174910"/>
              <a:gd name="connsiteX3334" fmla="*/ 3876052 w 7575900"/>
              <a:gd name="connsiteY3334" fmla="*/ 587092 h 6174910"/>
              <a:gd name="connsiteX3335" fmla="*/ 3868731 w 7575900"/>
              <a:gd name="connsiteY3335" fmla="*/ 610677 h 6174910"/>
              <a:gd name="connsiteX3336" fmla="*/ 3688812 w 7575900"/>
              <a:gd name="connsiteY3336" fmla="*/ 729935 h 6174910"/>
              <a:gd name="connsiteX3337" fmla="*/ 3508894 w 7575900"/>
              <a:gd name="connsiteY3337" fmla="*/ 610677 h 6174910"/>
              <a:gd name="connsiteX3338" fmla="*/ 3209749 w 7575900"/>
              <a:gd name="connsiteY3338" fmla="*/ 566493 h 6174910"/>
              <a:gd name="connsiteX3339" fmla="*/ 3276718 w 7575900"/>
              <a:gd name="connsiteY3339" fmla="*/ 633462 h 6174910"/>
              <a:gd name="connsiteX3340" fmla="*/ 3209749 w 7575900"/>
              <a:gd name="connsiteY3340" fmla="*/ 700431 h 6174910"/>
              <a:gd name="connsiteX3341" fmla="*/ 3142780 w 7575900"/>
              <a:gd name="connsiteY3341" fmla="*/ 633462 h 6174910"/>
              <a:gd name="connsiteX3342" fmla="*/ 3209749 w 7575900"/>
              <a:gd name="connsiteY3342" fmla="*/ 566493 h 6174910"/>
              <a:gd name="connsiteX3343" fmla="*/ 4172501 w 7575900"/>
              <a:gd name="connsiteY3343" fmla="*/ 566258 h 6174910"/>
              <a:gd name="connsiteX3344" fmla="*/ 4239470 w 7575900"/>
              <a:gd name="connsiteY3344" fmla="*/ 633227 h 6174910"/>
              <a:gd name="connsiteX3345" fmla="*/ 4172501 w 7575900"/>
              <a:gd name="connsiteY3345" fmla="*/ 700196 h 6174910"/>
              <a:gd name="connsiteX3346" fmla="*/ 4105532 w 7575900"/>
              <a:gd name="connsiteY3346" fmla="*/ 633227 h 6174910"/>
              <a:gd name="connsiteX3347" fmla="*/ 4172501 w 7575900"/>
              <a:gd name="connsiteY3347" fmla="*/ 566258 h 6174910"/>
              <a:gd name="connsiteX3348" fmla="*/ 3050204 w 7575900"/>
              <a:gd name="connsiteY3348" fmla="*/ 551617 h 6174910"/>
              <a:gd name="connsiteX3349" fmla="*/ 3117173 w 7575900"/>
              <a:gd name="connsiteY3349" fmla="*/ 618585 h 6174910"/>
              <a:gd name="connsiteX3350" fmla="*/ 3050204 w 7575900"/>
              <a:gd name="connsiteY3350" fmla="*/ 685555 h 6174910"/>
              <a:gd name="connsiteX3351" fmla="*/ 2983235 w 7575900"/>
              <a:gd name="connsiteY3351" fmla="*/ 618585 h 6174910"/>
              <a:gd name="connsiteX3352" fmla="*/ 3050204 w 7575900"/>
              <a:gd name="connsiteY3352" fmla="*/ 551617 h 6174910"/>
              <a:gd name="connsiteX3353" fmla="*/ 4332046 w 7575900"/>
              <a:gd name="connsiteY3353" fmla="*/ 551382 h 6174910"/>
              <a:gd name="connsiteX3354" fmla="*/ 4399015 w 7575900"/>
              <a:gd name="connsiteY3354" fmla="*/ 618351 h 6174910"/>
              <a:gd name="connsiteX3355" fmla="*/ 4332046 w 7575900"/>
              <a:gd name="connsiteY3355" fmla="*/ 685319 h 6174910"/>
              <a:gd name="connsiteX3356" fmla="*/ 4265077 w 7575900"/>
              <a:gd name="connsiteY3356" fmla="*/ 618351 h 6174910"/>
              <a:gd name="connsiteX3357" fmla="*/ 4332046 w 7575900"/>
              <a:gd name="connsiteY3357" fmla="*/ 551382 h 6174910"/>
              <a:gd name="connsiteX3358" fmla="*/ 1129731 w 7575900"/>
              <a:gd name="connsiteY3358" fmla="*/ 495720 h 6174910"/>
              <a:gd name="connsiteX3359" fmla="*/ 1186863 w 7575900"/>
              <a:gd name="connsiteY3359" fmla="*/ 519920 h 6174910"/>
              <a:gd name="connsiteX3360" fmla="*/ 1162666 w 7575900"/>
              <a:gd name="connsiteY3360" fmla="*/ 577054 h 6174910"/>
              <a:gd name="connsiteX3361" fmla="*/ 1105533 w 7575900"/>
              <a:gd name="connsiteY3361" fmla="*/ 552854 h 6174910"/>
              <a:gd name="connsiteX3362" fmla="*/ 1129731 w 7575900"/>
              <a:gd name="connsiteY3362" fmla="*/ 495720 h 6174910"/>
              <a:gd name="connsiteX3363" fmla="*/ 1621229 w 7575900"/>
              <a:gd name="connsiteY3363" fmla="*/ 490721 h 6174910"/>
              <a:gd name="connsiteX3364" fmla="*/ 1648829 w 7575900"/>
              <a:gd name="connsiteY3364" fmla="*/ 514290 h 6174910"/>
              <a:gd name="connsiteX3365" fmla="*/ 1669184 w 7575900"/>
              <a:gd name="connsiteY3365" fmla="*/ 543805 h 6174910"/>
              <a:gd name="connsiteX3366" fmla="*/ 1668887 w 7575900"/>
              <a:gd name="connsiteY3366" fmla="*/ 577181 h 6174910"/>
              <a:gd name="connsiteX3367" fmla="*/ 1665130 w 7575900"/>
              <a:gd name="connsiteY3367" fmla="*/ 612490 h 6174910"/>
              <a:gd name="connsiteX3368" fmla="*/ 1695739 w 7575900"/>
              <a:gd name="connsiteY3368" fmla="*/ 605272 h 6174910"/>
              <a:gd name="connsiteX3369" fmla="*/ 1718923 w 7575900"/>
              <a:gd name="connsiteY3369" fmla="*/ 621021 h 6174910"/>
              <a:gd name="connsiteX3370" fmla="*/ 1722506 w 7575900"/>
              <a:gd name="connsiteY3370" fmla="*/ 661512 h 6174910"/>
              <a:gd name="connsiteX3371" fmla="*/ 1702174 w 7575900"/>
              <a:gd name="connsiteY3371" fmla="*/ 646027 h 6174910"/>
              <a:gd name="connsiteX3372" fmla="*/ 1677490 w 7575900"/>
              <a:gd name="connsiteY3372" fmla="*/ 664176 h 6174910"/>
              <a:gd name="connsiteX3373" fmla="*/ 1680485 w 7575900"/>
              <a:gd name="connsiteY3373" fmla="*/ 692320 h 6174910"/>
              <a:gd name="connsiteX3374" fmla="*/ 1720947 w 7575900"/>
              <a:gd name="connsiteY3374" fmla="*/ 709439 h 6174910"/>
              <a:gd name="connsiteX3375" fmla="*/ 1751776 w 7575900"/>
              <a:gd name="connsiteY3375" fmla="*/ 699685 h 6174910"/>
              <a:gd name="connsiteX3376" fmla="*/ 1775643 w 7575900"/>
              <a:gd name="connsiteY3376" fmla="*/ 655275 h 6174910"/>
              <a:gd name="connsiteX3377" fmla="*/ 1774182 w 7575900"/>
              <a:gd name="connsiteY3377" fmla="*/ 621051 h 6174910"/>
              <a:gd name="connsiteX3378" fmla="*/ 1743192 w 7575900"/>
              <a:gd name="connsiteY3378" fmla="*/ 647463 h 6174910"/>
              <a:gd name="connsiteX3379" fmla="*/ 1734267 w 7575900"/>
              <a:gd name="connsiteY3379" fmla="*/ 546523 h 6174910"/>
              <a:gd name="connsiteX3380" fmla="*/ 1756186 w 7575900"/>
              <a:gd name="connsiteY3380" fmla="*/ 576611 h 6174910"/>
              <a:gd name="connsiteX3381" fmla="*/ 1783763 w 7575900"/>
              <a:gd name="connsiteY3381" fmla="*/ 586362 h 6174910"/>
              <a:gd name="connsiteX3382" fmla="*/ 1774249 w 7575900"/>
              <a:gd name="connsiteY3382" fmla="*/ 555469 h 6174910"/>
              <a:gd name="connsiteX3383" fmla="*/ 1755389 w 7575900"/>
              <a:gd name="connsiteY3383" fmla="*/ 529851 h 6174910"/>
              <a:gd name="connsiteX3384" fmla="*/ 1815468 w 7575900"/>
              <a:gd name="connsiteY3384" fmla="*/ 523498 h 6174910"/>
              <a:gd name="connsiteX3385" fmla="*/ 1817711 w 7575900"/>
              <a:gd name="connsiteY3385" fmla="*/ 560064 h 6174910"/>
              <a:gd name="connsiteX3386" fmla="*/ 1810919 w 7575900"/>
              <a:gd name="connsiteY3386" fmla="*/ 615819 h 6174910"/>
              <a:gd name="connsiteX3387" fmla="*/ 1811759 w 7575900"/>
              <a:gd name="connsiteY3387" fmla="*/ 679331 h 6174910"/>
              <a:gd name="connsiteX3388" fmla="*/ 1820808 w 7575900"/>
              <a:gd name="connsiteY3388" fmla="*/ 756537 h 6174910"/>
              <a:gd name="connsiteX3389" fmla="*/ 1706867 w 7575900"/>
              <a:gd name="connsiteY3389" fmla="*/ 791580 h 6174910"/>
              <a:gd name="connsiteX3390" fmla="*/ 1619025 w 7575900"/>
              <a:gd name="connsiteY3390" fmla="*/ 818748 h 6174910"/>
              <a:gd name="connsiteX3391" fmla="*/ 1538751 w 7575900"/>
              <a:gd name="connsiteY3391" fmla="*/ 851254 h 6174910"/>
              <a:gd name="connsiteX3392" fmla="*/ 1455828 w 7575900"/>
              <a:gd name="connsiteY3392" fmla="*/ 883380 h 6174910"/>
              <a:gd name="connsiteX3393" fmla="*/ 1378225 w 7575900"/>
              <a:gd name="connsiteY3393" fmla="*/ 918988 h 6174910"/>
              <a:gd name="connsiteX3394" fmla="*/ 1304565 w 7575900"/>
              <a:gd name="connsiteY3394" fmla="*/ 957963 h 6174910"/>
              <a:gd name="connsiteX3395" fmla="*/ 1258421 w 7575900"/>
              <a:gd name="connsiteY3395" fmla="*/ 977358 h 6174910"/>
              <a:gd name="connsiteX3396" fmla="*/ 1203999 w 7575900"/>
              <a:gd name="connsiteY3396" fmla="*/ 909945 h 6174910"/>
              <a:gd name="connsiteX3397" fmla="*/ 1128223 w 7575900"/>
              <a:gd name="connsiteY3397" fmla="*/ 840755 h 6174910"/>
              <a:gd name="connsiteX3398" fmla="*/ 1107494 w 7575900"/>
              <a:gd name="connsiteY3398" fmla="*/ 817099 h 6174910"/>
              <a:gd name="connsiteX3399" fmla="*/ 1145139 w 7575900"/>
              <a:gd name="connsiteY3399" fmla="*/ 775478 h 6174910"/>
              <a:gd name="connsiteX3400" fmla="*/ 1152836 w 7575900"/>
              <a:gd name="connsiteY3400" fmla="*/ 801681 h 6174910"/>
              <a:gd name="connsiteX3401" fmla="*/ 1168161 w 7575900"/>
              <a:gd name="connsiteY3401" fmla="*/ 832950 h 6174910"/>
              <a:gd name="connsiteX3402" fmla="*/ 1182267 w 7575900"/>
              <a:gd name="connsiteY3402" fmla="*/ 809227 h 6174910"/>
              <a:gd name="connsiteX3403" fmla="*/ 1179168 w 7575900"/>
              <a:gd name="connsiteY3403" fmla="*/ 774248 h 6174910"/>
              <a:gd name="connsiteX3404" fmla="*/ 1234252 w 7575900"/>
              <a:gd name="connsiteY3404" fmla="*/ 848839 h 6174910"/>
              <a:gd name="connsiteX3405" fmla="*/ 1196806 w 7575900"/>
              <a:gd name="connsiteY3405" fmla="*/ 851912 h 6174910"/>
              <a:gd name="connsiteX3406" fmla="*/ 1219054 w 7575900"/>
              <a:gd name="connsiteY3406" fmla="*/ 876442 h 6174910"/>
              <a:gd name="connsiteX3407" fmla="*/ 1247666 w 7575900"/>
              <a:gd name="connsiteY3407" fmla="*/ 888540 h 6174910"/>
              <a:gd name="connsiteX3408" fmla="*/ 1292800 w 7575900"/>
              <a:gd name="connsiteY3408" fmla="*/ 886785 h 6174910"/>
              <a:gd name="connsiteX3409" fmla="*/ 1319649 w 7575900"/>
              <a:gd name="connsiteY3409" fmla="*/ 849534 h 6174910"/>
              <a:gd name="connsiteX3410" fmla="*/ 1305161 w 7575900"/>
              <a:gd name="connsiteY3410" fmla="*/ 820125 h 6174910"/>
              <a:gd name="connsiteX3411" fmla="*/ 1274810 w 7575900"/>
              <a:gd name="connsiteY3411" fmla="*/ 810717 h 6174910"/>
              <a:gd name="connsiteX3412" fmla="*/ 1260594 w 7575900"/>
              <a:gd name="connsiteY3412" fmla="*/ 841362 h 6174910"/>
              <a:gd name="connsiteX3413" fmla="*/ 1242702 w 7575900"/>
              <a:gd name="connsiteY3413" fmla="*/ 808686 h 6174910"/>
              <a:gd name="connsiteX3414" fmla="*/ 1253522 w 7575900"/>
              <a:gd name="connsiteY3414" fmla="*/ 781366 h 6174910"/>
              <a:gd name="connsiteX3415" fmla="*/ 1276517 w 7575900"/>
              <a:gd name="connsiteY3415" fmla="*/ 774252 h 6174910"/>
              <a:gd name="connsiteX3416" fmla="*/ 1246543 w 7575900"/>
              <a:gd name="connsiteY3416" fmla="*/ 751185 h 6174910"/>
              <a:gd name="connsiteX3417" fmla="*/ 1227654 w 7575900"/>
              <a:gd name="connsiteY3417" fmla="*/ 725293 h 6174910"/>
              <a:gd name="connsiteX3418" fmla="*/ 1213981 w 7575900"/>
              <a:gd name="connsiteY3418" fmla="*/ 684953 h 6174910"/>
              <a:gd name="connsiteX3419" fmla="*/ 1221410 w 7575900"/>
              <a:gd name="connsiteY3419" fmla="*/ 648440 h 6174910"/>
              <a:gd name="connsiteX3420" fmla="*/ 1251743 w 7575900"/>
              <a:gd name="connsiteY3420" fmla="*/ 661294 h 6174910"/>
              <a:gd name="connsiteX3421" fmla="*/ 1278682 w 7575900"/>
              <a:gd name="connsiteY3421" fmla="*/ 679742 h 6174910"/>
              <a:gd name="connsiteX3422" fmla="*/ 1297158 w 7575900"/>
              <a:gd name="connsiteY3422" fmla="*/ 711189 h 6174910"/>
              <a:gd name="connsiteX3423" fmla="*/ 1307434 w 7575900"/>
              <a:gd name="connsiteY3423" fmla="*/ 754855 h 6174910"/>
              <a:gd name="connsiteX3424" fmla="*/ 1328441 w 7575900"/>
              <a:gd name="connsiteY3424" fmla="*/ 737485 h 6174910"/>
              <a:gd name="connsiteX3425" fmla="*/ 1351556 w 7575900"/>
              <a:gd name="connsiteY3425" fmla="*/ 738477 h 6174910"/>
              <a:gd name="connsiteX3426" fmla="*/ 1374169 w 7575900"/>
              <a:gd name="connsiteY3426" fmla="*/ 781580 h 6174910"/>
              <a:gd name="connsiteX3427" fmla="*/ 1342870 w 7575900"/>
              <a:gd name="connsiteY3427" fmla="*/ 775995 h 6174910"/>
              <a:gd name="connsiteX3428" fmla="*/ 1330487 w 7575900"/>
              <a:gd name="connsiteY3428" fmla="*/ 807671 h 6174910"/>
              <a:gd name="connsiteX3429" fmla="*/ 1364750 w 7575900"/>
              <a:gd name="connsiteY3429" fmla="*/ 830030 h 6174910"/>
              <a:gd name="connsiteX3430" fmla="*/ 1418559 w 7575900"/>
              <a:gd name="connsiteY3430" fmla="*/ 828946 h 6174910"/>
              <a:gd name="connsiteX3431" fmla="*/ 1463469 w 7575900"/>
              <a:gd name="connsiteY3431" fmla="*/ 802393 h 6174910"/>
              <a:gd name="connsiteX3432" fmla="*/ 1477388 w 7575900"/>
              <a:gd name="connsiteY3432" fmla="*/ 750879 h 6174910"/>
              <a:gd name="connsiteX3433" fmla="*/ 1462027 w 7575900"/>
              <a:gd name="connsiteY3433" fmla="*/ 716646 h 6174910"/>
              <a:gd name="connsiteX3434" fmla="*/ 1433337 w 7575900"/>
              <a:gd name="connsiteY3434" fmla="*/ 745034 h 6174910"/>
              <a:gd name="connsiteX3435" fmla="*/ 1413502 w 7575900"/>
              <a:gd name="connsiteY3435" fmla="*/ 789335 h 6174910"/>
              <a:gd name="connsiteX3436" fmla="*/ 1372565 w 7575900"/>
              <a:gd name="connsiteY3436" fmla="*/ 701393 h 6174910"/>
              <a:gd name="connsiteX3437" fmla="*/ 1398583 w 7575900"/>
              <a:gd name="connsiteY3437" fmla="*/ 700714 h 6174910"/>
              <a:gd name="connsiteX3438" fmla="*/ 1442768 w 7575900"/>
              <a:gd name="connsiteY3438" fmla="*/ 696614 h 6174910"/>
              <a:gd name="connsiteX3439" fmla="*/ 1419454 w 7575900"/>
              <a:gd name="connsiteY3439" fmla="*/ 670068 h 6174910"/>
              <a:gd name="connsiteX3440" fmla="*/ 1383670 w 7575900"/>
              <a:gd name="connsiteY3440" fmla="*/ 646835 h 6174910"/>
              <a:gd name="connsiteX3441" fmla="*/ 1501934 w 7575900"/>
              <a:gd name="connsiteY3441" fmla="*/ 594727 h 6174910"/>
              <a:gd name="connsiteX3442" fmla="*/ 1489320 w 7575900"/>
              <a:gd name="connsiteY3442" fmla="*/ 636105 h 6174910"/>
              <a:gd name="connsiteX3443" fmla="*/ 1483270 w 7575900"/>
              <a:gd name="connsiteY3443" fmla="*/ 676029 h 6174910"/>
              <a:gd name="connsiteX3444" fmla="*/ 1516725 w 7575900"/>
              <a:gd name="connsiteY3444" fmla="*/ 662482 h 6174910"/>
              <a:gd name="connsiteX3445" fmla="*/ 1542009 w 7575900"/>
              <a:gd name="connsiteY3445" fmla="*/ 628560 h 6174910"/>
              <a:gd name="connsiteX3446" fmla="*/ 1576192 w 7575900"/>
              <a:gd name="connsiteY3446" fmla="*/ 723455 h 6174910"/>
              <a:gd name="connsiteX3447" fmla="*/ 1520498 w 7575900"/>
              <a:gd name="connsiteY3447" fmla="*/ 702825 h 6174910"/>
              <a:gd name="connsiteX3448" fmla="*/ 1494589 w 7575900"/>
              <a:gd name="connsiteY3448" fmla="*/ 707679 h 6174910"/>
              <a:gd name="connsiteX3449" fmla="*/ 1507014 w 7575900"/>
              <a:gd name="connsiteY3449" fmla="*/ 734663 h 6174910"/>
              <a:gd name="connsiteX3450" fmla="*/ 1539618 w 7575900"/>
              <a:gd name="connsiteY3450" fmla="*/ 763402 h 6174910"/>
              <a:gd name="connsiteX3451" fmla="*/ 1606857 w 7575900"/>
              <a:gd name="connsiteY3451" fmla="*/ 754185 h 6174910"/>
              <a:gd name="connsiteX3452" fmla="*/ 1643624 w 7575900"/>
              <a:gd name="connsiteY3452" fmla="*/ 721286 h 6174910"/>
              <a:gd name="connsiteX3453" fmla="*/ 1649379 w 7575900"/>
              <a:gd name="connsiteY3453" fmla="*/ 683927 h 6174910"/>
              <a:gd name="connsiteX3454" fmla="*/ 1618919 w 7575900"/>
              <a:gd name="connsiteY3454" fmla="*/ 660276 h 6174910"/>
              <a:gd name="connsiteX3455" fmla="*/ 1596377 w 7575900"/>
              <a:gd name="connsiteY3455" fmla="*/ 687415 h 6174910"/>
              <a:gd name="connsiteX3456" fmla="*/ 1587087 w 7575900"/>
              <a:gd name="connsiteY3456" fmla="*/ 649270 h 6174910"/>
              <a:gd name="connsiteX3457" fmla="*/ 1605549 w 7575900"/>
              <a:gd name="connsiteY3457" fmla="*/ 622330 h 6174910"/>
              <a:gd name="connsiteX3458" fmla="*/ 1633352 w 7575900"/>
              <a:gd name="connsiteY3458" fmla="*/ 619899 h 6174910"/>
              <a:gd name="connsiteX3459" fmla="*/ 1610711 w 7575900"/>
              <a:gd name="connsiteY3459" fmla="*/ 588437 h 6174910"/>
              <a:gd name="connsiteX3460" fmla="*/ 1598105 w 7575900"/>
              <a:gd name="connsiteY3460" fmla="*/ 557307 h 6174910"/>
              <a:gd name="connsiteX3461" fmla="*/ 1603863 w 7575900"/>
              <a:gd name="connsiteY3461" fmla="*/ 520160 h 6174910"/>
              <a:gd name="connsiteX3462" fmla="*/ 1621229 w 7575900"/>
              <a:gd name="connsiteY3462" fmla="*/ 490721 h 6174910"/>
              <a:gd name="connsiteX3463" fmla="*/ 1246644 w 7575900"/>
              <a:gd name="connsiteY3463" fmla="*/ 488562 h 6174910"/>
              <a:gd name="connsiteX3464" fmla="*/ 1303777 w 7575900"/>
              <a:gd name="connsiteY3464" fmla="*/ 512763 h 6174910"/>
              <a:gd name="connsiteX3465" fmla="*/ 1279580 w 7575900"/>
              <a:gd name="connsiteY3465" fmla="*/ 569897 h 6174910"/>
              <a:gd name="connsiteX3466" fmla="*/ 1222447 w 7575900"/>
              <a:gd name="connsiteY3466" fmla="*/ 545697 h 6174910"/>
              <a:gd name="connsiteX3467" fmla="*/ 1246644 w 7575900"/>
              <a:gd name="connsiteY3467" fmla="*/ 488562 h 6174910"/>
              <a:gd name="connsiteX3468" fmla="*/ 1766970 w 7575900"/>
              <a:gd name="connsiteY3468" fmla="*/ 422580 h 6174910"/>
              <a:gd name="connsiteX3469" fmla="*/ 1824102 w 7575900"/>
              <a:gd name="connsiteY3469" fmla="*/ 446780 h 6174910"/>
              <a:gd name="connsiteX3470" fmla="*/ 1799905 w 7575900"/>
              <a:gd name="connsiteY3470" fmla="*/ 503914 h 6174910"/>
              <a:gd name="connsiteX3471" fmla="*/ 1742773 w 7575900"/>
              <a:gd name="connsiteY3471" fmla="*/ 479714 h 6174910"/>
              <a:gd name="connsiteX3472" fmla="*/ 1766970 w 7575900"/>
              <a:gd name="connsiteY3472" fmla="*/ 422580 h 6174910"/>
              <a:gd name="connsiteX3473" fmla="*/ 1489364 w 7575900"/>
              <a:gd name="connsiteY3473" fmla="*/ 390275 h 6174910"/>
              <a:gd name="connsiteX3474" fmla="*/ 1546498 w 7575900"/>
              <a:gd name="connsiteY3474" fmla="*/ 414475 h 6174910"/>
              <a:gd name="connsiteX3475" fmla="*/ 1522301 w 7575900"/>
              <a:gd name="connsiteY3475" fmla="*/ 471609 h 6174910"/>
              <a:gd name="connsiteX3476" fmla="*/ 1465167 w 7575900"/>
              <a:gd name="connsiteY3476" fmla="*/ 447409 h 6174910"/>
              <a:gd name="connsiteX3477" fmla="*/ 1489364 w 7575900"/>
              <a:gd name="connsiteY3477" fmla="*/ 390275 h 6174910"/>
              <a:gd name="connsiteX3478" fmla="*/ 3646252 w 7575900"/>
              <a:gd name="connsiteY3478" fmla="*/ 348002 h 6174910"/>
              <a:gd name="connsiteX3479" fmla="*/ 3646252 w 7575900"/>
              <a:gd name="connsiteY3479" fmla="*/ 501973 h 6174910"/>
              <a:gd name="connsiteX3480" fmla="*/ 3498493 w 7575900"/>
              <a:gd name="connsiteY3480" fmla="*/ 501973 h 6174910"/>
              <a:gd name="connsiteX3481" fmla="*/ 3502328 w 7575900"/>
              <a:gd name="connsiteY3481" fmla="*/ 476606 h 6174910"/>
              <a:gd name="connsiteX3482" fmla="*/ 3612807 w 7575900"/>
              <a:gd name="connsiteY3482" fmla="*/ 354753 h 6174910"/>
              <a:gd name="connsiteX3483" fmla="*/ 3731371 w 7575900"/>
              <a:gd name="connsiteY3483" fmla="*/ 348001 h 6174910"/>
              <a:gd name="connsiteX3484" fmla="*/ 3764818 w 7575900"/>
              <a:gd name="connsiteY3484" fmla="*/ 354753 h 6174910"/>
              <a:gd name="connsiteX3485" fmla="*/ 3875297 w 7575900"/>
              <a:gd name="connsiteY3485" fmla="*/ 476606 h 6174910"/>
              <a:gd name="connsiteX3486" fmla="*/ 3879132 w 7575900"/>
              <a:gd name="connsiteY3486" fmla="*/ 501973 h 6174910"/>
              <a:gd name="connsiteX3487" fmla="*/ 3731371 w 7575900"/>
              <a:gd name="connsiteY3487" fmla="*/ 501973 h 6174910"/>
              <a:gd name="connsiteX3488" fmla="*/ 1693723 w 7575900"/>
              <a:gd name="connsiteY3488" fmla="*/ 331190 h 6174910"/>
              <a:gd name="connsiteX3489" fmla="*/ 1750855 w 7575900"/>
              <a:gd name="connsiteY3489" fmla="*/ 355390 h 6174910"/>
              <a:gd name="connsiteX3490" fmla="*/ 1726658 w 7575900"/>
              <a:gd name="connsiteY3490" fmla="*/ 412524 h 6174910"/>
              <a:gd name="connsiteX3491" fmla="*/ 1669526 w 7575900"/>
              <a:gd name="connsiteY3491" fmla="*/ 388324 h 6174910"/>
              <a:gd name="connsiteX3492" fmla="*/ 1693723 w 7575900"/>
              <a:gd name="connsiteY3492" fmla="*/ 331190 h 6174910"/>
              <a:gd name="connsiteX3493" fmla="*/ 1579618 w 7575900"/>
              <a:gd name="connsiteY3493" fmla="*/ 310583 h 6174910"/>
              <a:gd name="connsiteX3494" fmla="*/ 1636750 w 7575900"/>
              <a:gd name="connsiteY3494" fmla="*/ 334784 h 6174910"/>
              <a:gd name="connsiteX3495" fmla="*/ 1612553 w 7575900"/>
              <a:gd name="connsiteY3495" fmla="*/ 391918 h 6174910"/>
              <a:gd name="connsiteX3496" fmla="*/ 1555421 w 7575900"/>
              <a:gd name="connsiteY3496" fmla="*/ 367717 h 6174910"/>
              <a:gd name="connsiteX3497" fmla="*/ 1579618 w 7575900"/>
              <a:gd name="connsiteY3497" fmla="*/ 310583 h 6174910"/>
              <a:gd name="connsiteX3498" fmla="*/ 1337602 w 7575900"/>
              <a:gd name="connsiteY3498" fmla="*/ 297397 h 6174910"/>
              <a:gd name="connsiteX3499" fmla="*/ 1352697 w 7575900"/>
              <a:gd name="connsiteY3499" fmla="*/ 303607 h 6174910"/>
              <a:gd name="connsiteX3500" fmla="*/ 1351488 w 7575900"/>
              <a:gd name="connsiteY3500" fmla="*/ 348724 h 6174910"/>
              <a:gd name="connsiteX3501" fmla="*/ 1355946 w 7575900"/>
              <a:gd name="connsiteY3501" fmla="*/ 366411 h 6174910"/>
              <a:gd name="connsiteX3502" fmla="*/ 1396462 w 7575900"/>
              <a:gd name="connsiteY3502" fmla="*/ 336186 h 6174910"/>
              <a:gd name="connsiteX3503" fmla="*/ 1412512 w 7575900"/>
              <a:gd name="connsiteY3503" fmla="*/ 338075 h 6174910"/>
              <a:gd name="connsiteX3504" fmla="*/ 1437205 w 7575900"/>
              <a:gd name="connsiteY3504" fmla="*/ 399058 h 6174910"/>
              <a:gd name="connsiteX3505" fmla="*/ 1422679 w 7575900"/>
              <a:gd name="connsiteY3505" fmla="*/ 407655 h 6174910"/>
              <a:gd name="connsiteX3506" fmla="*/ 1375237 w 7575900"/>
              <a:gd name="connsiteY3506" fmla="*/ 407374 h 6174910"/>
              <a:gd name="connsiteX3507" fmla="*/ 1400667 w 7575900"/>
              <a:gd name="connsiteY3507" fmla="*/ 436060 h 6174910"/>
              <a:gd name="connsiteX3508" fmla="*/ 1443692 w 7575900"/>
              <a:gd name="connsiteY3508" fmla="*/ 486936 h 6174910"/>
              <a:gd name="connsiteX3509" fmla="*/ 1455993 w 7575900"/>
              <a:gd name="connsiteY3509" fmla="*/ 541620 h 6174910"/>
              <a:gd name="connsiteX3510" fmla="*/ 1419690 w 7575900"/>
              <a:gd name="connsiteY3510" fmla="*/ 568888 h 6174910"/>
              <a:gd name="connsiteX3511" fmla="*/ 1374719 w 7575900"/>
              <a:gd name="connsiteY3511" fmla="*/ 572427 h 6174910"/>
              <a:gd name="connsiteX3512" fmla="*/ 1349267 w 7575900"/>
              <a:gd name="connsiteY3512" fmla="*/ 522214 h 6174910"/>
              <a:gd name="connsiteX3513" fmla="*/ 1347265 w 7575900"/>
              <a:gd name="connsiteY3513" fmla="*/ 461895 h 6174910"/>
              <a:gd name="connsiteX3514" fmla="*/ 1342331 w 7575900"/>
              <a:gd name="connsiteY3514" fmla="*/ 419235 h 6174910"/>
              <a:gd name="connsiteX3515" fmla="*/ 1306128 w 7575900"/>
              <a:gd name="connsiteY3515" fmla="*/ 453387 h 6174910"/>
              <a:gd name="connsiteX3516" fmla="*/ 1288401 w 7575900"/>
              <a:gd name="connsiteY3516" fmla="*/ 451841 h 6174910"/>
              <a:gd name="connsiteX3517" fmla="*/ 1266461 w 7575900"/>
              <a:gd name="connsiteY3517" fmla="*/ 399901 h 6174910"/>
              <a:gd name="connsiteX3518" fmla="*/ 1276660 w 7575900"/>
              <a:gd name="connsiteY3518" fmla="*/ 387383 h 6174910"/>
              <a:gd name="connsiteX3519" fmla="*/ 1324379 w 7575900"/>
              <a:gd name="connsiteY3519" fmla="*/ 377943 h 6174910"/>
              <a:gd name="connsiteX3520" fmla="*/ 1312645 w 7575900"/>
              <a:gd name="connsiteY3520" fmla="*/ 362958 h 6174910"/>
              <a:gd name="connsiteX3521" fmla="*/ 1283562 w 7575900"/>
              <a:gd name="connsiteY3521" fmla="*/ 328888 h 6174910"/>
              <a:gd name="connsiteX3522" fmla="*/ 1292073 w 7575900"/>
              <a:gd name="connsiteY3522" fmla="*/ 315833 h 6174910"/>
              <a:gd name="connsiteX3523" fmla="*/ 5229990 w 7575900"/>
              <a:gd name="connsiteY3523" fmla="*/ 149858 h 6174910"/>
              <a:gd name="connsiteX3524" fmla="*/ 5267588 w 7575900"/>
              <a:gd name="connsiteY3524" fmla="*/ 175853 h 6174910"/>
              <a:gd name="connsiteX3525" fmla="*/ 6012918 w 7575900"/>
              <a:gd name="connsiteY3525" fmla="*/ 904515 h 6174910"/>
              <a:gd name="connsiteX3526" fmla="*/ 6031968 w 7575900"/>
              <a:gd name="connsiteY3526" fmla="*/ 735965 h 6174910"/>
              <a:gd name="connsiteX3527" fmla="*/ 6212943 w 7575900"/>
              <a:gd name="connsiteY3527" fmla="*/ 952660 h 6174910"/>
              <a:gd name="connsiteX3528" fmla="*/ 6570131 w 7575900"/>
              <a:gd name="connsiteY3528" fmla="*/ 1052153 h 6174910"/>
              <a:gd name="connsiteX3529" fmla="*/ 6493929 w 7575900"/>
              <a:gd name="connsiteY3529" fmla="*/ 1135376 h 6174910"/>
              <a:gd name="connsiteX3530" fmla="*/ 6820160 w 7575900"/>
              <a:gd name="connsiteY3530" fmla="*/ 1413982 h 6174910"/>
              <a:gd name="connsiteX3531" fmla="*/ 6724911 w 7575900"/>
              <a:gd name="connsiteY3531" fmla="*/ 1444938 h 6174910"/>
              <a:gd name="connsiteX3532" fmla="*/ 6841592 w 7575900"/>
              <a:gd name="connsiteY3532" fmla="*/ 1947382 h 6174910"/>
              <a:gd name="connsiteX3533" fmla="*/ 6674905 w 7575900"/>
              <a:gd name="connsiteY3533" fmla="*/ 1847368 h 6174910"/>
              <a:gd name="connsiteX3534" fmla="*/ 6682049 w 7575900"/>
              <a:gd name="connsiteY3534" fmla="*/ 2240274 h 6174910"/>
              <a:gd name="connsiteX3535" fmla="*/ 6572509 w 7575900"/>
              <a:gd name="connsiteY3535" fmla="*/ 2133118 h 6174910"/>
              <a:gd name="connsiteX3536" fmla="*/ 6524884 w 7575900"/>
              <a:gd name="connsiteY3536" fmla="*/ 2242655 h 6174910"/>
              <a:gd name="connsiteX3537" fmla="*/ 6596323 w 7575900"/>
              <a:gd name="connsiteY3537" fmla="*/ 2290281 h 6174910"/>
              <a:gd name="connsiteX3538" fmla="*/ 6384390 w 7575900"/>
              <a:gd name="connsiteY3538" fmla="*/ 2528407 h 6174910"/>
              <a:gd name="connsiteX3539" fmla="*/ 6353433 w 7575900"/>
              <a:gd name="connsiteY3539" fmla="*/ 2516499 h 6174910"/>
              <a:gd name="connsiteX3540" fmla="*/ 6279613 w 7575900"/>
              <a:gd name="connsiteY3540" fmla="*/ 2890356 h 6174910"/>
              <a:gd name="connsiteX3541" fmla="*/ 6404644 w 7575900"/>
              <a:gd name="connsiteY3541" fmla="*/ 3062265 h 6174910"/>
              <a:gd name="connsiteX3542" fmla="*/ 6463463 w 7575900"/>
              <a:gd name="connsiteY3542" fmla="*/ 3138835 h 6174910"/>
              <a:gd name="connsiteX3543" fmla="*/ 6457702 w 7575900"/>
              <a:gd name="connsiteY3543" fmla="*/ 3113169 h 6174910"/>
              <a:gd name="connsiteX3544" fmla="*/ 6493834 w 7575900"/>
              <a:gd name="connsiteY3544" fmla="*/ 3021955 h 6174910"/>
              <a:gd name="connsiteX3545" fmla="*/ 6686575 w 7575900"/>
              <a:gd name="connsiteY3545" fmla="*/ 3052189 h 6174910"/>
              <a:gd name="connsiteX3546" fmla="*/ 6694150 w 7575900"/>
              <a:gd name="connsiteY3546" fmla="*/ 3247141 h 6174910"/>
              <a:gd name="connsiteX3547" fmla="*/ 6599347 w 7575900"/>
              <a:gd name="connsiteY3547" fmla="*/ 3272400 h 6174910"/>
              <a:gd name="connsiteX3548" fmla="*/ 6554023 w 7575900"/>
              <a:gd name="connsiteY3548" fmla="*/ 3256491 h 6174910"/>
              <a:gd name="connsiteX3549" fmla="*/ 6615483 w 7575900"/>
              <a:gd name="connsiteY3549" fmla="*/ 3336729 h 6174910"/>
              <a:gd name="connsiteX3550" fmla="*/ 6705858 w 7575900"/>
              <a:gd name="connsiteY3550" fmla="*/ 3459475 h 6174910"/>
              <a:gd name="connsiteX3551" fmla="*/ 7103527 w 7575900"/>
              <a:gd name="connsiteY3551" fmla="*/ 3788087 h 6174910"/>
              <a:gd name="connsiteX3552" fmla="*/ 7196398 w 7575900"/>
              <a:gd name="connsiteY3552" fmla="*/ 3488050 h 6174910"/>
              <a:gd name="connsiteX3553" fmla="*/ 7032090 w 7575900"/>
              <a:gd name="connsiteY3553" fmla="*/ 3249924 h 6174910"/>
              <a:gd name="connsiteX3554" fmla="*/ 6693953 w 7575900"/>
              <a:gd name="connsiteY3554" fmla="*/ 2883214 h 6174910"/>
              <a:gd name="connsiteX3555" fmla="*/ 6643948 w 7575900"/>
              <a:gd name="connsiteY3555" fmla="*/ 2545076 h 6174910"/>
              <a:gd name="connsiteX3556" fmla="*/ 6820160 w 7575900"/>
              <a:gd name="connsiteY3556" fmla="*/ 2330761 h 6174910"/>
              <a:gd name="connsiteX3557" fmla="*/ 7134482 w 7575900"/>
              <a:gd name="connsiteY3557" fmla="*/ 2361717 h 6174910"/>
              <a:gd name="connsiteX3558" fmla="*/ 7479764 w 7575900"/>
              <a:gd name="connsiteY3558" fmla="*/ 2742718 h 6174910"/>
              <a:gd name="connsiteX3559" fmla="*/ 7198776 w 7575900"/>
              <a:gd name="connsiteY3559" fmla="*/ 2573651 h 6174910"/>
              <a:gd name="connsiteX3560" fmla="*/ 7572633 w 7575900"/>
              <a:gd name="connsiteY3560" fmla="*/ 3047518 h 6174910"/>
              <a:gd name="connsiteX3561" fmla="*/ 7146391 w 7575900"/>
              <a:gd name="connsiteY3561" fmla="*/ 2802250 h 6174910"/>
              <a:gd name="connsiteX3562" fmla="*/ 7041614 w 7575900"/>
              <a:gd name="connsiteY3562" fmla="*/ 2409344 h 6174910"/>
              <a:gd name="connsiteX3563" fmla="*/ 6720148 w 7575900"/>
              <a:gd name="connsiteY3563" fmla="*/ 2702236 h 6174910"/>
              <a:gd name="connsiteX3564" fmla="*/ 7141629 w 7575900"/>
              <a:gd name="connsiteY3564" fmla="*/ 3233256 h 6174910"/>
              <a:gd name="connsiteX3565" fmla="*/ 7172584 w 7575900"/>
              <a:gd name="connsiteY3565" fmla="*/ 3838093 h 6174910"/>
              <a:gd name="connsiteX3566" fmla="*/ 7327366 w 7575900"/>
              <a:gd name="connsiteY3566" fmla="*/ 3785707 h 6174910"/>
              <a:gd name="connsiteX3567" fmla="*/ 7039233 w 7575900"/>
              <a:gd name="connsiteY3567" fmla="*/ 3892863 h 6174910"/>
              <a:gd name="connsiteX3568" fmla="*/ 6970178 w 7575900"/>
              <a:gd name="connsiteY3568" fmla="*/ 3892862 h 6174910"/>
              <a:gd name="connsiteX3569" fmla="*/ 7127395 w 7575900"/>
              <a:gd name="connsiteY3569" fmla="*/ 4029598 h 6174910"/>
              <a:gd name="connsiteX3570" fmla="*/ 7129961 w 7575900"/>
              <a:gd name="connsiteY3570" fmla="*/ 4029822 h 6174910"/>
              <a:gd name="connsiteX3571" fmla="*/ 7084691 w 7575900"/>
              <a:gd name="connsiteY3571" fmla="*/ 4055831 h 6174910"/>
              <a:gd name="connsiteX3572" fmla="*/ 6810634 w 7575900"/>
              <a:gd name="connsiteY3572" fmla="*/ 3780943 h 6174910"/>
              <a:gd name="connsiteX3573" fmla="*/ 6643947 w 7575900"/>
              <a:gd name="connsiteY3573" fmla="*/ 3697600 h 6174910"/>
              <a:gd name="connsiteX3574" fmla="*/ 6553457 w 7575900"/>
              <a:gd name="connsiteY3574" fmla="*/ 4095268 h 6174910"/>
              <a:gd name="connsiteX3575" fmla="*/ 6693952 w 7575900"/>
              <a:gd name="connsiteY3575" fmla="*/ 4252431 h 6174910"/>
              <a:gd name="connsiteX3576" fmla="*/ 6796346 w 7575900"/>
              <a:gd name="connsiteY3576" fmla="*/ 4281004 h 6174910"/>
              <a:gd name="connsiteX3577" fmla="*/ 6807209 w 7575900"/>
              <a:gd name="connsiteY3577" fmla="*/ 4564597 h 6174910"/>
              <a:gd name="connsiteX3578" fmla="*/ 6811277 w 7575900"/>
              <a:gd name="connsiteY3578" fmla="*/ 4629465 h 6174910"/>
              <a:gd name="connsiteX3579" fmla="*/ 6814417 w 7575900"/>
              <a:gd name="connsiteY3579" fmla="*/ 4620340 h 6174910"/>
              <a:gd name="connsiteX3580" fmla="*/ 6850884 w 7575900"/>
              <a:gd name="connsiteY3580" fmla="*/ 4573890 h 6174910"/>
              <a:gd name="connsiteX3581" fmla="*/ 6952480 w 7575900"/>
              <a:gd name="connsiteY3581" fmla="*/ 4527808 h 6174910"/>
              <a:gd name="connsiteX3582" fmla="*/ 7042093 w 7575900"/>
              <a:gd name="connsiteY3582" fmla="*/ 4560219 h 6174910"/>
              <a:gd name="connsiteX3583" fmla="*/ 7013163 w 7575900"/>
              <a:gd name="connsiteY3583" fmla="*/ 4749719 h 6174910"/>
              <a:gd name="connsiteX3584" fmla="*/ 6821956 w 7575900"/>
              <a:gd name="connsiteY3584" fmla="*/ 4763390 h 6174910"/>
              <a:gd name="connsiteX3585" fmla="*/ 6818178 w 7575900"/>
              <a:gd name="connsiteY3585" fmla="*/ 4756437 h 6174910"/>
              <a:gd name="connsiteX3586" fmla="*/ 6818967 w 7575900"/>
              <a:gd name="connsiteY3586" fmla="*/ 4772437 h 6174910"/>
              <a:gd name="connsiteX3587" fmla="*/ 6763009 w 7575900"/>
              <a:gd name="connsiteY3587" fmla="*/ 5021576 h 6174910"/>
              <a:gd name="connsiteX3588" fmla="*/ 6629659 w 7575900"/>
              <a:gd name="connsiteY3588" fmla="*/ 5028719 h 6174910"/>
              <a:gd name="connsiteX3589" fmla="*/ 6639183 w 7575900"/>
              <a:gd name="connsiteY3589" fmla="*/ 5195407 h 6174910"/>
              <a:gd name="connsiteX3590" fmla="*/ 6436777 w 7575900"/>
              <a:gd name="connsiteY3590" fmla="*/ 5264462 h 6174910"/>
              <a:gd name="connsiteX3591" fmla="*/ 6493927 w 7575900"/>
              <a:gd name="connsiteY3591" fmla="*/ 5040624 h 6174910"/>
              <a:gd name="connsiteX3592" fmla="*/ 6322479 w 7575900"/>
              <a:gd name="connsiteY3592" fmla="*/ 5240650 h 6174910"/>
              <a:gd name="connsiteX3593" fmla="*/ 6446303 w 7575900"/>
              <a:gd name="connsiteY3593" fmla="*/ 5019193 h 6174910"/>
              <a:gd name="connsiteX3594" fmla="*/ 6608230 w 7575900"/>
              <a:gd name="connsiteY3594" fmla="*/ 4866791 h 6174910"/>
              <a:gd name="connsiteX3595" fmla="*/ 6627279 w 7575900"/>
              <a:gd name="connsiteY3595" fmla="*/ 4523891 h 6174910"/>
              <a:gd name="connsiteX3596" fmla="*/ 6477260 w 7575900"/>
              <a:gd name="connsiteY3596" fmla="*/ 4333393 h 6174910"/>
              <a:gd name="connsiteX3597" fmla="*/ 6348672 w 7575900"/>
              <a:gd name="connsiteY3597" fmla="*/ 4264336 h 6174910"/>
              <a:gd name="connsiteX3598" fmla="*/ 6046253 w 7575900"/>
              <a:gd name="connsiteY3598" fmla="*/ 3776180 h 6174910"/>
              <a:gd name="connsiteX3599" fmla="*/ 5774791 w 7575900"/>
              <a:gd name="connsiteY3599" fmla="*/ 3923818 h 6174910"/>
              <a:gd name="connsiteX3600" fmla="*/ 5831941 w 7575900"/>
              <a:gd name="connsiteY3600" fmla="*/ 4192897 h 6174910"/>
              <a:gd name="connsiteX3601" fmla="*/ 5355691 w 7575900"/>
              <a:gd name="connsiteY3601" fmla="*/ 4390540 h 6174910"/>
              <a:gd name="connsiteX3602" fmla="*/ 5124710 w 7575900"/>
              <a:gd name="connsiteY3602" fmla="*/ 4426261 h 6174910"/>
              <a:gd name="connsiteX3603" fmla="*/ 5017554 w 7575900"/>
              <a:gd name="connsiteY3603" fmla="*/ 4385779 h 6174910"/>
              <a:gd name="connsiteX3604" fmla="*/ 4796098 w 7575900"/>
              <a:gd name="connsiteY3604" fmla="*/ 4590565 h 6174910"/>
              <a:gd name="connsiteX3605" fmla="*/ 4836578 w 7575900"/>
              <a:gd name="connsiteY3605" fmla="*/ 4497697 h 6174910"/>
              <a:gd name="connsiteX3606" fmla="*/ 4819909 w 7575900"/>
              <a:gd name="connsiteY3606" fmla="*/ 4459596 h 6174910"/>
              <a:gd name="connsiteX3607" fmla="*/ 4741328 w 7575900"/>
              <a:gd name="connsiteY3607" fmla="*/ 4569132 h 6174910"/>
              <a:gd name="connsiteX3608" fmla="*/ 4662747 w 7575900"/>
              <a:gd name="connsiteY3608" fmla="*/ 4561993 h 6174910"/>
              <a:gd name="connsiteX3609" fmla="*/ 4946114 w 7575900"/>
              <a:gd name="connsiteY3609" fmla="*/ 4314341 h 6174910"/>
              <a:gd name="connsiteX3610" fmla="*/ 5581909 w 7575900"/>
              <a:gd name="connsiteY3610" fmla="*/ 4128605 h 6174910"/>
              <a:gd name="connsiteX3611" fmla="*/ 5446178 w 7575900"/>
              <a:gd name="connsiteY3611" fmla="*/ 3833328 h 6174910"/>
              <a:gd name="connsiteX3612" fmla="*/ 5517615 w 7575900"/>
              <a:gd name="connsiteY3612" fmla="*/ 3483287 h 6174910"/>
              <a:gd name="connsiteX3613" fmla="*/ 5998629 w 7575900"/>
              <a:gd name="connsiteY3613" fmla="*/ 3366605 h 6174910"/>
              <a:gd name="connsiteX3614" fmla="*/ 5422663 w 7575900"/>
              <a:gd name="connsiteY3614" fmla="*/ 2889070 h 6174910"/>
              <a:gd name="connsiteX3615" fmla="*/ 5419055 w 7575900"/>
              <a:gd name="connsiteY3615" fmla="*/ 2879913 h 6174910"/>
              <a:gd name="connsiteX3616" fmla="*/ 5422290 w 7575900"/>
              <a:gd name="connsiteY3616" fmla="*/ 2899495 h 6174910"/>
              <a:gd name="connsiteX3617" fmla="*/ 5408741 w 7575900"/>
              <a:gd name="connsiteY3617" fmla="*/ 2947214 h 6174910"/>
              <a:gd name="connsiteX3618" fmla="*/ 5219465 w 7575900"/>
              <a:gd name="connsiteY3618" fmla="*/ 2982910 h 6174910"/>
              <a:gd name="connsiteX3619" fmla="*/ 5151699 w 7575900"/>
              <a:gd name="connsiteY3619" fmla="*/ 2802612 h 6174910"/>
              <a:gd name="connsiteX3620" fmla="*/ 5286174 w 7575900"/>
              <a:gd name="connsiteY3620" fmla="*/ 2747259 h 6174910"/>
              <a:gd name="connsiteX3621" fmla="*/ 5340975 w 7575900"/>
              <a:gd name="connsiteY3621" fmla="*/ 2766916 h 6174910"/>
              <a:gd name="connsiteX3622" fmla="*/ 5386227 w 7575900"/>
              <a:gd name="connsiteY3622" fmla="*/ 2803546 h 6174910"/>
              <a:gd name="connsiteX3623" fmla="*/ 5394131 w 7575900"/>
              <a:gd name="connsiteY3623" fmla="*/ 2816645 h 6174910"/>
              <a:gd name="connsiteX3624" fmla="*/ 5393753 w 7575900"/>
              <a:gd name="connsiteY3624" fmla="*/ 2815685 h 6174910"/>
              <a:gd name="connsiteX3625" fmla="*/ 5369980 w 7575900"/>
              <a:gd name="connsiteY3625" fmla="*/ 2726046 h 6174910"/>
              <a:gd name="connsiteX3626" fmla="*/ 5000886 w 7575900"/>
              <a:gd name="connsiteY3626" fmla="*/ 2683186 h 6174910"/>
              <a:gd name="connsiteX3627" fmla="*/ 4917541 w 7575900"/>
              <a:gd name="connsiteY3627" fmla="*/ 2752241 h 6174910"/>
              <a:gd name="connsiteX3628" fmla="*/ 5041366 w 7575900"/>
              <a:gd name="connsiteY3628" fmla="*/ 2949886 h 6174910"/>
              <a:gd name="connsiteX3629" fmla="*/ 5084228 w 7575900"/>
              <a:gd name="connsiteY3629" fmla="*/ 3057042 h 6174910"/>
              <a:gd name="connsiteX3630" fmla="*/ 5134235 w 7575900"/>
              <a:gd name="connsiteY3630" fmla="*/ 3064186 h 6174910"/>
              <a:gd name="connsiteX3631" fmla="*/ 5260440 w 7575900"/>
              <a:gd name="connsiteY3631" fmla="*/ 3066568 h 6174910"/>
              <a:gd name="connsiteX3632" fmla="*/ 5386647 w 7575900"/>
              <a:gd name="connsiteY3632" fmla="*/ 3242778 h 6174910"/>
              <a:gd name="connsiteX3633" fmla="*/ 5184240 w 7575900"/>
              <a:gd name="connsiteY3633" fmla="*/ 3197536 h 6174910"/>
              <a:gd name="connsiteX3634" fmla="*/ 5324735 w 7575900"/>
              <a:gd name="connsiteY3634" fmla="*/ 3271354 h 6174910"/>
              <a:gd name="connsiteX3635" fmla="*/ 5319971 w 7575900"/>
              <a:gd name="connsiteY3635" fmla="*/ 3323742 h 6174910"/>
              <a:gd name="connsiteX3636" fmla="*/ 4781809 w 7575900"/>
              <a:gd name="connsiteY3636" fmla="*/ 2730811 h 6174910"/>
              <a:gd name="connsiteX3637" fmla="*/ 4772285 w 7575900"/>
              <a:gd name="connsiteY3637" fmla="*/ 2640325 h 6174910"/>
              <a:gd name="connsiteX3638" fmla="*/ 4815147 w 7575900"/>
              <a:gd name="connsiteY3638" fmla="*/ 2576031 h 6174910"/>
              <a:gd name="connsiteX3639" fmla="*/ 4893726 w 7575900"/>
              <a:gd name="connsiteY3639" fmla="*/ 2549838 h 6174910"/>
              <a:gd name="connsiteX3640" fmla="*/ 5100897 w 7575900"/>
              <a:gd name="connsiteY3640" fmla="*/ 2528407 h 6174910"/>
              <a:gd name="connsiteX3641" fmla="*/ 4888966 w 7575900"/>
              <a:gd name="connsiteY3641" fmla="*/ 2245036 h 6174910"/>
              <a:gd name="connsiteX3642" fmla="*/ 4710372 w 7575900"/>
              <a:gd name="connsiteY3642" fmla="*/ 2252181 h 6174910"/>
              <a:gd name="connsiteX3643" fmla="*/ 4624646 w 7575900"/>
              <a:gd name="connsiteY3643" fmla="*/ 2154550 h 6174910"/>
              <a:gd name="connsiteX3644" fmla="*/ 4774665 w 7575900"/>
              <a:gd name="connsiteY3644" fmla="*/ 2033107 h 6174910"/>
              <a:gd name="connsiteX3645" fmla="*/ 4896109 w 7575900"/>
              <a:gd name="connsiteY3645" fmla="*/ 2047392 h 6174910"/>
              <a:gd name="connsiteX3646" fmla="*/ 5067545 w 7575900"/>
              <a:gd name="connsiteY3646" fmla="*/ 2188489 h 6174910"/>
              <a:gd name="connsiteX3647" fmla="*/ 5079433 w 7575900"/>
              <a:gd name="connsiteY3647" fmla="*/ 2198440 h 6174910"/>
              <a:gd name="connsiteX3648" fmla="*/ 5108796 w 7575900"/>
              <a:gd name="connsiteY3648" fmla="*/ 2169464 h 6174910"/>
              <a:gd name="connsiteX3649" fmla="*/ 5152601 w 7575900"/>
              <a:gd name="connsiteY3649" fmla="*/ 2155513 h 6174910"/>
              <a:gd name="connsiteX3650" fmla="*/ 5273239 w 7575900"/>
              <a:gd name="connsiteY3650" fmla="*/ 2303089 h 6174910"/>
              <a:gd name="connsiteX3651" fmla="*/ 5268023 w 7575900"/>
              <a:gd name="connsiteY3651" fmla="*/ 2352392 h 6174910"/>
              <a:gd name="connsiteX3652" fmla="*/ 5279080 w 7575900"/>
              <a:gd name="connsiteY3652" fmla="*/ 2361103 h 6174910"/>
              <a:gd name="connsiteX3653" fmla="*/ 5379502 w 7575900"/>
              <a:gd name="connsiteY3653" fmla="*/ 2428392 h 6174910"/>
              <a:gd name="connsiteX3654" fmla="*/ 5550954 w 7575900"/>
              <a:gd name="connsiteY3654" fmla="*/ 2054537 h 6174910"/>
              <a:gd name="connsiteX3655" fmla="*/ 5539048 w 7575900"/>
              <a:gd name="connsiteY3655" fmla="*/ 2040249 h 6174910"/>
              <a:gd name="connsiteX3656" fmla="*/ 5624772 w 7575900"/>
              <a:gd name="connsiteY3656" fmla="*/ 1737832 h 6174910"/>
              <a:gd name="connsiteX3657" fmla="*/ 5781936 w 7575900"/>
              <a:gd name="connsiteY3657" fmla="*/ 1794982 h 6174910"/>
              <a:gd name="connsiteX3658" fmla="*/ 6196274 w 7575900"/>
              <a:gd name="connsiteY3658" fmla="*/ 1261701 h 6174910"/>
              <a:gd name="connsiteX3659" fmla="*/ 5865281 w 7575900"/>
              <a:gd name="connsiteY3659" fmla="*/ 1444938 h 6174910"/>
              <a:gd name="connsiteX3660" fmla="*/ 5803367 w 7575900"/>
              <a:gd name="connsiteY3660" fmla="*/ 1473513 h 6174910"/>
              <a:gd name="connsiteX3661" fmla="*/ 5743836 w 7575900"/>
              <a:gd name="connsiteY3661" fmla="*/ 1621151 h 6174910"/>
              <a:gd name="connsiteX3662" fmla="*/ 5722405 w 7575900"/>
              <a:gd name="connsiteY3662" fmla="*/ 1525902 h 6174910"/>
              <a:gd name="connsiteX3663" fmla="*/ 5691448 w 7575900"/>
              <a:gd name="connsiteY3663" fmla="*/ 1568762 h 6174910"/>
              <a:gd name="connsiteX3664" fmla="*/ 5670017 w 7575900"/>
              <a:gd name="connsiteY3664" fmla="*/ 1673537 h 6174910"/>
              <a:gd name="connsiteX3665" fmla="*/ 5572387 w 7575900"/>
              <a:gd name="connsiteY3665" fmla="*/ 1733192 h 6174910"/>
              <a:gd name="connsiteX3666" fmla="*/ 5598579 w 7575900"/>
              <a:gd name="connsiteY3666" fmla="*/ 1661631 h 6174910"/>
              <a:gd name="connsiteX3667" fmla="*/ 5591437 w 7575900"/>
              <a:gd name="connsiteY3667" fmla="*/ 1611625 h 6174910"/>
              <a:gd name="connsiteX3668" fmla="*/ 5534285 w 7575900"/>
              <a:gd name="connsiteY3668" fmla="*/ 1635438 h 6174910"/>
              <a:gd name="connsiteX3669" fmla="*/ 5508093 w 7575900"/>
              <a:gd name="connsiteY3669" fmla="*/ 1618768 h 6174910"/>
              <a:gd name="connsiteX3670" fmla="*/ 5496186 w 7575900"/>
              <a:gd name="connsiteY3670" fmla="*/ 1587934 h 6174910"/>
              <a:gd name="connsiteX3671" fmla="*/ 5450944 w 7575900"/>
              <a:gd name="connsiteY3671" fmla="*/ 1559360 h 6174910"/>
              <a:gd name="connsiteX3672" fmla="*/ 5620011 w 7575900"/>
              <a:gd name="connsiteY3672" fmla="*/ 1464110 h 6174910"/>
              <a:gd name="connsiteX3673" fmla="*/ 5598579 w 7575900"/>
              <a:gd name="connsiteY3673" fmla="*/ 1421247 h 6174910"/>
              <a:gd name="connsiteX3674" fmla="*/ 5374743 w 7575900"/>
              <a:gd name="connsiteY3674" fmla="*/ 1511734 h 6174910"/>
              <a:gd name="connsiteX3675" fmla="*/ 5369981 w 7575900"/>
              <a:gd name="connsiteY3675" fmla="*/ 1435535 h 6174910"/>
              <a:gd name="connsiteX3676" fmla="*/ 5670018 w 7575900"/>
              <a:gd name="connsiteY3676" fmla="*/ 1140779 h 6174910"/>
              <a:gd name="connsiteX3677" fmla="*/ 5877188 w 7575900"/>
              <a:gd name="connsiteY3677" fmla="*/ 999766 h 6174910"/>
              <a:gd name="connsiteX3678" fmla="*/ 5243774 w 7575900"/>
              <a:gd name="connsiteY3678" fmla="*/ 204947 h 6174910"/>
              <a:gd name="connsiteX3679" fmla="*/ 5229990 w 7575900"/>
              <a:gd name="connsiteY3679" fmla="*/ 149858 h 6174910"/>
              <a:gd name="connsiteX3680" fmla="*/ 3585344 w 7575900"/>
              <a:gd name="connsiteY3680" fmla="*/ 0 h 6174910"/>
              <a:gd name="connsiteX3681" fmla="*/ 3792280 w 7575900"/>
              <a:gd name="connsiteY3681" fmla="*/ 0 h 6174910"/>
              <a:gd name="connsiteX3682" fmla="*/ 3712626 w 7575900"/>
              <a:gd name="connsiteY3682" fmla="*/ 149538 h 6174910"/>
              <a:gd name="connsiteX3683" fmla="*/ 3850737 w 7575900"/>
              <a:gd name="connsiteY3683" fmla="*/ 58457 h 6174910"/>
              <a:gd name="connsiteX3684" fmla="*/ 3850737 w 7575900"/>
              <a:gd name="connsiteY3684" fmla="*/ 263086 h 6174910"/>
              <a:gd name="connsiteX3685" fmla="*/ 3715007 w 7575900"/>
              <a:gd name="connsiteY3685" fmla="*/ 185257 h 6174910"/>
              <a:gd name="connsiteX3686" fmla="*/ 3792280 w 7575900"/>
              <a:gd name="connsiteY3686" fmla="*/ 321543 h 6174910"/>
              <a:gd name="connsiteX3687" fmla="*/ 3585344 w 7575900"/>
              <a:gd name="connsiteY3687" fmla="*/ 321543 h 6174910"/>
              <a:gd name="connsiteX3688" fmla="*/ 3672144 w 7575900"/>
              <a:gd name="connsiteY3688" fmla="*/ 185257 h 6174910"/>
              <a:gd name="connsiteX3689" fmla="*/ 3526887 w 7575900"/>
              <a:gd name="connsiteY3689" fmla="*/ 263086 h 6174910"/>
              <a:gd name="connsiteX3690" fmla="*/ 3526887 w 7575900"/>
              <a:gd name="connsiteY3690" fmla="*/ 58457 h 6174910"/>
              <a:gd name="connsiteX3691" fmla="*/ 3667382 w 7575900"/>
              <a:gd name="connsiteY3691" fmla="*/ 151919 h 6174910"/>
              <a:gd name="connsiteX3692" fmla="*/ 3585344 w 7575900"/>
              <a:gd name="connsiteY3692" fmla="*/ 0 h 617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</a:cxnLst>
            <a:rect l="l" t="t" r="r" b="b"/>
            <a:pathLst>
              <a:path w="7575900" h="6174910">
                <a:moveTo>
                  <a:pt x="3691125" y="5552522"/>
                </a:moveTo>
                <a:cubicBezTo>
                  <a:pt x="3663468" y="5552522"/>
                  <a:pt x="3641048" y="5574942"/>
                  <a:pt x="3641048" y="5602599"/>
                </a:cubicBezTo>
                <a:cubicBezTo>
                  <a:pt x="3641048" y="5630256"/>
                  <a:pt x="3663468" y="5652676"/>
                  <a:pt x="3691125" y="5652676"/>
                </a:cubicBezTo>
                <a:cubicBezTo>
                  <a:pt x="3718782" y="5652676"/>
                  <a:pt x="3741202" y="5630256"/>
                  <a:pt x="3741202" y="5602599"/>
                </a:cubicBezTo>
                <a:cubicBezTo>
                  <a:pt x="3741202" y="5574942"/>
                  <a:pt x="3718782" y="5552522"/>
                  <a:pt x="3691125" y="5552522"/>
                </a:cubicBezTo>
                <a:close/>
                <a:moveTo>
                  <a:pt x="4638319" y="5037074"/>
                </a:moveTo>
                <a:cubicBezTo>
                  <a:pt x="4484517" y="5048294"/>
                  <a:pt x="4388216" y="5124025"/>
                  <a:pt x="4380269" y="5219392"/>
                </a:cubicBezTo>
                <a:cubicBezTo>
                  <a:pt x="4372322" y="5314759"/>
                  <a:pt x="4742569" y="5396101"/>
                  <a:pt x="4722467" y="5541956"/>
                </a:cubicBezTo>
                <a:cubicBezTo>
                  <a:pt x="4865050" y="5446589"/>
                  <a:pt x="4910863" y="5418540"/>
                  <a:pt x="4910397" y="5323174"/>
                </a:cubicBezTo>
                <a:cubicBezTo>
                  <a:pt x="4909930" y="5227808"/>
                  <a:pt x="4733219" y="5107196"/>
                  <a:pt x="4638319" y="5037074"/>
                </a:cubicBezTo>
                <a:close/>
                <a:moveTo>
                  <a:pt x="2705697" y="5037074"/>
                </a:moveTo>
                <a:cubicBezTo>
                  <a:pt x="2610797" y="5107196"/>
                  <a:pt x="2434087" y="5227808"/>
                  <a:pt x="2433619" y="5323174"/>
                </a:cubicBezTo>
                <a:cubicBezTo>
                  <a:pt x="2433153" y="5418540"/>
                  <a:pt x="2478966" y="5446589"/>
                  <a:pt x="2621550" y="5541956"/>
                </a:cubicBezTo>
                <a:cubicBezTo>
                  <a:pt x="2601447" y="5396102"/>
                  <a:pt x="2971694" y="5314759"/>
                  <a:pt x="2963747" y="5219392"/>
                </a:cubicBezTo>
                <a:cubicBezTo>
                  <a:pt x="2955800" y="5124026"/>
                  <a:pt x="2859499" y="5048294"/>
                  <a:pt x="2705697" y="5037074"/>
                </a:cubicBezTo>
                <a:close/>
                <a:moveTo>
                  <a:pt x="3695522" y="4994750"/>
                </a:moveTo>
                <a:cubicBezTo>
                  <a:pt x="3649485" y="5030469"/>
                  <a:pt x="3580406" y="5094763"/>
                  <a:pt x="3572469" y="5144769"/>
                </a:cubicBezTo>
                <a:cubicBezTo>
                  <a:pt x="3564532" y="5194775"/>
                  <a:pt x="3647897" y="5240020"/>
                  <a:pt x="3647897" y="5294789"/>
                </a:cubicBezTo>
                <a:cubicBezTo>
                  <a:pt x="3653794" y="5316722"/>
                  <a:pt x="3620876" y="5332618"/>
                  <a:pt x="3593564" y="5314466"/>
                </a:cubicBezTo>
                <a:cubicBezTo>
                  <a:pt x="3566252" y="5296314"/>
                  <a:pt x="3571340" y="5195802"/>
                  <a:pt x="3484027" y="5185879"/>
                </a:cubicBezTo>
                <a:cubicBezTo>
                  <a:pt x="3356233" y="5197388"/>
                  <a:pt x="3394277" y="5312587"/>
                  <a:pt x="3412589" y="5345423"/>
                </a:cubicBezTo>
                <a:cubicBezTo>
                  <a:pt x="3535676" y="5204428"/>
                  <a:pt x="3524049" y="5553551"/>
                  <a:pt x="3620093" y="5528150"/>
                </a:cubicBezTo>
                <a:cubicBezTo>
                  <a:pt x="3651842" y="5514655"/>
                  <a:pt x="3670614" y="5497322"/>
                  <a:pt x="3676908" y="5478773"/>
                </a:cubicBezTo>
                <a:cubicBezTo>
                  <a:pt x="3683202" y="5460224"/>
                  <a:pt x="3646025" y="5420933"/>
                  <a:pt x="3655477" y="5407334"/>
                </a:cubicBezTo>
                <a:cubicBezTo>
                  <a:pt x="3664929" y="5393736"/>
                  <a:pt x="3685600" y="5379719"/>
                  <a:pt x="3693141" y="5380513"/>
                </a:cubicBezTo>
                <a:cubicBezTo>
                  <a:pt x="3700682" y="5381307"/>
                  <a:pt x="3713745" y="5388576"/>
                  <a:pt x="3722152" y="5404953"/>
                </a:cubicBezTo>
                <a:cubicBezTo>
                  <a:pt x="3730559" y="5421330"/>
                  <a:pt x="3702649" y="5466574"/>
                  <a:pt x="3707864" y="5485916"/>
                </a:cubicBezTo>
                <a:cubicBezTo>
                  <a:pt x="3713079" y="5505258"/>
                  <a:pt x="3714622" y="5516349"/>
                  <a:pt x="3753444" y="5521007"/>
                </a:cubicBezTo>
                <a:cubicBezTo>
                  <a:pt x="3907034" y="5547201"/>
                  <a:pt x="3809918" y="5240543"/>
                  <a:pt x="3969802" y="5347804"/>
                </a:cubicBezTo>
                <a:cubicBezTo>
                  <a:pt x="3991574" y="5314571"/>
                  <a:pt x="4007504" y="5200960"/>
                  <a:pt x="3924558" y="5193023"/>
                </a:cubicBezTo>
                <a:cubicBezTo>
                  <a:pt x="3798749" y="5156511"/>
                  <a:pt x="3815887" y="5305046"/>
                  <a:pt x="3784064" y="5321610"/>
                </a:cubicBezTo>
                <a:cubicBezTo>
                  <a:pt x="3752241" y="5338174"/>
                  <a:pt x="3730392" y="5312753"/>
                  <a:pt x="3733623" y="5292408"/>
                </a:cubicBezTo>
                <a:cubicBezTo>
                  <a:pt x="3747910" y="5240020"/>
                  <a:pt x="3805363" y="5191495"/>
                  <a:pt x="3805832" y="5149531"/>
                </a:cubicBezTo>
                <a:cubicBezTo>
                  <a:pt x="3799482" y="5099921"/>
                  <a:pt x="3734416" y="5031263"/>
                  <a:pt x="3695522" y="4994750"/>
                </a:cubicBezTo>
                <a:close/>
                <a:moveTo>
                  <a:pt x="3527251" y="4866071"/>
                </a:moveTo>
                <a:cubicBezTo>
                  <a:pt x="3630025" y="4894794"/>
                  <a:pt x="3689287" y="4898167"/>
                  <a:pt x="3858143" y="4926557"/>
                </a:cubicBezTo>
                <a:cubicBezTo>
                  <a:pt x="3862693" y="5009716"/>
                  <a:pt x="3848117" y="5067681"/>
                  <a:pt x="3868872" y="5148329"/>
                </a:cubicBezTo>
                <a:cubicBezTo>
                  <a:pt x="4137277" y="5128965"/>
                  <a:pt x="4014258" y="5388763"/>
                  <a:pt x="3973147" y="5417586"/>
                </a:cubicBezTo>
                <a:cubicBezTo>
                  <a:pt x="3939180" y="5360684"/>
                  <a:pt x="3937240" y="5346348"/>
                  <a:pt x="3917480" y="5364133"/>
                </a:cubicBezTo>
                <a:cubicBezTo>
                  <a:pt x="3897720" y="5381918"/>
                  <a:pt x="3878113" y="5491673"/>
                  <a:pt x="3854585" y="5524297"/>
                </a:cubicBezTo>
                <a:cubicBezTo>
                  <a:pt x="3831057" y="5556921"/>
                  <a:pt x="3803378" y="5558195"/>
                  <a:pt x="3776310" y="5559877"/>
                </a:cubicBezTo>
                <a:lnTo>
                  <a:pt x="3771011" y="5558995"/>
                </a:lnTo>
                <a:lnTo>
                  <a:pt x="3776184" y="5566667"/>
                </a:lnTo>
                <a:cubicBezTo>
                  <a:pt x="3780855" y="5577711"/>
                  <a:pt x="3783438" y="5589853"/>
                  <a:pt x="3783438" y="5602599"/>
                </a:cubicBezTo>
                <a:cubicBezTo>
                  <a:pt x="3783438" y="5653582"/>
                  <a:pt x="3742108" y="5694912"/>
                  <a:pt x="3691125" y="5694912"/>
                </a:cubicBezTo>
                <a:cubicBezTo>
                  <a:pt x="3640142" y="5694912"/>
                  <a:pt x="3598812" y="5653582"/>
                  <a:pt x="3598812" y="5602599"/>
                </a:cubicBezTo>
                <a:cubicBezTo>
                  <a:pt x="3598812" y="5589853"/>
                  <a:pt x="3601395" y="5577711"/>
                  <a:pt x="3606067" y="5566667"/>
                </a:cubicBezTo>
                <a:lnTo>
                  <a:pt x="3606522" y="5565991"/>
                </a:lnTo>
                <a:lnTo>
                  <a:pt x="3566688" y="5551435"/>
                </a:lnTo>
                <a:cubicBezTo>
                  <a:pt x="3552695" y="5542790"/>
                  <a:pt x="3539592" y="5530822"/>
                  <a:pt x="3529605" y="5516004"/>
                </a:cubicBezTo>
                <a:cubicBezTo>
                  <a:pt x="3509630" y="5486368"/>
                  <a:pt x="3501118" y="5416801"/>
                  <a:pt x="3489263" y="5389122"/>
                </a:cubicBezTo>
                <a:cubicBezTo>
                  <a:pt x="3477408" y="5361443"/>
                  <a:pt x="3471117" y="5344597"/>
                  <a:pt x="3458473" y="5349929"/>
                </a:cubicBezTo>
                <a:cubicBezTo>
                  <a:pt x="3445829" y="5355261"/>
                  <a:pt x="3434873" y="5369192"/>
                  <a:pt x="3413396" y="5421116"/>
                </a:cubicBezTo>
                <a:cubicBezTo>
                  <a:pt x="3358581" y="5392077"/>
                  <a:pt x="3277294" y="5111046"/>
                  <a:pt x="3527251" y="5154268"/>
                </a:cubicBezTo>
                <a:cubicBezTo>
                  <a:pt x="3533134" y="5068145"/>
                  <a:pt x="3519727" y="5061186"/>
                  <a:pt x="3527251" y="4866071"/>
                </a:cubicBezTo>
                <a:close/>
                <a:moveTo>
                  <a:pt x="6421285" y="4644410"/>
                </a:moveTo>
                <a:cubicBezTo>
                  <a:pt x="6381233" y="4645868"/>
                  <a:pt x="6348809" y="4664412"/>
                  <a:pt x="6341615" y="4693573"/>
                </a:cubicBezTo>
                <a:cubicBezTo>
                  <a:pt x="6332022" y="4732455"/>
                  <a:pt x="6370917" y="4775489"/>
                  <a:pt x="6428487" y="4789692"/>
                </a:cubicBezTo>
                <a:cubicBezTo>
                  <a:pt x="6486058" y="4803894"/>
                  <a:pt x="6540506" y="4783889"/>
                  <a:pt x="6550098" y="4745007"/>
                </a:cubicBezTo>
                <a:cubicBezTo>
                  <a:pt x="6559691" y="4706124"/>
                  <a:pt x="6520795" y="4663090"/>
                  <a:pt x="6463225" y="4648888"/>
                </a:cubicBezTo>
                <a:cubicBezTo>
                  <a:pt x="6448831" y="4645337"/>
                  <a:pt x="6434635" y="4643924"/>
                  <a:pt x="6421285" y="4644410"/>
                </a:cubicBezTo>
                <a:close/>
                <a:moveTo>
                  <a:pt x="2489550" y="4633194"/>
                </a:moveTo>
                <a:cubicBezTo>
                  <a:pt x="2714258" y="4630284"/>
                  <a:pt x="2800193" y="4836290"/>
                  <a:pt x="2831916" y="4896829"/>
                </a:cubicBezTo>
                <a:cubicBezTo>
                  <a:pt x="2903675" y="5025208"/>
                  <a:pt x="3024059" y="5166100"/>
                  <a:pt x="2994607" y="5275491"/>
                </a:cubicBezTo>
                <a:cubicBezTo>
                  <a:pt x="2965153" y="5384882"/>
                  <a:pt x="2658012" y="5453602"/>
                  <a:pt x="2655209" y="5553177"/>
                </a:cubicBezTo>
                <a:cubicBezTo>
                  <a:pt x="2893624" y="5641532"/>
                  <a:pt x="3717803" y="5948669"/>
                  <a:pt x="4677546" y="5555982"/>
                </a:cubicBezTo>
                <a:cubicBezTo>
                  <a:pt x="4711668" y="5449395"/>
                  <a:pt x="4416217" y="5465292"/>
                  <a:pt x="4352176" y="5225004"/>
                </a:cubicBezTo>
                <a:cubicBezTo>
                  <a:pt x="4358256" y="5144596"/>
                  <a:pt x="4383945" y="5130859"/>
                  <a:pt x="4478400" y="4969756"/>
                </a:cubicBezTo>
                <a:cubicBezTo>
                  <a:pt x="4564442" y="4819872"/>
                  <a:pt x="4611720" y="4612153"/>
                  <a:pt x="4924502" y="4642657"/>
                </a:cubicBezTo>
                <a:cubicBezTo>
                  <a:pt x="5590708" y="4757306"/>
                  <a:pt x="5919155" y="5423251"/>
                  <a:pt x="6601940" y="5363144"/>
                </a:cubicBezTo>
                <a:cubicBezTo>
                  <a:pt x="6297398" y="5493771"/>
                  <a:pt x="6245789" y="5725289"/>
                  <a:pt x="5945908" y="5625151"/>
                </a:cubicBezTo>
                <a:cubicBezTo>
                  <a:pt x="5651645" y="5575501"/>
                  <a:pt x="5121607" y="5013194"/>
                  <a:pt x="4732571" y="5034389"/>
                </a:cubicBezTo>
                <a:cubicBezTo>
                  <a:pt x="4823172" y="5159366"/>
                  <a:pt x="4955996" y="5177340"/>
                  <a:pt x="4969264" y="5286711"/>
                </a:cubicBezTo>
                <a:cubicBezTo>
                  <a:pt x="4971313" y="5424130"/>
                  <a:pt x="4818493" y="5558388"/>
                  <a:pt x="4800960" y="5693422"/>
                </a:cubicBezTo>
                <a:cubicBezTo>
                  <a:pt x="4783428" y="5828456"/>
                  <a:pt x="4789342" y="6007035"/>
                  <a:pt x="4426471" y="6096910"/>
                </a:cubicBezTo>
                <a:cubicBezTo>
                  <a:pt x="3870790" y="6226264"/>
                  <a:pt x="3306977" y="6173239"/>
                  <a:pt x="2921071" y="6092434"/>
                </a:cubicBezTo>
                <a:cubicBezTo>
                  <a:pt x="2540777" y="6042483"/>
                  <a:pt x="2599014" y="5752447"/>
                  <a:pt x="2531795" y="5617692"/>
                </a:cubicBezTo>
                <a:cubicBezTo>
                  <a:pt x="2464577" y="5482937"/>
                  <a:pt x="2417153" y="5429028"/>
                  <a:pt x="2374718" y="5340006"/>
                </a:cubicBezTo>
                <a:cubicBezTo>
                  <a:pt x="2396799" y="5147202"/>
                  <a:pt x="2592256" y="5126264"/>
                  <a:pt x="2616600" y="5033076"/>
                </a:cubicBezTo>
                <a:cubicBezTo>
                  <a:pt x="2559780" y="5012805"/>
                  <a:pt x="2474650" y="5036369"/>
                  <a:pt x="2374286" y="5083943"/>
                </a:cubicBezTo>
                <a:lnTo>
                  <a:pt x="2327838" y="5107710"/>
                </a:lnTo>
                <a:lnTo>
                  <a:pt x="2307909" y="5120444"/>
                </a:lnTo>
                <a:cubicBezTo>
                  <a:pt x="2282318" y="5135783"/>
                  <a:pt x="2255281" y="5151156"/>
                  <a:pt x="2227786" y="5166303"/>
                </a:cubicBezTo>
                <a:lnTo>
                  <a:pt x="2184060" y="5189460"/>
                </a:lnTo>
                <a:lnTo>
                  <a:pt x="2040574" y="5278873"/>
                </a:lnTo>
                <a:cubicBezTo>
                  <a:pt x="1805069" y="5430416"/>
                  <a:pt x="1560943" y="5598706"/>
                  <a:pt x="1412815" y="5625151"/>
                </a:cubicBezTo>
                <a:cubicBezTo>
                  <a:pt x="1133385" y="5706093"/>
                  <a:pt x="1087809" y="5562401"/>
                  <a:pt x="763326" y="5364456"/>
                </a:cubicBezTo>
                <a:cubicBezTo>
                  <a:pt x="1439841" y="5437644"/>
                  <a:pt x="1707322" y="4826596"/>
                  <a:pt x="2384505" y="4648266"/>
                </a:cubicBezTo>
                <a:cubicBezTo>
                  <a:pt x="2422517" y="4638289"/>
                  <a:pt x="2457450" y="4633611"/>
                  <a:pt x="2489550" y="4633194"/>
                </a:cubicBezTo>
                <a:close/>
                <a:moveTo>
                  <a:pt x="3797873" y="4607002"/>
                </a:moveTo>
                <a:cubicBezTo>
                  <a:pt x="3754123" y="4607003"/>
                  <a:pt x="3718656" y="4642469"/>
                  <a:pt x="3718657" y="4686220"/>
                </a:cubicBezTo>
                <a:cubicBezTo>
                  <a:pt x="3718656" y="4729969"/>
                  <a:pt x="3754123" y="4765437"/>
                  <a:pt x="3797873" y="4765437"/>
                </a:cubicBezTo>
                <a:cubicBezTo>
                  <a:pt x="3841622" y="4765437"/>
                  <a:pt x="3877090" y="4729970"/>
                  <a:pt x="3877090" y="4686219"/>
                </a:cubicBezTo>
                <a:cubicBezTo>
                  <a:pt x="3877090" y="4642470"/>
                  <a:pt x="3841623" y="4607002"/>
                  <a:pt x="3797873" y="4607002"/>
                </a:cubicBezTo>
                <a:close/>
                <a:moveTo>
                  <a:pt x="6413480" y="4596178"/>
                </a:moveTo>
                <a:cubicBezTo>
                  <a:pt x="6432505" y="4594768"/>
                  <a:pt x="6452648" y="4596362"/>
                  <a:pt x="6472967" y="4601374"/>
                </a:cubicBezTo>
                <a:cubicBezTo>
                  <a:pt x="6554244" y="4621426"/>
                  <a:pt x="6607574" y="4688591"/>
                  <a:pt x="6592080" y="4751392"/>
                </a:cubicBezTo>
                <a:cubicBezTo>
                  <a:pt x="6576587" y="4814193"/>
                  <a:pt x="6498139" y="4848849"/>
                  <a:pt x="6416862" y="4828797"/>
                </a:cubicBezTo>
                <a:cubicBezTo>
                  <a:pt x="6335585" y="4808746"/>
                  <a:pt x="6282256" y="4741581"/>
                  <a:pt x="6297749" y="4678779"/>
                </a:cubicBezTo>
                <a:cubicBezTo>
                  <a:pt x="6309370" y="4631679"/>
                  <a:pt x="6356401" y="4600410"/>
                  <a:pt x="6413480" y="4596178"/>
                </a:cubicBezTo>
                <a:close/>
                <a:moveTo>
                  <a:pt x="6955698" y="4574043"/>
                </a:moveTo>
                <a:cubicBezTo>
                  <a:pt x="6932499" y="4577214"/>
                  <a:pt x="6907384" y="4589112"/>
                  <a:pt x="6885856" y="4608982"/>
                </a:cubicBezTo>
                <a:cubicBezTo>
                  <a:pt x="6842796" y="4648722"/>
                  <a:pt x="6830381" y="4705307"/>
                  <a:pt x="6858126" y="4735369"/>
                </a:cubicBezTo>
                <a:cubicBezTo>
                  <a:pt x="6885871" y="4765429"/>
                  <a:pt x="6943267" y="4757582"/>
                  <a:pt x="6986326" y="4717841"/>
                </a:cubicBezTo>
                <a:cubicBezTo>
                  <a:pt x="7029384" y="4678102"/>
                  <a:pt x="7041799" y="4621517"/>
                  <a:pt x="7014055" y="4591455"/>
                </a:cubicBezTo>
                <a:cubicBezTo>
                  <a:pt x="7000183" y="4576426"/>
                  <a:pt x="6978898" y="4570872"/>
                  <a:pt x="6955698" y="4574043"/>
                </a:cubicBezTo>
                <a:close/>
                <a:moveTo>
                  <a:pt x="3433023" y="4485850"/>
                </a:moveTo>
                <a:cubicBezTo>
                  <a:pt x="3389274" y="4485849"/>
                  <a:pt x="3353806" y="4521317"/>
                  <a:pt x="3353806" y="4565067"/>
                </a:cubicBezTo>
                <a:cubicBezTo>
                  <a:pt x="3353806" y="4608816"/>
                  <a:pt x="3389273" y="4644283"/>
                  <a:pt x="3433023" y="4644284"/>
                </a:cubicBezTo>
                <a:cubicBezTo>
                  <a:pt x="3476773" y="4644284"/>
                  <a:pt x="3512240" y="4608816"/>
                  <a:pt x="3512240" y="4565067"/>
                </a:cubicBezTo>
                <a:cubicBezTo>
                  <a:pt x="3512240" y="4521317"/>
                  <a:pt x="3476773" y="4485850"/>
                  <a:pt x="3433023" y="4485850"/>
                </a:cubicBezTo>
                <a:close/>
                <a:moveTo>
                  <a:pt x="4438724" y="4448424"/>
                </a:moveTo>
                <a:lnTo>
                  <a:pt x="4414715" y="4465198"/>
                </a:lnTo>
                <a:lnTo>
                  <a:pt x="4418730" y="4469013"/>
                </a:lnTo>
                <a:close/>
                <a:moveTo>
                  <a:pt x="6189288" y="4310114"/>
                </a:moveTo>
                <a:cubicBezTo>
                  <a:pt x="6147441" y="4316751"/>
                  <a:pt x="6120973" y="4369147"/>
                  <a:pt x="6130171" y="4427144"/>
                </a:cubicBezTo>
                <a:cubicBezTo>
                  <a:pt x="6139369" y="4485141"/>
                  <a:pt x="6180749" y="4526777"/>
                  <a:pt x="6222597" y="4520141"/>
                </a:cubicBezTo>
                <a:cubicBezTo>
                  <a:pt x="6264443" y="4513504"/>
                  <a:pt x="6290911" y="4461108"/>
                  <a:pt x="6281713" y="4403111"/>
                </a:cubicBezTo>
                <a:cubicBezTo>
                  <a:pt x="6272515" y="4345114"/>
                  <a:pt x="6231134" y="4303477"/>
                  <a:pt x="6189288" y="4310114"/>
                </a:cubicBezTo>
                <a:close/>
                <a:moveTo>
                  <a:pt x="7261689" y="4304394"/>
                </a:moveTo>
                <a:cubicBezTo>
                  <a:pt x="7184798" y="4304395"/>
                  <a:pt x="7122464" y="4366728"/>
                  <a:pt x="7122465" y="4443619"/>
                </a:cubicBezTo>
                <a:cubicBezTo>
                  <a:pt x="7122465" y="4520512"/>
                  <a:pt x="7184797" y="4582845"/>
                  <a:pt x="7261690" y="4582845"/>
                </a:cubicBezTo>
                <a:cubicBezTo>
                  <a:pt x="7338581" y="4582845"/>
                  <a:pt x="7400915" y="4520512"/>
                  <a:pt x="7400914" y="4443619"/>
                </a:cubicBezTo>
                <a:cubicBezTo>
                  <a:pt x="7400914" y="4366728"/>
                  <a:pt x="7338582" y="4304395"/>
                  <a:pt x="7261689" y="4304394"/>
                </a:cubicBezTo>
                <a:close/>
                <a:moveTo>
                  <a:pt x="6178700" y="4269392"/>
                </a:moveTo>
                <a:cubicBezTo>
                  <a:pt x="6246291" y="4258673"/>
                  <a:pt x="6311611" y="4316358"/>
                  <a:pt x="6324596" y="4398237"/>
                </a:cubicBezTo>
                <a:cubicBezTo>
                  <a:pt x="6337581" y="4480116"/>
                  <a:pt x="6293314" y="4555181"/>
                  <a:pt x="6225723" y="4565900"/>
                </a:cubicBezTo>
                <a:cubicBezTo>
                  <a:pt x="6158132" y="4576621"/>
                  <a:pt x="6092813" y="4518934"/>
                  <a:pt x="6079827" y="4437057"/>
                </a:cubicBezTo>
                <a:cubicBezTo>
                  <a:pt x="6066842" y="4355177"/>
                  <a:pt x="6111108" y="4280112"/>
                  <a:pt x="6178700" y="4269392"/>
                </a:cubicBezTo>
                <a:close/>
                <a:moveTo>
                  <a:pt x="7259197" y="4244573"/>
                </a:moveTo>
                <a:cubicBezTo>
                  <a:pt x="7367750" y="4244574"/>
                  <a:pt x="7455750" y="4332573"/>
                  <a:pt x="7455750" y="4441127"/>
                </a:cubicBezTo>
                <a:cubicBezTo>
                  <a:pt x="7455749" y="4549680"/>
                  <a:pt x="7367750" y="4637679"/>
                  <a:pt x="7259197" y="4637680"/>
                </a:cubicBezTo>
                <a:cubicBezTo>
                  <a:pt x="7150644" y="4637680"/>
                  <a:pt x="7062643" y="4549680"/>
                  <a:pt x="7062644" y="4441127"/>
                </a:cubicBezTo>
                <a:cubicBezTo>
                  <a:pt x="7062643" y="4332573"/>
                  <a:pt x="7150644" y="4244574"/>
                  <a:pt x="7259197" y="4244573"/>
                </a:cubicBezTo>
                <a:close/>
                <a:moveTo>
                  <a:pt x="3232934" y="4189193"/>
                </a:moveTo>
                <a:cubicBezTo>
                  <a:pt x="3177935" y="4183325"/>
                  <a:pt x="3113896" y="4206797"/>
                  <a:pt x="3058667" y="4253887"/>
                </a:cubicBezTo>
                <a:lnTo>
                  <a:pt x="3016535" y="4298565"/>
                </a:lnTo>
                <a:lnTo>
                  <a:pt x="2991516" y="4291027"/>
                </a:lnTo>
                <a:cubicBezTo>
                  <a:pt x="2978205" y="4288094"/>
                  <a:pt x="2968704" y="4287466"/>
                  <a:pt x="2966115" y="4290322"/>
                </a:cubicBezTo>
                <a:cubicBezTo>
                  <a:pt x="2963526" y="4293177"/>
                  <a:pt x="2966554" y="4300943"/>
                  <a:pt x="2973064" y="4311371"/>
                </a:cubicBezTo>
                <a:lnTo>
                  <a:pt x="2991655" y="4336083"/>
                </a:lnTo>
                <a:lnTo>
                  <a:pt x="2958670" y="4394938"/>
                </a:lnTo>
                <a:cubicBezTo>
                  <a:pt x="2925166" y="4482964"/>
                  <a:pt x="2936455" y="4571231"/>
                  <a:pt x="2994371" y="4615341"/>
                </a:cubicBezTo>
                <a:cubicBezTo>
                  <a:pt x="3023328" y="4637395"/>
                  <a:pt x="3059830" y="4645277"/>
                  <a:pt x="3098586" y="4640685"/>
                </a:cubicBezTo>
                <a:lnTo>
                  <a:pt x="3126963" y="4634413"/>
                </a:lnTo>
                <a:lnTo>
                  <a:pt x="3044253" y="4577340"/>
                </a:lnTo>
                <a:cubicBezTo>
                  <a:pt x="3012557" y="4555467"/>
                  <a:pt x="3004594" y="4512043"/>
                  <a:pt x="3026466" y="4480348"/>
                </a:cubicBezTo>
                <a:lnTo>
                  <a:pt x="3069925" y="4417367"/>
                </a:lnTo>
                <a:lnTo>
                  <a:pt x="3116541" y="4442865"/>
                </a:lnTo>
                <a:cubicBezTo>
                  <a:pt x="3132391" y="4447347"/>
                  <a:pt x="3147954" y="4446639"/>
                  <a:pt x="3163235" y="4438197"/>
                </a:cubicBezTo>
                <a:cubicBezTo>
                  <a:pt x="3181892" y="4397503"/>
                  <a:pt x="3163135" y="4372501"/>
                  <a:pt x="3130281" y="4347856"/>
                </a:cubicBezTo>
                <a:lnTo>
                  <a:pt x="3121620" y="4342452"/>
                </a:lnTo>
                <a:lnTo>
                  <a:pt x="3168566" y="4274419"/>
                </a:lnTo>
                <a:cubicBezTo>
                  <a:pt x="3190438" y="4242722"/>
                  <a:pt x="3233863" y="4234758"/>
                  <a:pt x="3265560" y="4256630"/>
                </a:cubicBezTo>
                <a:lnTo>
                  <a:pt x="3351861" y="4316183"/>
                </a:lnTo>
                <a:lnTo>
                  <a:pt x="3351473" y="4308641"/>
                </a:lnTo>
                <a:cubicBezTo>
                  <a:pt x="3345600" y="4270058"/>
                  <a:pt x="3328299" y="4236965"/>
                  <a:pt x="3299341" y="4214910"/>
                </a:cubicBezTo>
                <a:cubicBezTo>
                  <a:pt x="3280036" y="4200208"/>
                  <a:pt x="3257377" y="4191803"/>
                  <a:pt x="3232934" y="4189193"/>
                </a:cubicBezTo>
                <a:close/>
                <a:moveTo>
                  <a:pt x="7132102" y="4028593"/>
                </a:moveTo>
                <a:cubicBezTo>
                  <a:pt x="7136864" y="4029536"/>
                  <a:pt x="7138409" y="4030237"/>
                  <a:pt x="7137401" y="4030477"/>
                </a:cubicBezTo>
                <a:lnTo>
                  <a:pt x="7129961" y="4029822"/>
                </a:lnTo>
                <a:close/>
                <a:moveTo>
                  <a:pt x="3923602" y="3962456"/>
                </a:moveTo>
                <a:cubicBezTo>
                  <a:pt x="3922830" y="3962249"/>
                  <a:pt x="3922345" y="3962328"/>
                  <a:pt x="3921590" y="3962745"/>
                </a:cubicBezTo>
                <a:cubicBezTo>
                  <a:pt x="3920080" y="3963579"/>
                  <a:pt x="3916657" y="3966844"/>
                  <a:pt x="3916196" y="3967912"/>
                </a:cubicBezTo>
                <a:cubicBezTo>
                  <a:pt x="3915736" y="3968981"/>
                  <a:pt x="3917675" y="3969242"/>
                  <a:pt x="3918826" y="3969154"/>
                </a:cubicBezTo>
                <a:cubicBezTo>
                  <a:pt x="3919978" y="3969066"/>
                  <a:pt x="3921954" y="3967755"/>
                  <a:pt x="3923090" y="3967991"/>
                </a:cubicBezTo>
                <a:cubicBezTo>
                  <a:pt x="3924226" y="3968226"/>
                  <a:pt x="3925513" y="3969697"/>
                  <a:pt x="3925639" y="3970570"/>
                </a:cubicBezTo>
                <a:cubicBezTo>
                  <a:pt x="3925762" y="3971445"/>
                  <a:pt x="3924824" y="3972815"/>
                  <a:pt x="3923836" y="3973233"/>
                </a:cubicBezTo>
                <a:cubicBezTo>
                  <a:pt x="3922848" y="3973652"/>
                  <a:pt x="3919549" y="3973278"/>
                  <a:pt x="3920131" y="3974149"/>
                </a:cubicBezTo>
                <a:cubicBezTo>
                  <a:pt x="3920714" y="3975018"/>
                  <a:pt x="3926182" y="3976625"/>
                  <a:pt x="3927331" y="3978451"/>
                </a:cubicBezTo>
                <a:cubicBezTo>
                  <a:pt x="3928479" y="3980276"/>
                  <a:pt x="3927228" y="3985041"/>
                  <a:pt x="3925612" y="3986715"/>
                </a:cubicBezTo>
                <a:cubicBezTo>
                  <a:pt x="3923996" y="3988391"/>
                  <a:pt x="3919929" y="3986195"/>
                  <a:pt x="3917633" y="3988501"/>
                </a:cubicBezTo>
                <a:cubicBezTo>
                  <a:pt x="3915336" y="3990808"/>
                  <a:pt x="3911831" y="3996783"/>
                  <a:pt x="3911834" y="4000555"/>
                </a:cubicBezTo>
                <a:cubicBezTo>
                  <a:pt x="3911836" y="4004326"/>
                  <a:pt x="3914716" y="4009877"/>
                  <a:pt x="3917651" y="4011132"/>
                </a:cubicBezTo>
                <a:cubicBezTo>
                  <a:pt x="3920585" y="4012387"/>
                  <a:pt x="3926815" y="4010570"/>
                  <a:pt x="3929441" y="4008085"/>
                </a:cubicBezTo>
                <a:cubicBezTo>
                  <a:pt x="3932067" y="4005601"/>
                  <a:pt x="3933319" y="3999466"/>
                  <a:pt x="3933407" y="3996227"/>
                </a:cubicBezTo>
                <a:cubicBezTo>
                  <a:pt x="3933494" y="3992987"/>
                  <a:pt x="3929802" y="3990915"/>
                  <a:pt x="3929965" y="3988648"/>
                </a:cubicBezTo>
                <a:cubicBezTo>
                  <a:pt x="3930130" y="3986380"/>
                  <a:pt x="3932263" y="3983239"/>
                  <a:pt x="3934394" y="3982623"/>
                </a:cubicBezTo>
                <a:cubicBezTo>
                  <a:pt x="3936524" y="3982008"/>
                  <a:pt x="3941553" y="3985298"/>
                  <a:pt x="3942751" y="3984957"/>
                </a:cubicBezTo>
                <a:cubicBezTo>
                  <a:pt x="3943949" y="3984615"/>
                  <a:pt x="3941702" y="3981679"/>
                  <a:pt x="3941581" y="3980572"/>
                </a:cubicBezTo>
                <a:cubicBezTo>
                  <a:pt x="3941461" y="3979465"/>
                  <a:pt x="3941978" y="3978363"/>
                  <a:pt x="3942789" y="3978187"/>
                </a:cubicBezTo>
                <a:cubicBezTo>
                  <a:pt x="3943600" y="3978010"/>
                  <a:pt x="3945344" y="3978600"/>
                  <a:pt x="3946446" y="3979513"/>
                </a:cubicBezTo>
                <a:cubicBezTo>
                  <a:pt x="3947548" y="3980426"/>
                  <a:pt x="3947850" y="3983226"/>
                  <a:pt x="3948644" y="3983789"/>
                </a:cubicBezTo>
                <a:cubicBezTo>
                  <a:pt x="3949438" y="3984352"/>
                  <a:pt x="3951046" y="3984343"/>
                  <a:pt x="3951210" y="3982891"/>
                </a:cubicBezTo>
                <a:cubicBezTo>
                  <a:pt x="3951375" y="3981440"/>
                  <a:pt x="3950760" y="3976984"/>
                  <a:pt x="3949630" y="3975077"/>
                </a:cubicBezTo>
                <a:cubicBezTo>
                  <a:pt x="3948499" y="3973170"/>
                  <a:pt x="3948073" y="3973135"/>
                  <a:pt x="3944428" y="3971448"/>
                </a:cubicBezTo>
                <a:cubicBezTo>
                  <a:pt x="3940783" y="3969760"/>
                  <a:pt x="3931144" y="3965331"/>
                  <a:pt x="3927338" y="3963881"/>
                </a:cubicBezTo>
                <a:cubicBezTo>
                  <a:pt x="3925434" y="3963155"/>
                  <a:pt x="3924375" y="3962663"/>
                  <a:pt x="3923602" y="3962456"/>
                </a:cubicBezTo>
                <a:close/>
                <a:moveTo>
                  <a:pt x="3952308" y="3957298"/>
                </a:moveTo>
                <a:cubicBezTo>
                  <a:pt x="3950177" y="3961477"/>
                  <a:pt x="3952781" y="3965431"/>
                  <a:pt x="3954441" y="3968023"/>
                </a:cubicBezTo>
                <a:cubicBezTo>
                  <a:pt x="3956098" y="3970614"/>
                  <a:pt x="3959994" y="3972290"/>
                  <a:pt x="3963342" y="3971722"/>
                </a:cubicBezTo>
                <a:cubicBezTo>
                  <a:pt x="3966691" y="3971154"/>
                  <a:pt x="3964941" y="3968656"/>
                  <a:pt x="3974528" y="3964613"/>
                </a:cubicBezTo>
                <a:cubicBezTo>
                  <a:pt x="3964292" y="3963424"/>
                  <a:pt x="3955137" y="3956048"/>
                  <a:pt x="3952308" y="3957298"/>
                </a:cubicBezTo>
                <a:close/>
                <a:moveTo>
                  <a:pt x="3916455" y="3938287"/>
                </a:moveTo>
                <a:cubicBezTo>
                  <a:pt x="3920259" y="3947971"/>
                  <a:pt x="3917249" y="3948465"/>
                  <a:pt x="3919182" y="3951257"/>
                </a:cubicBezTo>
                <a:cubicBezTo>
                  <a:pt x="3921114" y="3954049"/>
                  <a:pt x="3925035" y="3955667"/>
                  <a:pt x="3928048" y="3955044"/>
                </a:cubicBezTo>
                <a:cubicBezTo>
                  <a:pt x="3931060" y="3954419"/>
                  <a:pt x="3935708" y="3953520"/>
                  <a:pt x="3937212" y="3949076"/>
                </a:cubicBezTo>
                <a:cubicBezTo>
                  <a:pt x="3936128" y="3946179"/>
                  <a:pt x="3924456" y="3944781"/>
                  <a:pt x="3916455" y="3938287"/>
                </a:cubicBezTo>
                <a:close/>
                <a:moveTo>
                  <a:pt x="3907603" y="3913828"/>
                </a:moveTo>
                <a:cubicBezTo>
                  <a:pt x="3909359" y="3914193"/>
                  <a:pt x="3910592" y="3921721"/>
                  <a:pt x="3914706" y="3922050"/>
                </a:cubicBezTo>
                <a:cubicBezTo>
                  <a:pt x="3919407" y="3922426"/>
                  <a:pt x="3928809" y="3917349"/>
                  <a:pt x="3935015" y="3916409"/>
                </a:cubicBezTo>
                <a:cubicBezTo>
                  <a:pt x="3941220" y="3915469"/>
                  <a:pt x="3946297" y="3913965"/>
                  <a:pt x="3951938" y="3916408"/>
                </a:cubicBezTo>
                <a:cubicBezTo>
                  <a:pt x="3957580" y="3918853"/>
                  <a:pt x="3963597" y="3926563"/>
                  <a:pt x="3968863" y="3931076"/>
                </a:cubicBezTo>
                <a:cubicBezTo>
                  <a:pt x="3974128" y="3935589"/>
                  <a:pt x="3981461" y="3939538"/>
                  <a:pt x="3983530" y="3943487"/>
                </a:cubicBezTo>
                <a:cubicBezTo>
                  <a:pt x="3985598" y="3947435"/>
                  <a:pt x="3978641" y="3951385"/>
                  <a:pt x="3981273" y="3954769"/>
                </a:cubicBezTo>
                <a:cubicBezTo>
                  <a:pt x="3983906" y="3958155"/>
                  <a:pt x="3998009" y="3960787"/>
                  <a:pt x="3999326" y="3963795"/>
                </a:cubicBezTo>
                <a:cubicBezTo>
                  <a:pt x="4000642" y="3966804"/>
                  <a:pt x="3990863" y="3969624"/>
                  <a:pt x="3989172" y="3972821"/>
                </a:cubicBezTo>
                <a:cubicBezTo>
                  <a:pt x="3987479" y="3976018"/>
                  <a:pt x="3990487" y="3980343"/>
                  <a:pt x="3989171" y="3982976"/>
                </a:cubicBezTo>
                <a:cubicBezTo>
                  <a:pt x="3987855" y="3985608"/>
                  <a:pt x="3983906" y="3985797"/>
                  <a:pt x="3981273" y="3988617"/>
                </a:cubicBezTo>
                <a:cubicBezTo>
                  <a:pt x="3978640" y="3991437"/>
                  <a:pt x="3974503" y="3995386"/>
                  <a:pt x="3973375" y="3999900"/>
                </a:cubicBezTo>
                <a:cubicBezTo>
                  <a:pt x="3972247" y="4004412"/>
                  <a:pt x="3974504" y="4011746"/>
                  <a:pt x="3974504" y="4015695"/>
                </a:cubicBezTo>
                <a:cubicBezTo>
                  <a:pt x="3974504" y="4019644"/>
                  <a:pt x="3970366" y="4023593"/>
                  <a:pt x="3973375" y="4023592"/>
                </a:cubicBezTo>
                <a:lnTo>
                  <a:pt x="3975406" y="4022929"/>
                </a:lnTo>
                <a:lnTo>
                  <a:pt x="3972570" y="4025298"/>
                </a:lnTo>
                <a:lnTo>
                  <a:pt x="3977160" y="4025323"/>
                </a:lnTo>
                <a:cubicBezTo>
                  <a:pt x="3996027" y="4023933"/>
                  <a:pt x="4003575" y="4013011"/>
                  <a:pt x="4029592" y="4013407"/>
                </a:cubicBezTo>
                <a:cubicBezTo>
                  <a:pt x="4049105" y="4013705"/>
                  <a:pt x="4079566" y="4020147"/>
                  <a:pt x="4107151" y="4024439"/>
                </a:cubicBezTo>
                <a:lnTo>
                  <a:pt x="4111685" y="4025006"/>
                </a:lnTo>
                <a:lnTo>
                  <a:pt x="4111722" y="4024891"/>
                </a:lnTo>
                <a:lnTo>
                  <a:pt x="4111798" y="4025021"/>
                </a:lnTo>
                <a:lnTo>
                  <a:pt x="4133265" y="4027706"/>
                </a:lnTo>
                <a:cubicBezTo>
                  <a:pt x="4165438" y="4030288"/>
                  <a:pt x="4200990" y="4032870"/>
                  <a:pt x="4222638" y="4028898"/>
                </a:cubicBezTo>
                <a:cubicBezTo>
                  <a:pt x="4244285" y="4024926"/>
                  <a:pt x="4259579" y="4009634"/>
                  <a:pt x="4263154" y="4003874"/>
                </a:cubicBezTo>
                <a:cubicBezTo>
                  <a:pt x="4266728" y="3998114"/>
                  <a:pt x="4259976" y="3995136"/>
                  <a:pt x="4244087" y="3994341"/>
                </a:cubicBezTo>
                <a:cubicBezTo>
                  <a:pt x="4228199" y="3993546"/>
                  <a:pt x="4193244" y="3998115"/>
                  <a:pt x="4167822" y="3999108"/>
                </a:cubicBezTo>
                <a:cubicBezTo>
                  <a:pt x="4142401" y="4000100"/>
                  <a:pt x="4109233" y="4001888"/>
                  <a:pt x="4091557" y="4000299"/>
                </a:cubicBezTo>
                <a:cubicBezTo>
                  <a:pt x="4073882" y="3998710"/>
                  <a:pt x="4068320" y="3994142"/>
                  <a:pt x="4061766" y="3989574"/>
                </a:cubicBezTo>
                <a:cubicBezTo>
                  <a:pt x="4055212" y="3985006"/>
                  <a:pt x="4052234" y="3979246"/>
                  <a:pt x="4052233" y="3972892"/>
                </a:cubicBezTo>
                <a:cubicBezTo>
                  <a:pt x="4052234" y="3966536"/>
                  <a:pt x="4054815" y="3957400"/>
                  <a:pt x="4061766" y="3951442"/>
                </a:cubicBezTo>
                <a:cubicBezTo>
                  <a:pt x="4068718" y="3945484"/>
                  <a:pt x="4086791" y="3939724"/>
                  <a:pt x="4093941" y="3937142"/>
                </a:cubicBezTo>
                <a:cubicBezTo>
                  <a:pt x="4101090" y="3934560"/>
                  <a:pt x="4101686" y="3938135"/>
                  <a:pt x="4104665" y="3935950"/>
                </a:cubicBezTo>
                <a:cubicBezTo>
                  <a:pt x="4107644" y="3933766"/>
                  <a:pt x="4101488" y="3925822"/>
                  <a:pt x="4111815" y="3924034"/>
                </a:cubicBezTo>
                <a:cubicBezTo>
                  <a:pt x="4122142" y="3922247"/>
                  <a:pt x="4143989" y="3926218"/>
                  <a:pt x="4166631" y="3925226"/>
                </a:cubicBezTo>
                <a:cubicBezTo>
                  <a:pt x="4189272" y="3924233"/>
                  <a:pt x="4244087" y="3916090"/>
                  <a:pt x="4247662" y="3918076"/>
                </a:cubicBezTo>
                <a:cubicBezTo>
                  <a:pt x="4251237" y="3920062"/>
                  <a:pt x="4198606" y="3932177"/>
                  <a:pt x="4188080" y="3937142"/>
                </a:cubicBezTo>
                <a:cubicBezTo>
                  <a:pt x="4177555" y="3942108"/>
                  <a:pt x="4171596" y="3949257"/>
                  <a:pt x="4184505" y="3947867"/>
                </a:cubicBezTo>
                <a:cubicBezTo>
                  <a:pt x="4197415" y="3946477"/>
                  <a:pt x="4241704" y="3931184"/>
                  <a:pt x="4265537" y="3928801"/>
                </a:cubicBezTo>
                <a:cubicBezTo>
                  <a:pt x="4289369" y="3926417"/>
                  <a:pt x="4329091" y="3931581"/>
                  <a:pt x="4327502" y="3933567"/>
                </a:cubicBezTo>
                <a:cubicBezTo>
                  <a:pt x="4325913" y="3935553"/>
                  <a:pt x="4278644" y="3936745"/>
                  <a:pt x="4256004" y="3940717"/>
                </a:cubicBezTo>
                <a:cubicBezTo>
                  <a:pt x="4233362" y="3944690"/>
                  <a:pt x="4212310" y="3953428"/>
                  <a:pt x="4191655" y="3957400"/>
                </a:cubicBezTo>
                <a:cubicBezTo>
                  <a:pt x="4171000" y="3961372"/>
                  <a:pt x="4146969" y="3965543"/>
                  <a:pt x="4132073" y="3964550"/>
                </a:cubicBezTo>
                <a:cubicBezTo>
                  <a:pt x="4117177" y="3963557"/>
                  <a:pt x="4111418" y="3951641"/>
                  <a:pt x="4102282" y="3951442"/>
                </a:cubicBezTo>
                <a:cubicBezTo>
                  <a:pt x="4093146" y="3951243"/>
                  <a:pt x="4081428" y="3958989"/>
                  <a:pt x="4077258" y="3963359"/>
                </a:cubicBezTo>
                <a:cubicBezTo>
                  <a:pt x="4073087" y="3967728"/>
                  <a:pt x="4068916" y="3974679"/>
                  <a:pt x="4077258" y="3977658"/>
                </a:cubicBezTo>
                <a:cubicBezTo>
                  <a:pt x="4085599" y="3980637"/>
                  <a:pt x="4127306" y="3981233"/>
                  <a:pt x="4127306" y="3981233"/>
                </a:cubicBezTo>
                <a:lnTo>
                  <a:pt x="4215488" y="3980041"/>
                </a:lnTo>
                <a:cubicBezTo>
                  <a:pt x="4239519" y="3980041"/>
                  <a:pt x="4261167" y="3977658"/>
                  <a:pt x="4271495" y="3981233"/>
                </a:cubicBezTo>
                <a:cubicBezTo>
                  <a:pt x="4281823" y="3984808"/>
                  <a:pt x="4281623" y="3993348"/>
                  <a:pt x="4277454" y="4001490"/>
                </a:cubicBezTo>
                <a:cubicBezTo>
                  <a:pt x="4273282" y="4009634"/>
                  <a:pt x="4264544" y="4023536"/>
                  <a:pt x="4246470" y="4030090"/>
                </a:cubicBezTo>
                <a:cubicBezTo>
                  <a:pt x="4228397" y="4036645"/>
                  <a:pt x="4187087" y="4037836"/>
                  <a:pt x="4169014" y="4040815"/>
                </a:cubicBezTo>
                <a:cubicBezTo>
                  <a:pt x="4150940" y="4043794"/>
                  <a:pt x="4156303" y="4042602"/>
                  <a:pt x="4138032" y="4047965"/>
                </a:cubicBezTo>
                <a:lnTo>
                  <a:pt x="4136880" y="4048258"/>
                </a:lnTo>
                <a:lnTo>
                  <a:pt x="4141913" y="4051951"/>
                </a:lnTo>
                <a:cubicBezTo>
                  <a:pt x="4151796" y="4058534"/>
                  <a:pt x="4165988" y="4057747"/>
                  <a:pt x="4170885" y="4061631"/>
                </a:cubicBezTo>
                <a:cubicBezTo>
                  <a:pt x="4175783" y="4065515"/>
                  <a:pt x="4168612" y="4072910"/>
                  <a:pt x="4171298" y="4075256"/>
                </a:cubicBezTo>
                <a:cubicBezTo>
                  <a:pt x="4173985" y="4077604"/>
                  <a:pt x="4185041" y="4074078"/>
                  <a:pt x="4187006" y="4075715"/>
                </a:cubicBezTo>
                <a:cubicBezTo>
                  <a:pt x="4188971" y="4077353"/>
                  <a:pt x="4185753" y="4082121"/>
                  <a:pt x="4183086" y="4085082"/>
                </a:cubicBezTo>
                <a:cubicBezTo>
                  <a:pt x="4180420" y="4088044"/>
                  <a:pt x="4171867" y="4089968"/>
                  <a:pt x="4171009" y="4093482"/>
                </a:cubicBezTo>
                <a:cubicBezTo>
                  <a:pt x="4170150" y="4096996"/>
                  <a:pt x="4178109" y="4103793"/>
                  <a:pt x="4177932" y="4106165"/>
                </a:cubicBezTo>
                <a:cubicBezTo>
                  <a:pt x="4177755" y="4108537"/>
                  <a:pt x="4171438" y="4106096"/>
                  <a:pt x="4169946" y="4107714"/>
                </a:cubicBezTo>
                <a:cubicBezTo>
                  <a:pt x="4168453" y="4109332"/>
                  <a:pt x="4171353" y="4113603"/>
                  <a:pt x="4168978" y="4115870"/>
                </a:cubicBezTo>
                <a:cubicBezTo>
                  <a:pt x="4166601" y="4118138"/>
                  <a:pt x="4159281" y="4119559"/>
                  <a:pt x="4155690" y="4121318"/>
                </a:cubicBezTo>
                <a:cubicBezTo>
                  <a:pt x="4152100" y="4123076"/>
                  <a:pt x="4148079" y="4123432"/>
                  <a:pt x="4147438" y="4126425"/>
                </a:cubicBezTo>
                <a:cubicBezTo>
                  <a:pt x="4146796" y="4129418"/>
                  <a:pt x="4152444" y="4134432"/>
                  <a:pt x="4151843" y="4139277"/>
                </a:cubicBezTo>
                <a:cubicBezTo>
                  <a:pt x="4151243" y="4144121"/>
                  <a:pt x="4144608" y="4150721"/>
                  <a:pt x="4143833" y="4155493"/>
                </a:cubicBezTo>
                <a:cubicBezTo>
                  <a:pt x="4143059" y="4160266"/>
                  <a:pt x="4149050" y="4167869"/>
                  <a:pt x="4147198" y="4167910"/>
                </a:cubicBezTo>
                <a:cubicBezTo>
                  <a:pt x="4145347" y="4167950"/>
                  <a:pt x="4135814" y="4159069"/>
                  <a:pt x="4132724" y="4155736"/>
                </a:cubicBezTo>
                <a:cubicBezTo>
                  <a:pt x="4129634" y="4152404"/>
                  <a:pt x="4129258" y="4151840"/>
                  <a:pt x="4128657" y="4147919"/>
                </a:cubicBezTo>
                <a:cubicBezTo>
                  <a:pt x="4128056" y="4143998"/>
                  <a:pt x="4129677" y="4134281"/>
                  <a:pt x="4129116" y="4132211"/>
                </a:cubicBezTo>
                <a:cubicBezTo>
                  <a:pt x="4128555" y="4130142"/>
                  <a:pt x="4126611" y="4133812"/>
                  <a:pt x="4125292" y="4135503"/>
                </a:cubicBezTo>
                <a:cubicBezTo>
                  <a:pt x="4123973" y="4137194"/>
                  <a:pt x="4123965" y="4142082"/>
                  <a:pt x="4121202" y="4142353"/>
                </a:cubicBezTo>
                <a:cubicBezTo>
                  <a:pt x="4118439" y="4142623"/>
                  <a:pt x="4111448" y="4136436"/>
                  <a:pt x="4108713" y="4137126"/>
                </a:cubicBezTo>
                <a:cubicBezTo>
                  <a:pt x="4105978" y="4137816"/>
                  <a:pt x="4105313" y="4146711"/>
                  <a:pt x="4104792" y="4146493"/>
                </a:cubicBezTo>
                <a:cubicBezTo>
                  <a:pt x="4104272" y="4146275"/>
                  <a:pt x="4106004" y="4138883"/>
                  <a:pt x="4105590" y="4135819"/>
                </a:cubicBezTo>
                <a:cubicBezTo>
                  <a:pt x="4105178" y="4132756"/>
                  <a:pt x="4103089" y="4130315"/>
                  <a:pt x="4102317" y="4128111"/>
                </a:cubicBezTo>
                <a:cubicBezTo>
                  <a:pt x="4101544" y="4125906"/>
                  <a:pt x="4100261" y="4124102"/>
                  <a:pt x="4100955" y="4122595"/>
                </a:cubicBezTo>
                <a:cubicBezTo>
                  <a:pt x="4101650" y="4121088"/>
                  <a:pt x="4107036" y="4121497"/>
                  <a:pt x="4106485" y="4119071"/>
                </a:cubicBezTo>
                <a:cubicBezTo>
                  <a:pt x="4105934" y="4116643"/>
                  <a:pt x="4098686" y="4110915"/>
                  <a:pt x="4097649" y="4108035"/>
                </a:cubicBezTo>
                <a:cubicBezTo>
                  <a:pt x="4096612" y="4105154"/>
                  <a:pt x="4100666" y="4102774"/>
                  <a:pt x="4100263" y="4101789"/>
                </a:cubicBezTo>
                <a:cubicBezTo>
                  <a:pt x="4099860" y="4100806"/>
                  <a:pt x="4097948" y="4102452"/>
                  <a:pt x="4095229" y="4102129"/>
                </a:cubicBezTo>
                <a:cubicBezTo>
                  <a:pt x="4092510" y="4101807"/>
                  <a:pt x="4085887" y="4101073"/>
                  <a:pt x="4083949" y="4099854"/>
                </a:cubicBezTo>
                <a:cubicBezTo>
                  <a:pt x="4082013" y="4098637"/>
                  <a:pt x="4081279" y="4096495"/>
                  <a:pt x="4083610" y="4094820"/>
                </a:cubicBezTo>
                <a:cubicBezTo>
                  <a:pt x="4085941" y="4093146"/>
                  <a:pt x="4094191" y="4090483"/>
                  <a:pt x="4097938" y="4089809"/>
                </a:cubicBezTo>
                <a:cubicBezTo>
                  <a:pt x="4101686" y="4089135"/>
                  <a:pt x="4103001" y="4089889"/>
                  <a:pt x="4106095" y="4090777"/>
                </a:cubicBezTo>
                <a:cubicBezTo>
                  <a:pt x="4109189" y="4091664"/>
                  <a:pt x="4116503" y="4095132"/>
                  <a:pt x="4116503" y="4095132"/>
                </a:cubicBezTo>
                <a:cubicBezTo>
                  <a:pt x="4120840" y="4096948"/>
                  <a:pt x="4128250" y="4103106"/>
                  <a:pt x="4132115" y="4101666"/>
                </a:cubicBezTo>
                <a:cubicBezTo>
                  <a:pt x="4135979" y="4100225"/>
                  <a:pt x="4137080" y="4090290"/>
                  <a:pt x="4139689" y="4086490"/>
                </a:cubicBezTo>
                <a:cubicBezTo>
                  <a:pt x="4142299" y="4082691"/>
                  <a:pt x="4148217" y="4081701"/>
                  <a:pt x="4147772" y="4078866"/>
                </a:cubicBezTo>
                <a:cubicBezTo>
                  <a:pt x="4147329" y="4076030"/>
                  <a:pt x="4142185" y="4072246"/>
                  <a:pt x="4137025" y="4069475"/>
                </a:cubicBezTo>
                <a:cubicBezTo>
                  <a:pt x="4131866" y="4066705"/>
                  <a:pt x="4121502" y="4061755"/>
                  <a:pt x="4116816" y="4062240"/>
                </a:cubicBezTo>
                <a:cubicBezTo>
                  <a:pt x="4112128" y="4062725"/>
                  <a:pt x="4112028" y="4071244"/>
                  <a:pt x="4108901" y="4072382"/>
                </a:cubicBezTo>
                <a:cubicBezTo>
                  <a:pt x="4105776" y="4073519"/>
                  <a:pt x="4102423" y="4071302"/>
                  <a:pt x="4098058" y="4069067"/>
                </a:cubicBezTo>
                <a:cubicBezTo>
                  <a:pt x="4095875" y="4067950"/>
                  <a:pt x="4092038" y="4065427"/>
                  <a:pt x="4088749" y="4063183"/>
                </a:cubicBezTo>
                <a:lnTo>
                  <a:pt x="4084965" y="4060562"/>
                </a:lnTo>
                <a:lnTo>
                  <a:pt x="4084687" y="4060638"/>
                </a:lnTo>
                <a:cubicBezTo>
                  <a:pt x="4073459" y="4063987"/>
                  <a:pt x="4063852" y="4067999"/>
                  <a:pt x="4059383" y="4072989"/>
                </a:cubicBezTo>
                <a:cubicBezTo>
                  <a:pt x="4047467" y="4086296"/>
                  <a:pt x="4072690" y="4123832"/>
                  <a:pt x="4066533" y="4127804"/>
                </a:cubicBezTo>
                <a:lnTo>
                  <a:pt x="4066069" y="4127825"/>
                </a:lnTo>
                <a:lnTo>
                  <a:pt x="4068811" y="4130996"/>
                </a:lnTo>
                <a:cubicBezTo>
                  <a:pt x="4071631" y="4134944"/>
                  <a:pt x="4076520" y="4139082"/>
                  <a:pt x="4077836" y="4143406"/>
                </a:cubicBezTo>
                <a:cubicBezTo>
                  <a:pt x="4079153" y="4147731"/>
                  <a:pt x="4079529" y="4153937"/>
                  <a:pt x="4076708" y="4156946"/>
                </a:cubicBezTo>
                <a:cubicBezTo>
                  <a:pt x="4073888" y="4159954"/>
                  <a:pt x="4066366" y="4161458"/>
                  <a:pt x="4060912" y="4161459"/>
                </a:cubicBezTo>
                <a:cubicBezTo>
                  <a:pt x="4055459" y="4161459"/>
                  <a:pt x="4047562" y="4155817"/>
                  <a:pt x="4043989" y="4156946"/>
                </a:cubicBezTo>
                <a:cubicBezTo>
                  <a:pt x="4040416" y="4158073"/>
                  <a:pt x="4040227" y="4165031"/>
                  <a:pt x="4039476" y="4168228"/>
                </a:cubicBezTo>
                <a:cubicBezTo>
                  <a:pt x="4038724" y="4171425"/>
                  <a:pt x="4040039" y="4174433"/>
                  <a:pt x="4039475" y="4176126"/>
                </a:cubicBezTo>
                <a:cubicBezTo>
                  <a:pt x="4038912" y="4177818"/>
                  <a:pt x="4038159" y="4177818"/>
                  <a:pt x="4036090" y="4178382"/>
                </a:cubicBezTo>
                <a:cubicBezTo>
                  <a:pt x="4034022" y="4178947"/>
                  <a:pt x="4029510" y="4180075"/>
                  <a:pt x="4027065" y="4179510"/>
                </a:cubicBezTo>
                <a:cubicBezTo>
                  <a:pt x="4024620" y="4178946"/>
                  <a:pt x="4023680" y="4176313"/>
                  <a:pt x="4021424" y="4174998"/>
                </a:cubicBezTo>
                <a:cubicBezTo>
                  <a:pt x="4019167" y="4173681"/>
                  <a:pt x="4016347" y="4171049"/>
                  <a:pt x="4013526" y="4171613"/>
                </a:cubicBezTo>
                <a:cubicBezTo>
                  <a:pt x="4010705" y="4172177"/>
                  <a:pt x="4006004" y="4176313"/>
                  <a:pt x="4004499" y="4178382"/>
                </a:cubicBezTo>
                <a:cubicBezTo>
                  <a:pt x="4002995" y="4180450"/>
                  <a:pt x="4003371" y="4182143"/>
                  <a:pt x="4004500" y="4184023"/>
                </a:cubicBezTo>
                <a:cubicBezTo>
                  <a:pt x="4005628" y="4185903"/>
                  <a:pt x="4012021" y="4188724"/>
                  <a:pt x="4011269" y="4189664"/>
                </a:cubicBezTo>
                <a:cubicBezTo>
                  <a:pt x="4010517" y="4190604"/>
                  <a:pt x="4002620" y="4190981"/>
                  <a:pt x="3999987" y="4189665"/>
                </a:cubicBezTo>
                <a:cubicBezTo>
                  <a:pt x="3997354" y="4188349"/>
                  <a:pt x="3996602" y="4184212"/>
                  <a:pt x="3995474" y="4181767"/>
                </a:cubicBezTo>
                <a:cubicBezTo>
                  <a:pt x="3994345" y="4179323"/>
                  <a:pt x="3994721" y="4176126"/>
                  <a:pt x="3993217" y="4174998"/>
                </a:cubicBezTo>
                <a:cubicBezTo>
                  <a:pt x="3991713" y="4173869"/>
                  <a:pt x="3986447" y="4174998"/>
                  <a:pt x="3986447" y="4174998"/>
                </a:cubicBezTo>
                <a:cubicBezTo>
                  <a:pt x="3984191" y="4174998"/>
                  <a:pt x="3980806" y="4173305"/>
                  <a:pt x="3979679" y="4174997"/>
                </a:cubicBezTo>
                <a:cubicBezTo>
                  <a:pt x="3978550" y="4176690"/>
                  <a:pt x="3980618" y="4185151"/>
                  <a:pt x="3979679" y="4185151"/>
                </a:cubicBezTo>
                <a:cubicBezTo>
                  <a:pt x="3978738" y="4185152"/>
                  <a:pt x="3976105" y="4178382"/>
                  <a:pt x="3974037" y="4174997"/>
                </a:cubicBezTo>
                <a:cubicBezTo>
                  <a:pt x="3971968" y="4171612"/>
                  <a:pt x="3968396" y="4167476"/>
                  <a:pt x="3967267" y="4164843"/>
                </a:cubicBezTo>
                <a:cubicBezTo>
                  <a:pt x="3966139" y="4162210"/>
                  <a:pt x="3966327" y="4160894"/>
                  <a:pt x="3967267" y="4159202"/>
                </a:cubicBezTo>
                <a:cubicBezTo>
                  <a:pt x="3968208" y="4157510"/>
                  <a:pt x="3970088" y="4155442"/>
                  <a:pt x="3972909" y="4154689"/>
                </a:cubicBezTo>
                <a:cubicBezTo>
                  <a:pt x="3975729" y="4153937"/>
                  <a:pt x="3981746" y="4155253"/>
                  <a:pt x="3984191" y="4154689"/>
                </a:cubicBezTo>
                <a:cubicBezTo>
                  <a:pt x="3986636" y="4154125"/>
                  <a:pt x="3988516" y="4152056"/>
                  <a:pt x="3987576" y="4151304"/>
                </a:cubicBezTo>
                <a:cubicBezTo>
                  <a:pt x="3986636" y="4150552"/>
                  <a:pt x="3980806" y="4151304"/>
                  <a:pt x="3978550" y="4150176"/>
                </a:cubicBezTo>
                <a:cubicBezTo>
                  <a:pt x="3976293" y="4149047"/>
                  <a:pt x="3975729" y="4145663"/>
                  <a:pt x="3974037" y="4144534"/>
                </a:cubicBezTo>
                <a:cubicBezTo>
                  <a:pt x="3972344" y="4143406"/>
                  <a:pt x="3970840" y="4143595"/>
                  <a:pt x="3968395" y="4143406"/>
                </a:cubicBezTo>
                <a:cubicBezTo>
                  <a:pt x="3965951" y="4143219"/>
                  <a:pt x="3961814" y="4143030"/>
                  <a:pt x="3959369" y="4143406"/>
                </a:cubicBezTo>
                <a:cubicBezTo>
                  <a:pt x="3956926" y="4143783"/>
                  <a:pt x="3953540" y="4146979"/>
                  <a:pt x="3953728" y="4145663"/>
                </a:cubicBezTo>
                <a:cubicBezTo>
                  <a:pt x="3953916" y="4144346"/>
                  <a:pt x="3958053" y="4137953"/>
                  <a:pt x="3960498" y="4135508"/>
                </a:cubicBezTo>
                <a:cubicBezTo>
                  <a:pt x="3962942" y="4133065"/>
                  <a:pt x="3968396" y="4130996"/>
                  <a:pt x="3968396" y="4130996"/>
                </a:cubicBezTo>
                <a:cubicBezTo>
                  <a:pt x="3971404" y="4129303"/>
                  <a:pt x="3974977" y="4125919"/>
                  <a:pt x="3978550" y="4125355"/>
                </a:cubicBezTo>
                <a:cubicBezTo>
                  <a:pt x="3982123" y="4124790"/>
                  <a:pt x="3986447" y="4125918"/>
                  <a:pt x="3989832" y="4127611"/>
                </a:cubicBezTo>
                <a:cubicBezTo>
                  <a:pt x="3993217" y="4129303"/>
                  <a:pt x="3996037" y="4131748"/>
                  <a:pt x="3998859" y="4135509"/>
                </a:cubicBezTo>
                <a:cubicBezTo>
                  <a:pt x="4001679" y="4139270"/>
                  <a:pt x="4002807" y="4149047"/>
                  <a:pt x="4006756" y="4150177"/>
                </a:cubicBezTo>
                <a:cubicBezTo>
                  <a:pt x="4010704" y="4151304"/>
                  <a:pt x="4022552" y="4142278"/>
                  <a:pt x="4022552" y="4142278"/>
                </a:cubicBezTo>
                <a:cubicBezTo>
                  <a:pt x="4026689" y="4140209"/>
                  <a:pt x="4031766" y="4138894"/>
                  <a:pt x="4031577" y="4137765"/>
                </a:cubicBezTo>
                <a:cubicBezTo>
                  <a:pt x="4031390" y="4136637"/>
                  <a:pt x="4024432" y="4136261"/>
                  <a:pt x="4021424" y="4135509"/>
                </a:cubicBezTo>
                <a:cubicBezTo>
                  <a:pt x="4018415" y="4134757"/>
                  <a:pt x="4016158" y="4134568"/>
                  <a:pt x="4013526" y="4133252"/>
                </a:cubicBezTo>
                <a:cubicBezTo>
                  <a:pt x="4010893" y="4131935"/>
                  <a:pt x="4007132" y="4130620"/>
                  <a:pt x="4005628" y="4127610"/>
                </a:cubicBezTo>
                <a:cubicBezTo>
                  <a:pt x="4004123" y="4124602"/>
                  <a:pt x="4004312" y="4120089"/>
                  <a:pt x="4004499" y="4115200"/>
                </a:cubicBezTo>
                <a:cubicBezTo>
                  <a:pt x="4004641" y="4111533"/>
                  <a:pt x="4006792" y="4105011"/>
                  <a:pt x="4007144" y="4101105"/>
                </a:cubicBezTo>
                <a:lnTo>
                  <a:pt x="4007057" y="4100473"/>
                </a:lnTo>
                <a:lnTo>
                  <a:pt x="4007401" y="4100182"/>
                </a:lnTo>
                <a:cubicBezTo>
                  <a:pt x="4011544" y="4096326"/>
                  <a:pt x="4015507" y="4092205"/>
                  <a:pt x="4019109" y="4088029"/>
                </a:cubicBezTo>
                <a:lnTo>
                  <a:pt x="4025419" y="4079784"/>
                </a:lnTo>
                <a:lnTo>
                  <a:pt x="4024877" y="4078403"/>
                </a:lnTo>
                <a:cubicBezTo>
                  <a:pt x="4024413" y="4078054"/>
                  <a:pt x="4023634" y="4077830"/>
                  <a:pt x="4022442" y="4077755"/>
                </a:cubicBezTo>
                <a:cubicBezTo>
                  <a:pt x="4012910" y="4077160"/>
                  <a:pt x="3979544" y="4081529"/>
                  <a:pt x="3965243" y="4093247"/>
                </a:cubicBezTo>
                <a:cubicBezTo>
                  <a:pt x="3952731" y="4103500"/>
                  <a:pt x="3948734" y="4134889"/>
                  <a:pt x="3940479" y="4145104"/>
                </a:cubicBezTo>
                <a:lnTo>
                  <a:pt x="3939630" y="4145760"/>
                </a:lnTo>
                <a:lnTo>
                  <a:pt x="3939757" y="4147615"/>
                </a:lnTo>
                <a:cubicBezTo>
                  <a:pt x="3940038" y="4150458"/>
                  <a:pt x="3940274" y="4153279"/>
                  <a:pt x="3939051" y="4154878"/>
                </a:cubicBezTo>
                <a:cubicBezTo>
                  <a:pt x="3936607" y="4158074"/>
                  <a:pt x="3928897" y="4160143"/>
                  <a:pt x="3925512" y="4159391"/>
                </a:cubicBezTo>
                <a:cubicBezTo>
                  <a:pt x="3922127" y="4158639"/>
                  <a:pt x="3923067" y="4150929"/>
                  <a:pt x="3918743" y="4150365"/>
                </a:cubicBezTo>
                <a:cubicBezTo>
                  <a:pt x="3914418" y="4149801"/>
                  <a:pt x="3903512" y="4153373"/>
                  <a:pt x="3899562" y="4156006"/>
                </a:cubicBezTo>
                <a:cubicBezTo>
                  <a:pt x="3895613" y="4158639"/>
                  <a:pt x="3895801" y="4162776"/>
                  <a:pt x="3895049" y="4166160"/>
                </a:cubicBezTo>
                <a:cubicBezTo>
                  <a:pt x="3894297" y="4169545"/>
                  <a:pt x="3896178" y="4176691"/>
                  <a:pt x="3895050" y="4176315"/>
                </a:cubicBezTo>
                <a:cubicBezTo>
                  <a:pt x="3893921" y="4175938"/>
                  <a:pt x="3890724" y="4166349"/>
                  <a:pt x="3888280" y="4163904"/>
                </a:cubicBezTo>
                <a:cubicBezTo>
                  <a:pt x="3885835" y="4161460"/>
                  <a:pt x="3882639" y="4163340"/>
                  <a:pt x="3880381" y="4161647"/>
                </a:cubicBezTo>
                <a:cubicBezTo>
                  <a:pt x="3878125" y="4159955"/>
                  <a:pt x="3878689" y="4154878"/>
                  <a:pt x="3874741" y="4153750"/>
                </a:cubicBezTo>
                <a:cubicBezTo>
                  <a:pt x="3870791" y="4152622"/>
                  <a:pt x="3862142" y="4152621"/>
                  <a:pt x="3856689" y="4154878"/>
                </a:cubicBezTo>
                <a:cubicBezTo>
                  <a:pt x="3851235" y="4157134"/>
                  <a:pt x="3845406" y="4165784"/>
                  <a:pt x="3842021" y="4167289"/>
                </a:cubicBezTo>
                <a:cubicBezTo>
                  <a:pt x="3838636" y="4168793"/>
                  <a:pt x="3835816" y="4166160"/>
                  <a:pt x="3836380" y="4163904"/>
                </a:cubicBezTo>
                <a:cubicBezTo>
                  <a:pt x="3836944" y="4161648"/>
                  <a:pt x="3845406" y="4155631"/>
                  <a:pt x="3845406" y="4153750"/>
                </a:cubicBezTo>
                <a:cubicBezTo>
                  <a:pt x="3845406" y="4151869"/>
                  <a:pt x="3837884" y="4151682"/>
                  <a:pt x="3836381" y="4152621"/>
                </a:cubicBezTo>
                <a:cubicBezTo>
                  <a:pt x="3834876" y="4153562"/>
                  <a:pt x="3837508" y="4159579"/>
                  <a:pt x="3836380" y="4159391"/>
                </a:cubicBezTo>
                <a:cubicBezTo>
                  <a:pt x="3835252" y="4159203"/>
                  <a:pt x="3831867" y="4153185"/>
                  <a:pt x="3829611" y="4151493"/>
                </a:cubicBezTo>
                <a:cubicBezTo>
                  <a:pt x="3827354" y="4149801"/>
                  <a:pt x="3824345" y="4147921"/>
                  <a:pt x="3822840" y="4149237"/>
                </a:cubicBezTo>
                <a:cubicBezTo>
                  <a:pt x="3821336" y="4150553"/>
                  <a:pt x="3823028" y="4156947"/>
                  <a:pt x="3820584" y="4159391"/>
                </a:cubicBezTo>
                <a:cubicBezTo>
                  <a:pt x="3818139" y="4161835"/>
                  <a:pt x="3810994" y="4164656"/>
                  <a:pt x="3808173" y="4163904"/>
                </a:cubicBezTo>
                <a:cubicBezTo>
                  <a:pt x="3805353" y="4163152"/>
                  <a:pt x="3805353" y="4156194"/>
                  <a:pt x="3803661" y="4154878"/>
                </a:cubicBezTo>
                <a:cubicBezTo>
                  <a:pt x="3801968" y="4153562"/>
                  <a:pt x="3799712" y="4154878"/>
                  <a:pt x="3798019" y="4156007"/>
                </a:cubicBezTo>
                <a:cubicBezTo>
                  <a:pt x="3796327" y="4157134"/>
                  <a:pt x="3795387" y="4160331"/>
                  <a:pt x="3793506" y="4161647"/>
                </a:cubicBezTo>
                <a:cubicBezTo>
                  <a:pt x="3791626" y="4162964"/>
                  <a:pt x="3787677" y="4162024"/>
                  <a:pt x="3786736" y="4163904"/>
                </a:cubicBezTo>
                <a:cubicBezTo>
                  <a:pt x="3785797" y="4165785"/>
                  <a:pt x="3786549" y="4170862"/>
                  <a:pt x="3787866" y="4172930"/>
                </a:cubicBezTo>
                <a:cubicBezTo>
                  <a:pt x="3789181" y="4174999"/>
                  <a:pt x="3795951" y="4175751"/>
                  <a:pt x="3794635" y="4176315"/>
                </a:cubicBezTo>
                <a:cubicBezTo>
                  <a:pt x="3793319" y="4176879"/>
                  <a:pt x="3783541" y="4178384"/>
                  <a:pt x="3779967" y="4176315"/>
                </a:cubicBezTo>
                <a:cubicBezTo>
                  <a:pt x="3776394" y="4174246"/>
                  <a:pt x="3774326" y="4166913"/>
                  <a:pt x="3773198" y="4163904"/>
                </a:cubicBezTo>
                <a:cubicBezTo>
                  <a:pt x="3772069" y="4160895"/>
                  <a:pt x="3774326" y="4159955"/>
                  <a:pt x="3773197" y="4158263"/>
                </a:cubicBezTo>
                <a:cubicBezTo>
                  <a:pt x="3772069" y="4156570"/>
                  <a:pt x="3765488" y="4156571"/>
                  <a:pt x="3766428" y="4153750"/>
                </a:cubicBezTo>
                <a:cubicBezTo>
                  <a:pt x="3767368" y="4150929"/>
                  <a:pt x="3777335" y="4143972"/>
                  <a:pt x="3778840" y="4141339"/>
                </a:cubicBezTo>
                <a:cubicBezTo>
                  <a:pt x="3780344" y="4138706"/>
                  <a:pt x="3777523" y="4138331"/>
                  <a:pt x="3775453" y="4137955"/>
                </a:cubicBezTo>
                <a:cubicBezTo>
                  <a:pt x="3773385" y="4137578"/>
                  <a:pt x="3769437" y="4138894"/>
                  <a:pt x="3766428" y="4139082"/>
                </a:cubicBezTo>
                <a:cubicBezTo>
                  <a:pt x="3763419" y="4139271"/>
                  <a:pt x="3759094" y="4140399"/>
                  <a:pt x="3757402" y="4139083"/>
                </a:cubicBezTo>
                <a:cubicBezTo>
                  <a:pt x="3755710" y="4137766"/>
                  <a:pt x="3757214" y="4133254"/>
                  <a:pt x="3756273" y="4131185"/>
                </a:cubicBezTo>
                <a:cubicBezTo>
                  <a:pt x="3755334" y="4129117"/>
                  <a:pt x="3754017" y="4126672"/>
                  <a:pt x="3751760" y="4126671"/>
                </a:cubicBezTo>
                <a:cubicBezTo>
                  <a:pt x="3749504" y="4126672"/>
                  <a:pt x="3744991" y="4129493"/>
                  <a:pt x="3742735" y="4131185"/>
                </a:cubicBezTo>
                <a:cubicBezTo>
                  <a:pt x="3740478" y="4132877"/>
                  <a:pt x="3738973" y="4137766"/>
                  <a:pt x="3738222" y="4136826"/>
                </a:cubicBezTo>
                <a:cubicBezTo>
                  <a:pt x="3737470" y="4135886"/>
                  <a:pt x="3735213" y="4129493"/>
                  <a:pt x="3738222" y="4125543"/>
                </a:cubicBezTo>
                <a:cubicBezTo>
                  <a:pt x="3741230" y="4121595"/>
                  <a:pt x="3751008" y="4115013"/>
                  <a:pt x="3756274" y="4113133"/>
                </a:cubicBezTo>
                <a:cubicBezTo>
                  <a:pt x="3761539" y="4111253"/>
                  <a:pt x="3765299" y="4112192"/>
                  <a:pt x="3769813" y="4114261"/>
                </a:cubicBezTo>
                <a:cubicBezTo>
                  <a:pt x="3768684" y="4117458"/>
                  <a:pt x="3782782" y="4126149"/>
                  <a:pt x="3783353" y="4125544"/>
                </a:cubicBezTo>
                <a:cubicBezTo>
                  <a:pt x="3783922" y="4124938"/>
                  <a:pt x="3774175" y="4114954"/>
                  <a:pt x="3773234" y="4110630"/>
                </a:cubicBezTo>
                <a:cubicBezTo>
                  <a:pt x="3772294" y="4106304"/>
                  <a:pt x="3777529" y="4102373"/>
                  <a:pt x="3777711" y="4099593"/>
                </a:cubicBezTo>
                <a:cubicBezTo>
                  <a:pt x="3777892" y="4096814"/>
                  <a:pt x="3775830" y="4095833"/>
                  <a:pt x="3774325" y="4093952"/>
                </a:cubicBezTo>
                <a:cubicBezTo>
                  <a:pt x="3772822" y="4092072"/>
                  <a:pt x="3766616" y="4088123"/>
                  <a:pt x="3768684" y="4088311"/>
                </a:cubicBezTo>
                <a:cubicBezTo>
                  <a:pt x="3770753" y="4088499"/>
                  <a:pt x="3781660" y="4093389"/>
                  <a:pt x="3786737" y="4095080"/>
                </a:cubicBezTo>
                <a:cubicBezTo>
                  <a:pt x="3791813" y="4096773"/>
                  <a:pt x="3796327" y="4095645"/>
                  <a:pt x="3799148" y="4098466"/>
                </a:cubicBezTo>
                <a:cubicBezTo>
                  <a:pt x="3801968" y="4101286"/>
                  <a:pt x="3802156" y="4108431"/>
                  <a:pt x="3803660" y="4112004"/>
                </a:cubicBezTo>
                <a:cubicBezTo>
                  <a:pt x="3805165" y="4115577"/>
                  <a:pt x="3804789" y="4118022"/>
                  <a:pt x="3808173" y="4119902"/>
                </a:cubicBezTo>
                <a:cubicBezTo>
                  <a:pt x="3811558" y="4121782"/>
                  <a:pt x="3816635" y="4125168"/>
                  <a:pt x="3823969" y="4123287"/>
                </a:cubicBezTo>
                <a:cubicBezTo>
                  <a:pt x="3831303" y="4121406"/>
                  <a:pt x="3843902" y="4111064"/>
                  <a:pt x="3852176" y="4108620"/>
                </a:cubicBezTo>
                <a:cubicBezTo>
                  <a:pt x="3860449" y="4106175"/>
                  <a:pt x="3867219" y="4108055"/>
                  <a:pt x="3873612" y="4108619"/>
                </a:cubicBezTo>
                <a:cubicBezTo>
                  <a:pt x="3880006" y="4109184"/>
                  <a:pt x="3885835" y="4112568"/>
                  <a:pt x="3890536" y="4112005"/>
                </a:cubicBezTo>
                <a:cubicBezTo>
                  <a:pt x="3891711" y="4111864"/>
                  <a:pt x="3892710" y="4111452"/>
                  <a:pt x="3893621" y="4110894"/>
                </a:cubicBezTo>
                <a:lnTo>
                  <a:pt x="3894866" y="4109924"/>
                </a:lnTo>
                <a:lnTo>
                  <a:pt x="3894731" y="4109706"/>
                </a:lnTo>
                <a:cubicBezTo>
                  <a:pt x="3892442" y="4103897"/>
                  <a:pt x="3893894" y="4099205"/>
                  <a:pt x="3892553" y="4095630"/>
                </a:cubicBezTo>
                <a:cubicBezTo>
                  <a:pt x="3890765" y="4090863"/>
                  <a:pt x="3891163" y="4088480"/>
                  <a:pt x="3887787" y="4087288"/>
                </a:cubicBezTo>
                <a:cubicBezTo>
                  <a:pt x="3884411" y="4086097"/>
                  <a:pt x="3877460" y="4092055"/>
                  <a:pt x="3872295" y="4088480"/>
                </a:cubicBezTo>
                <a:cubicBezTo>
                  <a:pt x="3867132" y="4084906"/>
                  <a:pt x="3863358" y="4074777"/>
                  <a:pt x="3856804" y="4065839"/>
                </a:cubicBezTo>
                <a:cubicBezTo>
                  <a:pt x="3851889" y="4059136"/>
                  <a:pt x="3842057" y="4050869"/>
                  <a:pt x="3836611" y="4042798"/>
                </a:cubicBezTo>
                <a:lnTo>
                  <a:pt x="3833769" y="4036595"/>
                </a:lnTo>
                <a:lnTo>
                  <a:pt x="3833576" y="4037290"/>
                </a:lnTo>
                <a:lnTo>
                  <a:pt x="3832164" y="4034749"/>
                </a:lnTo>
                <a:cubicBezTo>
                  <a:pt x="3831134" y="4031390"/>
                  <a:pt x="3831768" y="4027688"/>
                  <a:pt x="3830498" y="4027689"/>
                </a:cubicBezTo>
                <a:cubicBezTo>
                  <a:pt x="3828806" y="4027688"/>
                  <a:pt x="3825797" y="4037466"/>
                  <a:pt x="3823729" y="4037843"/>
                </a:cubicBezTo>
                <a:cubicBezTo>
                  <a:pt x="3821660" y="4038220"/>
                  <a:pt x="3820156" y="4031262"/>
                  <a:pt x="3818087" y="4029945"/>
                </a:cubicBezTo>
                <a:cubicBezTo>
                  <a:pt x="3816019" y="4028629"/>
                  <a:pt x="3813386" y="4031826"/>
                  <a:pt x="3811318" y="4029946"/>
                </a:cubicBezTo>
                <a:cubicBezTo>
                  <a:pt x="3809250" y="4028065"/>
                  <a:pt x="3807745" y="4019603"/>
                  <a:pt x="3805677" y="4018663"/>
                </a:cubicBezTo>
                <a:cubicBezTo>
                  <a:pt x="3803608" y="4017722"/>
                  <a:pt x="3802104" y="4023552"/>
                  <a:pt x="3798907" y="4024304"/>
                </a:cubicBezTo>
                <a:cubicBezTo>
                  <a:pt x="3795710" y="4025056"/>
                  <a:pt x="3789882" y="4025056"/>
                  <a:pt x="3786497" y="4023176"/>
                </a:cubicBezTo>
                <a:cubicBezTo>
                  <a:pt x="3783112" y="4021295"/>
                  <a:pt x="3780291" y="4016970"/>
                  <a:pt x="3778599" y="4013022"/>
                </a:cubicBezTo>
                <a:cubicBezTo>
                  <a:pt x="3776906" y="4009072"/>
                  <a:pt x="3774273" y="3999858"/>
                  <a:pt x="3776342" y="3999482"/>
                </a:cubicBezTo>
                <a:cubicBezTo>
                  <a:pt x="3778411" y="3999106"/>
                  <a:pt x="3786497" y="4009448"/>
                  <a:pt x="3791010" y="4010765"/>
                </a:cubicBezTo>
                <a:cubicBezTo>
                  <a:pt x="3795522" y="4012081"/>
                  <a:pt x="3799660" y="4008321"/>
                  <a:pt x="3803420" y="4007380"/>
                </a:cubicBezTo>
                <a:cubicBezTo>
                  <a:pt x="3807182" y="4006440"/>
                  <a:pt x="3813763" y="4006440"/>
                  <a:pt x="3813574" y="4005124"/>
                </a:cubicBezTo>
                <a:cubicBezTo>
                  <a:pt x="3813386" y="4003808"/>
                  <a:pt x="3805301" y="4000611"/>
                  <a:pt x="3802292" y="3999482"/>
                </a:cubicBezTo>
                <a:cubicBezTo>
                  <a:pt x="3799284" y="3998354"/>
                  <a:pt x="3796651" y="4000611"/>
                  <a:pt x="3795522" y="3998354"/>
                </a:cubicBezTo>
                <a:cubicBezTo>
                  <a:pt x="3794395" y="3996097"/>
                  <a:pt x="3794018" y="3989140"/>
                  <a:pt x="3795523" y="3985943"/>
                </a:cubicBezTo>
                <a:cubicBezTo>
                  <a:pt x="3797026" y="3982747"/>
                  <a:pt x="3803796" y="3981054"/>
                  <a:pt x="3804549" y="3979174"/>
                </a:cubicBezTo>
                <a:cubicBezTo>
                  <a:pt x="3805301" y="3977294"/>
                  <a:pt x="3802480" y="3975413"/>
                  <a:pt x="3800035" y="3974661"/>
                </a:cubicBezTo>
                <a:cubicBezTo>
                  <a:pt x="3797591" y="3973908"/>
                  <a:pt x="3792514" y="3974285"/>
                  <a:pt x="3789881" y="3974661"/>
                </a:cubicBezTo>
                <a:cubicBezTo>
                  <a:pt x="3787249" y="3975037"/>
                  <a:pt x="3786496" y="3975977"/>
                  <a:pt x="3784240" y="3976917"/>
                </a:cubicBezTo>
                <a:cubicBezTo>
                  <a:pt x="3781984" y="3977858"/>
                  <a:pt x="3779350" y="3980490"/>
                  <a:pt x="3776343" y="3980302"/>
                </a:cubicBezTo>
                <a:cubicBezTo>
                  <a:pt x="3773333" y="3980114"/>
                  <a:pt x="3766752" y="3978233"/>
                  <a:pt x="3766188" y="3975789"/>
                </a:cubicBezTo>
                <a:cubicBezTo>
                  <a:pt x="3765624" y="3973345"/>
                  <a:pt x="3771453" y="3968644"/>
                  <a:pt x="3772958" y="3965634"/>
                </a:cubicBezTo>
                <a:cubicBezTo>
                  <a:pt x="3774462" y="3962626"/>
                  <a:pt x="3773334" y="3959805"/>
                  <a:pt x="3775215" y="3957737"/>
                </a:cubicBezTo>
                <a:cubicBezTo>
                  <a:pt x="3777094" y="3955669"/>
                  <a:pt x="3780292" y="3953976"/>
                  <a:pt x="3784240" y="3953224"/>
                </a:cubicBezTo>
                <a:cubicBezTo>
                  <a:pt x="3788189" y="3952471"/>
                  <a:pt x="3795899" y="3953788"/>
                  <a:pt x="3798907" y="3953224"/>
                </a:cubicBezTo>
                <a:cubicBezTo>
                  <a:pt x="3801916" y="3952659"/>
                  <a:pt x="3803232" y="3950779"/>
                  <a:pt x="3802292" y="3949839"/>
                </a:cubicBezTo>
                <a:cubicBezTo>
                  <a:pt x="3801352" y="3948899"/>
                  <a:pt x="3796087" y="3948147"/>
                  <a:pt x="3793266" y="3947583"/>
                </a:cubicBezTo>
                <a:cubicBezTo>
                  <a:pt x="3790445" y="3947019"/>
                  <a:pt x="3787437" y="3947959"/>
                  <a:pt x="3785368" y="3946454"/>
                </a:cubicBezTo>
                <a:cubicBezTo>
                  <a:pt x="3783300" y="3944950"/>
                  <a:pt x="3781043" y="3941565"/>
                  <a:pt x="3780855" y="3938557"/>
                </a:cubicBezTo>
                <a:cubicBezTo>
                  <a:pt x="3780667" y="3935548"/>
                  <a:pt x="3782924" y="3930847"/>
                  <a:pt x="3784240" y="3928403"/>
                </a:cubicBezTo>
                <a:cubicBezTo>
                  <a:pt x="3785556" y="3925958"/>
                  <a:pt x="3786121" y="3923513"/>
                  <a:pt x="3788753" y="3923889"/>
                </a:cubicBezTo>
                <a:cubicBezTo>
                  <a:pt x="3791385" y="3924265"/>
                  <a:pt x="3796651" y="3928402"/>
                  <a:pt x="3800036" y="3930659"/>
                </a:cubicBezTo>
                <a:cubicBezTo>
                  <a:pt x="3803420" y="3932915"/>
                  <a:pt x="3807181" y="3935548"/>
                  <a:pt x="3809062" y="3937428"/>
                </a:cubicBezTo>
                <a:cubicBezTo>
                  <a:pt x="3810943" y="3939309"/>
                  <a:pt x="3810755" y="3939309"/>
                  <a:pt x="3811319" y="3941941"/>
                </a:cubicBezTo>
                <a:cubicBezTo>
                  <a:pt x="3811883" y="3944574"/>
                  <a:pt x="3811882" y="3953412"/>
                  <a:pt x="3812446" y="3953224"/>
                </a:cubicBezTo>
                <a:cubicBezTo>
                  <a:pt x="3813011" y="3953036"/>
                  <a:pt x="3813763" y="3943822"/>
                  <a:pt x="3814702" y="3940813"/>
                </a:cubicBezTo>
                <a:cubicBezTo>
                  <a:pt x="3815643" y="3937805"/>
                  <a:pt x="3816959" y="3936865"/>
                  <a:pt x="3818087" y="3935172"/>
                </a:cubicBezTo>
                <a:cubicBezTo>
                  <a:pt x="3819216" y="3933479"/>
                  <a:pt x="3821848" y="3932163"/>
                  <a:pt x="3821472" y="3930659"/>
                </a:cubicBezTo>
                <a:cubicBezTo>
                  <a:pt x="3821096" y="3929154"/>
                  <a:pt x="3815267" y="3927462"/>
                  <a:pt x="3815832" y="3926146"/>
                </a:cubicBezTo>
                <a:cubicBezTo>
                  <a:pt x="3816396" y="3924829"/>
                  <a:pt x="3821848" y="3922009"/>
                  <a:pt x="3824857" y="3922761"/>
                </a:cubicBezTo>
                <a:cubicBezTo>
                  <a:pt x="3827866" y="3923513"/>
                  <a:pt x="3831815" y="3927650"/>
                  <a:pt x="3833883" y="3930659"/>
                </a:cubicBezTo>
                <a:cubicBezTo>
                  <a:pt x="3835952" y="3933667"/>
                  <a:pt x="3838021" y="3936676"/>
                  <a:pt x="3837268" y="3940813"/>
                </a:cubicBezTo>
                <a:cubicBezTo>
                  <a:pt x="3836516" y="3944950"/>
                  <a:pt x="3831627" y="3950592"/>
                  <a:pt x="3829370" y="3955480"/>
                </a:cubicBezTo>
                <a:cubicBezTo>
                  <a:pt x="3827114" y="3960369"/>
                  <a:pt x="3824293" y="3965822"/>
                  <a:pt x="3823729" y="3970148"/>
                </a:cubicBezTo>
                <a:cubicBezTo>
                  <a:pt x="3823165" y="3974472"/>
                  <a:pt x="3823165" y="3977481"/>
                  <a:pt x="3825986" y="3981430"/>
                </a:cubicBezTo>
                <a:cubicBezTo>
                  <a:pt x="3828806" y="3985379"/>
                  <a:pt x="3836327" y="3989328"/>
                  <a:pt x="3840653" y="3993841"/>
                </a:cubicBezTo>
                <a:cubicBezTo>
                  <a:pt x="3843897" y="3997226"/>
                  <a:pt x="3847352" y="4004736"/>
                  <a:pt x="3849829" y="4007565"/>
                </a:cubicBezTo>
                <a:lnTo>
                  <a:pt x="3850769" y="4008368"/>
                </a:lnTo>
                <a:lnTo>
                  <a:pt x="3848920" y="4010075"/>
                </a:lnTo>
                <a:lnTo>
                  <a:pt x="3850307" y="4011629"/>
                </a:lnTo>
                <a:cubicBezTo>
                  <a:pt x="3856621" y="4019876"/>
                  <a:pt x="3864682" y="4034543"/>
                  <a:pt x="3872452" y="4033082"/>
                </a:cubicBezTo>
                <a:lnTo>
                  <a:pt x="3874325" y="4032319"/>
                </a:lnTo>
                <a:lnTo>
                  <a:pt x="3874512" y="4029952"/>
                </a:lnTo>
                <a:cubicBezTo>
                  <a:pt x="3874755" y="4024551"/>
                  <a:pt x="3874688" y="4017775"/>
                  <a:pt x="3875217" y="4013439"/>
                </a:cubicBezTo>
                <a:cubicBezTo>
                  <a:pt x="3876158" y="4005729"/>
                  <a:pt x="3877097" y="3996138"/>
                  <a:pt x="3878602" y="3992002"/>
                </a:cubicBezTo>
                <a:cubicBezTo>
                  <a:pt x="3880107" y="3987864"/>
                  <a:pt x="3884431" y="3989181"/>
                  <a:pt x="3884243" y="3988617"/>
                </a:cubicBezTo>
                <a:cubicBezTo>
                  <a:pt x="3884056" y="3988052"/>
                  <a:pt x="3878790" y="3988429"/>
                  <a:pt x="3877473" y="3988617"/>
                </a:cubicBezTo>
                <a:lnTo>
                  <a:pt x="3876917" y="3988960"/>
                </a:lnTo>
                <a:lnTo>
                  <a:pt x="3878452" y="3986854"/>
                </a:lnTo>
                <a:cubicBezTo>
                  <a:pt x="3881246" y="3983081"/>
                  <a:pt x="3885654" y="3977193"/>
                  <a:pt x="3887628" y="3973949"/>
                </a:cubicBezTo>
                <a:cubicBezTo>
                  <a:pt x="3890261" y="3969624"/>
                  <a:pt x="3892893" y="3966616"/>
                  <a:pt x="3892141" y="3963795"/>
                </a:cubicBezTo>
                <a:cubicBezTo>
                  <a:pt x="3891389" y="3960975"/>
                  <a:pt x="3881610" y="3961727"/>
                  <a:pt x="3883115" y="3957026"/>
                </a:cubicBezTo>
                <a:cubicBezTo>
                  <a:pt x="3884619" y="3952325"/>
                  <a:pt x="3897218" y="3942734"/>
                  <a:pt x="3901167" y="3935589"/>
                </a:cubicBezTo>
                <a:cubicBezTo>
                  <a:pt x="3905116" y="3928443"/>
                  <a:pt x="3904552" y="3916409"/>
                  <a:pt x="3906808" y="3914152"/>
                </a:cubicBezTo>
                <a:cubicBezTo>
                  <a:pt x="3907091" y="3913869"/>
                  <a:pt x="3907352" y="3913776"/>
                  <a:pt x="3907603" y="3913828"/>
                </a:cubicBezTo>
                <a:close/>
                <a:moveTo>
                  <a:pt x="6310743" y="3845815"/>
                </a:moveTo>
                <a:cubicBezTo>
                  <a:pt x="6279310" y="3843261"/>
                  <a:pt x="6243222" y="3862410"/>
                  <a:pt x="6219869" y="3897263"/>
                </a:cubicBezTo>
                <a:cubicBezTo>
                  <a:pt x="6188731" y="3943735"/>
                  <a:pt x="6192024" y="4000527"/>
                  <a:pt x="6227222" y="4024112"/>
                </a:cubicBezTo>
                <a:cubicBezTo>
                  <a:pt x="6262421" y="4047696"/>
                  <a:pt x="6316198" y="4029144"/>
                  <a:pt x="6347336" y="3982673"/>
                </a:cubicBezTo>
                <a:cubicBezTo>
                  <a:pt x="6378474" y="3936202"/>
                  <a:pt x="6375182" y="3879410"/>
                  <a:pt x="6339982" y="3855824"/>
                </a:cubicBezTo>
                <a:cubicBezTo>
                  <a:pt x="6331183" y="3849928"/>
                  <a:pt x="6321221" y="3846665"/>
                  <a:pt x="6310743" y="3845815"/>
                </a:cubicBezTo>
                <a:close/>
                <a:moveTo>
                  <a:pt x="3895598" y="3723493"/>
                </a:moveTo>
                <a:lnTo>
                  <a:pt x="3895028" y="3724277"/>
                </a:lnTo>
                <a:cubicBezTo>
                  <a:pt x="3893758" y="3726110"/>
                  <a:pt x="3894287" y="3724665"/>
                  <a:pt x="3895186" y="3723749"/>
                </a:cubicBezTo>
                <a:close/>
                <a:moveTo>
                  <a:pt x="3944541" y="3693604"/>
                </a:moveTo>
                <a:cubicBezTo>
                  <a:pt x="3943768" y="3693397"/>
                  <a:pt x="3943283" y="3693475"/>
                  <a:pt x="3942528" y="3693892"/>
                </a:cubicBezTo>
                <a:cubicBezTo>
                  <a:pt x="3941018" y="3694725"/>
                  <a:pt x="3937596" y="3697991"/>
                  <a:pt x="3937135" y="3699059"/>
                </a:cubicBezTo>
                <a:cubicBezTo>
                  <a:pt x="3936674" y="3700128"/>
                  <a:pt x="3938612" y="3700388"/>
                  <a:pt x="3939765" y="3700301"/>
                </a:cubicBezTo>
                <a:cubicBezTo>
                  <a:pt x="3940917" y="3700214"/>
                  <a:pt x="3942893" y="3698902"/>
                  <a:pt x="3944028" y="3699138"/>
                </a:cubicBezTo>
                <a:cubicBezTo>
                  <a:pt x="3945164" y="3699374"/>
                  <a:pt x="3946452" y="3700844"/>
                  <a:pt x="3946577" y="3701717"/>
                </a:cubicBezTo>
                <a:cubicBezTo>
                  <a:pt x="3946701" y="3702591"/>
                  <a:pt x="3945763" y="3703962"/>
                  <a:pt x="3944774" y="3704380"/>
                </a:cubicBezTo>
                <a:cubicBezTo>
                  <a:pt x="3943787" y="3704798"/>
                  <a:pt x="3940488" y="3704425"/>
                  <a:pt x="3941071" y="3705295"/>
                </a:cubicBezTo>
                <a:cubicBezTo>
                  <a:pt x="3941652" y="3706165"/>
                  <a:pt x="3947121" y="3707773"/>
                  <a:pt x="3948269" y="3709597"/>
                </a:cubicBezTo>
                <a:cubicBezTo>
                  <a:pt x="3949417" y="3711422"/>
                  <a:pt x="3948167" y="3716187"/>
                  <a:pt x="3946551" y="3717863"/>
                </a:cubicBezTo>
                <a:cubicBezTo>
                  <a:pt x="3944934" y="3719538"/>
                  <a:pt x="3940868" y="3717343"/>
                  <a:pt x="3938572" y="3719649"/>
                </a:cubicBezTo>
                <a:cubicBezTo>
                  <a:pt x="3936276" y="3721955"/>
                  <a:pt x="3932769" y="3727929"/>
                  <a:pt x="3932772" y="3731701"/>
                </a:cubicBezTo>
                <a:cubicBezTo>
                  <a:pt x="3932775" y="3735473"/>
                  <a:pt x="3935655" y="3741024"/>
                  <a:pt x="3938589" y="3742279"/>
                </a:cubicBezTo>
                <a:cubicBezTo>
                  <a:pt x="3941524" y="3743534"/>
                  <a:pt x="3947753" y="3741717"/>
                  <a:pt x="3950380" y="3739233"/>
                </a:cubicBezTo>
                <a:cubicBezTo>
                  <a:pt x="3953005" y="3736749"/>
                  <a:pt x="3954257" y="3730614"/>
                  <a:pt x="3954345" y="3727373"/>
                </a:cubicBezTo>
                <a:cubicBezTo>
                  <a:pt x="3954433" y="3724135"/>
                  <a:pt x="3950740" y="3722061"/>
                  <a:pt x="3950905" y="3719794"/>
                </a:cubicBezTo>
                <a:cubicBezTo>
                  <a:pt x="3951069" y="3717527"/>
                  <a:pt x="3953201" y="3714385"/>
                  <a:pt x="3955332" y="3713771"/>
                </a:cubicBezTo>
                <a:cubicBezTo>
                  <a:pt x="3957463" y="3713155"/>
                  <a:pt x="3962492" y="3716446"/>
                  <a:pt x="3963690" y="3716104"/>
                </a:cubicBezTo>
                <a:cubicBezTo>
                  <a:pt x="3964888" y="3715762"/>
                  <a:pt x="3962641" y="3712826"/>
                  <a:pt x="3962520" y="3711719"/>
                </a:cubicBezTo>
                <a:cubicBezTo>
                  <a:pt x="3962399" y="3710612"/>
                  <a:pt x="3962917" y="3709510"/>
                  <a:pt x="3963727" y="3709334"/>
                </a:cubicBezTo>
                <a:cubicBezTo>
                  <a:pt x="3964538" y="3709158"/>
                  <a:pt x="3966282" y="3709748"/>
                  <a:pt x="3967385" y="3710660"/>
                </a:cubicBezTo>
                <a:cubicBezTo>
                  <a:pt x="3968487" y="3711572"/>
                  <a:pt x="3968789" y="3714373"/>
                  <a:pt x="3969583" y="3714936"/>
                </a:cubicBezTo>
                <a:cubicBezTo>
                  <a:pt x="3970377" y="3715499"/>
                  <a:pt x="3971984" y="3715490"/>
                  <a:pt x="3972149" y="3714039"/>
                </a:cubicBezTo>
                <a:cubicBezTo>
                  <a:pt x="3972313" y="3712586"/>
                  <a:pt x="3971699" y="3708131"/>
                  <a:pt x="3970568" y="3706224"/>
                </a:cubicBezTo>
                <a:cubicBezTo>
                  <a:pt x="3969438" y="3704317"/>
                  <a:pt x="3969012" y="3704283"/>
                  <a:pt x="3965366" y="3702595"/>
                </a:cubicBezTo>
                <a:cubicBezTo>
                  <a:pt x="3961721" y="3700907"/>
                  <a:pt x="3952082" y="3696478"/>
                  <a:pt x="3948276" y="3695027"/>
                </a:cubicBezTo>
                <a:cubicBezTo>
                  <a:pt x="3946373" y="3694302"/>
                  <a:pt x="3945313" y="3693810"/>
                  <a:pt x="3944541" y="3693604"/>
                </a:cubicBezTo>
                <a:close/>
                <a:moveTo>
                  <a:pt x="3973247" y="3688444"/>
                </a:moveTo>
                <a:cubicBezTo>
                  <a:pt x="3971117" y="3692625"/>
                  <a:pt x="3973720" y="3696579"/>
                  <a:pt x="3975379" y="3699169"/>
                </a:cubicBezTo>
                <a:cubicBezTo>
                  <a:pt x="3977038" y="3701761"/>
                  <a:pt x="3980933" y="3703437"/>
                  <a:pt x="3984281" y="3702869"/>
                </a:cubicBezTo>
                <a:cubicBezTo>
                  <a:pt x="3987628" y="3702300"/>
                  <a:pt x="3985880" y="3699802"/>
                  <a:pt x="3995466" y="3695760"/>
                </a:cubicBezTo>
                <a:cubicBezTo>
                  <a:pt x="3985231" y="3694570"/>
                  <a:pt x="3976076" y="3687195"/>
                  <a:pt x="3973247" y="3688444"/>
                </a:cubicBezTo>
                <a:close/>
                <a:moveTo>
                  <a:pt x="3937393" y="3669435"/>
                </a:moveTo>
                <a:cubicBezTo>
                  <a:pt x="3941197" y="3679118"/>
                  <a:pt x="3938189" y="3679611"/>
                  <a:pt x="3940121" y="3682404"/>
                </a:cubicBezTo>
                <a:cubicBezTo>
                  <a:pt x="3942053" y="3685197"/>
                  <a:pt x="3945973" y="3686813"/>
                  <a:pt x="3948986" y="3686189"/>
                </a:cubicBezTo>
                <a:cubicBezTo>
                  <a:pt x="3951999" y="3685566"/>
                  <a:pt x="3956647" y="3684667"/>
                  <a:pt x="3958150" y="3680223"/>
                </a:cubicBezTo>
                <a:cubicBezTo>
                  <a:pt x="3957067" y="3677326"/>
                  <a:pt x="3945396" y="3675927"/>
                  <a:pt x="3937393" y="3669435"/>
                </a:cubicBezTo>
                <a:close/>
                <a:moveTo>
                  <a:pt x="3928541" y="3644976"/>
                </a:moveTo>
                <a:cubicBezTo>
                  <a:pt x="3930297" y="3645340"/>
                  <a:pt x="3931531" y="3652867"/>
                  <a:pt x="3935644" y="3653197"/>
                </a:cubicBezTo>
                <a:cubicBezTo>
                  <a:pt x="3940345" y="3653573"/>
                  <a:pt x="3949748" y="3648495"/>
                  <a:pt x="3955953" y="3647555"/>
                </a:cubicBezTo>
                <a:cubicBezTo>
                  <a:pt x="3962158" y="3646616"/>
                  <a:pt x="3967236" y="3645111"/>
                  <a:pt x="3972877" y="3647556"/>
                </a:cubicBezTo>
                <a:cubicBezTo>
                  <a:pt x="3978518" y="3650000"/>
                  <a:pt x="3984536" y="3657710"/>
                  <a:pt x="3989801" y="3662223"/>
                </a:cubicBezTo>
                <a:cubicBezTo>
                  <a:pt x="3995066" y="3666736"/>
                  <a:pt x="4002400" y="3670685"/>
                  <a:pt x="4004468" y="3674634"/>
                </a:cubicBezTo>
                <a:cubicBezTo>
                  <a:pt x="4006537" y="3678583"/>
                  <a:pt x="3999579" y="3682531"/>
                  <a:pt x="4002211" y="3685916"/>
                </a:cubicBezTo>
                <a:cubicBezTo>
                  <a:pt x="4004844" y="3689301"/>
                  <a:pt x="4018948" y="3691934"/>
                  <a:pt x="4020264" y="3694942"/>
                </a:cubicBezTo>
                <a:cubicBezTo>
                  <a:pt x="4021580" y="3697951"/>
                  <a:pt x="4011802" y="3700771"/>
                  <a:pt x="4010110" y="3703968"/>
                </a:cubicBezTo>
                <a:cubicBezTo>
                  <a:pt x="4008417" y="3707165"/>
                  <a:pt x="4011426" y="3711490"/>
                  <a:pt x="4010110" y="3714123"/>
                </a:cubicBezTo>
                <a:cubicBezTo>
                  <a:pt x="4008793" y="3716755"/>
                  <a:pt x="4004844" y="3716943"/>
                  <a:pt x="4002212" y="3719764"/>
                </a:cubicBezTo>
                <a:cubicBezTo>
                  <a:pt x="3999579" y="3722585"/>
                  <a:pt x="3995442" y="3726533"/>
                  <a:pt x="3994315" y="3731046"/>
                </a:cubicBezTo>
                <a:cubicBezTo>
                  <a:pt x="3993186" y="3735560"/>
                  <a:pt x="3995442" y="3742893"/>
                  <a:pt x="3995442" y="3746842"/>
                </a:cubicBezTo>
                <a:cubicBezTo>
                  <a:pt x="3995442" y="3750791"/>
                  <a:pt x="3991305" y="3754740"/>
                  <a:pt x="3994314" y="3754740"/>
                </a:cubicBezTo>
                <a:lnTo>
                  <a:pt x="3996345" y="3754076"/>
                </a:lnTo>
                <a:lnTo>
                  <a:pt x="3994637" y="3755502"/>
                </a:lnTo>
                <a:lnTo>
                  <a:pt x="3996999" y="3755318"/>
                </a:lnTo>
                <a:cubicBezTo>
                  <a:pt x="4001014" y="3755071"/>
                  <a:pt x="4005375" y="3754868"/>
                  <a:pt x="4010146" y="3754727"/>
                </a:cubicBezTo>
                <a:cubicBezTo>
                  <a:pt x="4048319" y="3753599"/>
                  <a:pt x="4127672" y="3753222"/>
                  <a:pt x="4169231" y="3754727"/>
                </a:cubicBezTo>
                <a:cubicBezTo>
                  <a:pt x="4210787" y="3756231"/>
                  <a:pt x="4229027" y="3763565"/>
                  <a:pt x="4259490" y="3763753"/>
                </a:cubicBezTo>
                <a:cubicBezTo>
                  <a:pt x="4289953" y="3763941"/>
                  <a:pt x="4336588" y="3760368"/>
                  <a:pt x="4352007" y="3755855"/>
                </a:cubicBezTo>
                <a:cubicBezTo>
                  <a:pt x="4367427" y="3751342"/>
                  <a:pt x="4362913" y="3741187"/>
                  <a:pt x="4352007" y="3736674"/>
                </a:cubicBezTo>
                <a:cubicBezTo>
                  <a:pt x="4341100" y="3732162"/>
                  <a:pt x="4319100" y="3727837"/>
                  <a:pt x="4286569" y="3728777"/>
                </a:cubicBezTo>
                <a:cubicBezTo>
                  <a:pt x="4254037" y="3729717"/>
                  <a:pt x="4193111" y="3742880"/>
                  <a:pt x="4156819" y="3742316"/>
                </a:cubicBezTo>
                <a:cubicBezTo>
                  <a:pt x="4120527" y="3741751"/>
                  <a:pt x="4085175" y="3735546"/>
                  <a:pt x="4068816" y="3725393"/>
                </a:cubicBezTo>
                <a:cubicBezTo>
                  <a:pt x="4052456" y="3715238"/>
                  <a:pt x="4045874" y="3690605"/>
                  <a:pt x="4058662" y="3681390"/>
                </a:cubicBezTo>
                <a:cubicBezTo>
                  <a:pt x="4071448" y="3672176"/>
                  <a:pt x="4129177" y="3673680"/>
                  <a:pt x="4145536" y="3670108"/>
                </a:cubicBezTo>
                <a:cubicBezTo>
                  <a:pt x="4161897" y="3666535"/>
                  <a:pt x="4144785" y="3661458"/>
                  <a:pt x="4156819" y="3659953"/>
                </a:cubicBezTo>
                <a:cubicBezTo>
                  <a:pt x="4168854" y="3658450"/>
                  <a:pt x="4199693" y="3661646"/>
                  <a:pt x="4217745" y="3661081"/>
                </a:cubicBezTo>
                <a:cubicBezTo>
                  <a:pt x="4235797" y="3660518"/>
                  <a:pt x="4255918" y="3657321"/>
                  <a:pt x="4265132" y="3656568"/>
                </a:cubicBezTo>
                <a:cubicBezTo>
                  <a:pt x="4269739" y="3656193"/>
                  <a:pt x="4273124" y="3655347"/>
                  <a:pt x="4274651" y="3655018"/>
                </a:cubicBezTo>
                <a:cubicBezTo>
                  <a:pt x="4276179" y="3654688"/>
                  <a:pt x="4275850" y="3654876"/>
                  <a:pt x="4273030" y="3656569"/>
                </a:cubicBezTo>
                <a:cubicBezTo>
                  <a:pt x="4267388" y="3659954"/>
                  <a:pt x="4228276" y="3674808"/>
                  <a:pt x="4231284" y="3676877"/>
                </a:cubicBezTo>
                <a:cubicBezTo>
                  <a:pt x="4234292" y="3678946"/>
                  <a:pt x="4264943" y="3667851"/>
                  <a:pt x="4291081" y="3668979"/>
                </a:cubicBezTo>
                <a:cubicBezTo>
                  <a:pt x="4317219" y="3670108"/>
                  <a:pt x="4381718" y="3681014"/>
                  <a:pt x="4388111" y="3683646"/>
                </a:cubicBezTo>
                <a:cubicBezTo>
                  <a:pt x="4394505" y="3686279"/>
                  <a:pt x="4352760" y="3682142"/>
                  <a:pt x="4329442" y="3684775"/>
                </a:cubicBezTo>
                <a:cubicBezTo>
                  <a:pt x="4306125" y="3687408"/>
                  <a:pt x="4274721" y="3696998"/>
                  <a:pt x="4248208" y="3699442"/>
                </a:cubicBezTo>
                <a:cubicBezTo>
                  <a:pt x="4221694" y="3701886"/>
                  <a:pt x="4187470" y="3701134"/>
                  <a:pt x="4170358" y="3699442"/>
                </a:cubicBezTo>
                <a:cubicBezTo>
                  <a:pt x="4153246" y="3697750"/>
                  <a:pt x="4160392" y="3690981"/>
                  <a:pt x="4145537" y="3689288"/>
                </a:cubicBezTo>
                <a:cubicBezTo>
                  <a:pt x="4130682" y="3687596"/>
                  <a:pt x="4092320" y="3686279"/>
                  <a:pt x="4081226" y="3689287"/>
                </a:cubicBezTo>
                <a:cubicBezTo>
                  <a:pt x="4070131" y="3692297"/>
                  <a:pt x="4069192" y="3702451"/>
                  <a:pt x="4078969" y="3707340"/>
                </a:cubicBezTo>
                <a:cubicBezTo>
                  <a:pt x="4088748" y="3712229"/>
                  <a:pt x="4107928" y="3717871"/>
                  <a:pt x="4139896" y="3718623"/>
                </a:cubicBezTo>
                <a:cubicBezTo>
                  <a:pt x="4171863" y="3719375"/>
                  <a:pt x="4232412" y="3711665"/>
                  <a:pt x="4270773" y="3711854"/>
                </a:cubicBezTo>
                <a:cubicBezTo>
                  <a:pt x="4309134" y="3712041"/>
                  <a:pt x="4353888" y="3710537"/>
                  <a:pt x="4370059" y="3719751"/>
                </a:cubicBezTo>
                <a:cubicBezTo>
                  <a:pt x="4386231" y="3728965"/>
                  <a:pt x="4381154" y="3756043"/>
                  <a:pt x="4367802" y="3767138"/>
                </a:cubicBezTo>
                <a:cubicBezTo>
                  <a:pt x="4356121" y="3776845"/>
                  <a:pt x="4316077" y="3777771"/>
                  <a:pt x="4296800" y="3783519"/>
                </a:cubicBezTo>
                <a:lnTo>
                  <a:pt x="4290739" y="3785996"/>
                </a:lnTo>
                <a:lnTo>
                  <a:pt x="4300506" y="3789438"/>
                </a:lnTo>
                <a:cubicBezTo>
                  <a:pt x="4307684" y="3791756"/>
                  <a:pt x="4314992" y="3793739"/>
                  <a:pt x="4319364" y="3794585"/>
                </a:cubicBezTo>
                <a:cubicBezTo>
                  <a:pt x="4331022" y="3796842"/>
                  <a:pt x="4343809" y="3790637"/>
                  <a:pt x="4349827" y="3792329"/>
                </a:cubicBezTo>
                <a:cubicBezTo>
                  <a:pt x="4355844" y="3794021"/>
                  <a:pt x="4352083" y="3803611"/>
                  <a:pt x="4355467" y="3804739"/>
                </a:cubicBezTo>
                <a:cubicBezTo>
                  <a:pt x="4358852" y="3805868"/>
                  <a:pt x="4367690" y="3798346"/>
                  <a:pt x="4370135" y="3799098"/>
                </a:cubicBezTo>
                <a:cubicBezTo>
                  <a:pt x="4372579" y="3799850"/>
                  <a:pt x="4371451" y="3805491"/>
                  <a:pt x="4370136" y="3809253"/>
                </a:cubicBezTo>
                <a:cubicBezTo>
                  <a:pt x="4368818" y="3813013"/>
                  <a:pt x="4361673" y="3818091"/>
                  <a:pt x="4362237" y="3821663"/>
                </a:cubicBezTo>
                <a:cubicBezTo>
                  <a:pt x="4362802" y="3825236"/>
                  <a:pt x="4372768" y="3828433"/>
                  <a:pt x="4373519" y="3830690"/>
                </a:cubicBezTo>
                <a:cubicBezTo>
                  <a:pt x="4374273" y="3832946"/>
                  <a:pt x="4367502" y="3833135"/>
                  <a:pt x="4366750" y="3835202"/>
                </a:cubicBezTo>
                <a:cubicBezTo>
                  <a:pt x="4365998" y="3837271"/>
                  <a:pt x="4370323" y="3840091"/>
                  <a:pt x="4369006" y="3843100"/>
                </a:cubicBezTo>
                <a:cubicBezTo>
                  <a:pt x="4367690" y="3846109"/>
                  <a:pt x="4361485" y="3850245"/>
                  <a:pt x="4358852" y="3853255"/>
                </a:cubicBezTo>
                <a:cubicBezTo>
                  <a:pt x="4356219" y="3856263"/>
                  <a:pt x="4352647" y="3858144"/>
                  <a:pt x="4353211" y="3861152"/>
                </a:cubicBezTo>
                <a:cubicBezTo>
                  <a:pt x="4353775" y="3864161"/>
                  <a:pt x="4360921" y="3866606"/>
                  <a:pt x="4362237" y="3871307"/>
                </a:cubicBezTo>
                <a:cubicBezTo>
                  <a:pt x="4363554" y="3876008"/>
                  <a:pt x="4359981" y="3884657"/>
                  <a:pt x="4361109" y="3889359"/>
                </a:cubicBezTo>
                <a:cubicBezTo>
                  <a:pt x="4362237" y="3894059"/>
                  <a:pt x="4370700" y="3898761"/>
                  <a:pt x="4369007" y="3899513"/>
                </a:cubicBezTo>
                <a:cubicBezTo>
                  <a:pt x="4367315" y="3900265"/>
                  <a:pt x="4355092" y="3895752"/>
                  <a:pt x="4350955" y="3893871"/>
                </a:cubicBezTo>
                <a:cubicBezTo>
                  <a:pt x="4346818" y="3891992"/>
                  <a:pt x="4346254" y="3891615"/>
                  <a:pt x="4344185" y="3888230"/>
                </a:cubicBezTo>
                <a:cubicBezTo>
                  <a:pt x="4342116" y="3884846"/>
                  <a:pt x="4339860" y="3875256"/>
                  <a:pt x="4338543" y="3873563"/>
                </a:cubicBezTo>
                <a:cubicBezTo>
                  <a:pt x="4337228" y="3871871"/>
                  <a:pt x="4336852" y="3876008"/>
                  <a:pt x="4336287" y="3878076"/>
                </a:cubicBezTo>
                <a:cubicBezTo>
                  <a:pt x="4335723" y="3880145"/>
                  <a:pt x="4337604" y="3884657"/>
                  <a:pt x="4335160" y="3885974"/>
                </a:cubicBezTo>
                <a:cubicBezTo>
                  <a:pt x="4332715" y="3887290"/>
                  <a:pt x="4323876" y="3884281"/>
                  <a:pt x="4321621" y="3885974"/>
                </a:cubicBezTo>
                <a:cubicBezTo>
                  <a:pt x="4319364" y="3887666"/>
                  <a:pt x="4322184" y="3896128"/>
                  <a:pt x="4321621" y="3896128"/>
                </a:cubicBezTo>
                <a:cubicBezTo>
                  <a:pt x="4321056" y="3896128"/>
                  <a:pt x="4319798" y="3888640"/>
                  <a:pt x="4318235" y="3885974"/>
                </a:cubicBezTo>
                <a:cubicBezTo>
                  <a:pt x="4316672" y="3883306"/>
                  <a:pt x="4313803" y="3881861"/>
                  <a:pt x="4312240" y="3880127"/>
                </a:cubicBezTo>
                <a:cubicBezTo>
                  <a:pt x="4310676" y="3878392"/>
                  <a:pt x="4308795" y="3877222"/>
                  <a:pt x="4308855" y="3875564"/>
                </a:cubicBezTo>
                <a:cubicBezTo>
                  <a:pt x="4308914" y="3873906"/>
                  <a:pt x="4314039" y="3872204"/>
                  <a:pt x="4312594" y="3870179"/>
                </a:cubicBezTo>
                <a:cubicBezTo>
                  <a:pt x="4311149" y="3868153"/>
                  <a:pt x="4302252" y="3865665"/>
                  <a:pt x="4300183" y="3863409"/>
                </a:cubicBezTo>
                <a:cubicBezTo>
                  <a:pt x="4298115" y="3861152"/>
                  <a:pt x="4300935" y="3857392"/>
                  <a:pt x="4300183" y="3856639"/>
                </a:cubicBezTo>
                <a:cubicBezTo>
                  <a:pt x="4299431" y="3855887"/>
                  <a:pt x="4298302" y="3858144"/>
                  <a:pt x="4295670" y="3858896"/>
                </a:cubicBezTo>
                <a:cubicBezTo>
                  <a:pt x="4293037" y="3859648"/>
                  <a:pt x="4286644" y="3861528"/>
                  <a:pt x="4284387" y="3861152"/>
                </a:cubicBezTo>
                <a:cubicBezTo>
                  <a:pt x="4282131" y="3860776"/>
                  <a:pt x="4280627" y="3859084"/>
                  <a:pt x="4282131" y="3856639"/>
                </a:cubicBezTo>
                <a:cubicBezTo>
                  <a:pt x="4283635" y="3854195"/>
                  <a:pt x="4290217" y="3848553"/>
                  <a:pt x="4293414" y="3846485"/>
                </a:cubicBezTo>
                <a:cubicBezTo>
                  <a:pt x="4296611" y="3844417"/>
                  <a:pt x="4298115" y="3844604"/>
                  <a:pt x="4301312" y="3844229"/>
                </a:cubicBezTo>
                <a:cubicBezTo>
                  <a:pt x="4304508" y="3843852"/>
                  <a:pt x="4312594" y="3844228"/>
                  <a:pt x="4312594" y="3844228"/>
                </a:cubicBezTo>
                <a:cubicBezTo>
                  <a:pt x="4317295" y="3844228"/>
                  <a:pt x="4326509" y="3847049"/>
                  <a:pt x="4329518" y="3844228"/>
                </a:cubicBezTo>
                <a:cubicBezTo>
                  <a:pt x="4332527" y="3841408"/>
                  <a:pt x="4329707" y="3831818"/>
                  <a:pt x="4330646" y="3827304"/>
                </a:cubicBezTo>
                <a:cubicBezTo>
                  <a:pt x="4331586" y="3822791"/>
                  <a:pt x="4336663" y="3819595"/>
                  <a:pt x="4335160" y="3817150"/>
                </a:cubicBezTo>
                <a:cubicBezTo>
                  <a:pt x="4333654" y="3814706"/>
                  <a:pt x="4327449" y="3813202"/>
                  <a:pt x="4321620" y="3812637"/>
                </a:cubicBezTo>
                <a:cubicBezTo>
                  <a:pt x="4315790" y="3812073"/>
                  <a:pt x="4304320" y="3811509"/>
                  <a:pt x="4300183" y="3813765"/>
                </a:cubicBezTo>
                <a:cubicBezTo>
                  <a:pt x="4296046" y="3816022"/>
                  <a:pt x="4299243" y="3823920"/>
                  <a:pt x="4296798" y="3826176"/>
                </a:cubicBezTo>
                <a:cubicBezTo>
                  <a:pt x="4294354" y="3828433"/>
                  <a:pt x="4290405" y="3827681"/>
                  <a:pt x="4285516" y="3827305"/>
                </a:cubicBezTo>
                <a:cubicBezTo>
                  <a:pt x="4280627" y="3826928"/>
                  <a:pt x="4267464" y="3823920"/>
                  <a:pt x="4267464" y="3823920"/>
                </a:cubicBezTo>
                <a:cubicBezTo>
                  <a:pt x="4265019" y="3823450"/>
                  <a:pt x="4263233" y="3822792"/>
                  <a:pt x="4261540" y="3822298"/>
                </a:cubicBezTo>
                <a:lnTo>
                  <a:pt x="4261443" y="3822287"/>
                </a:lnTo>
                <a:lnTo>
                  <a:pt x="4265154" y="3820095"/>
                </a:lnTo>
                <a:lnTo>
                  <a:pt x="4265956" y="3819339"/>
                </a:lnTo>
                <a:lnTo>
                  <a:pt x="4246092" y="3818120"/>
                </a:lnTo>
                <a:cubicBezTo>
                  <a:pt x="4230908" y="3816828"/>
                  <a:pt x="4215677" y="3815277"/>
                  <a:pt x="4208719" y="3816781"/>
                </a:cubicBezTo>
                <a:cubicBezTo>
                  <a:pt x="4194804" y="3819789"/>
                  <a:pt x="4211352" y="3837089"/>
                  <a:pt x="4199693" y="3835961"/>
                </a:cubicBezTo>
                <a:lnTo>
                  <a:pt x="4197301" y="3835444"/>
                </a:lnTo>
                <a:lnTo>
                  <a:pt x="4197316" y="3835464"/>
                </a:lnTo>
                <a:cubicBezTo>
                  <a:pt x="4198737" y="3837008"/>
                  <a:pt x="4200245" y="3838594"/>
                  <a:pt x="4201303" y="3840076"/>
                </a:cubicBezTo>
                <a:cubicBezTo>
                  <a:pt x="4204123" y="3844024"/>
                  <a:pt x="4209013" y="3848161"/>
                  <a:pt x="4210329" y="3852486"/>
                </a:cubicBezTo>
                <a:cubicBezTo>
                  <a:pt x="4211645" y="3856811"/>
                  <a:pt x="4212021" y="3863017"/>
                  <a:pt x="4209201" y="3866025"/>
                </a:cubicBezTo>
                <a:cubicBezTo>
                  <a:pt x="4206380" y="3869034"/>
                  <a:pt x="4198858" y="3870538"/>
                  <a:pt x="4193405" y="3870538"/>
                </a:cubicBezTo>
                <a:cubicBezTo>
                  <a:pt x="4187952" y="3870538"/>
                  <a:pt x="4180054" y="3864897"/>
                  <a:pt x="4176481" y="3866026"/>
                </a:cubicBezTo>
                <a:cubicBezTo>
                  <a:pt x="4172908" y="3867153"/>
                  <a:pt x="4172720" y="3874111"/>
                  <a:pt x="4171968" y="3877308"/>
                </a:cubicBezTo>
                <a:cubicBezTo>
                  <a:pt x="4171216" y="3880505"/>
                  <a:pt x="4172532" y="3883512"/>
                  <a:pt x="4171968" y="3885205"/>
                </a:cubicBezTo>
                <a:cubicBezTo>
                  <a:pt x="4171404" y="3886898"/>
                  <a:pt x="4170652" y="3886898"/>
                  <a:pt x="4168583" y="3887463"/>
                </a:cubicBezTo>
                <a:cubicBezTo>
                  <a:pt x="4166515" y="3888026"/>
                  <a:pt x="4162002" y="3889154"/>
                  <a:pt x="4159557" y="3888590"/>
                </a:cubicBezTo>
                <a:cubicBezTo>
                  <a:pt x="4157113" y="3888026"/>
                  <a:pt x="4156173" y="3885394"/>
                  <a:pt x="4153916" y="3884077"/>
                </a:cubicBezTo>
                <a:cubicBezTo>
                  <a:pt x="4151660" y="3882761"/>
                  <a:pt x="4148839" y="3880128"/>
                  <a:pt x="4146018" y="3880693"/>
                </a:cubicBezTo>
                <a:cubicBezTo>
                  <a:pt x="4143198" y="3881257"/>
                  <a:pt x="4138497" y="3885394"/>
                  <a:pt x="4136992" y="3887463"/>
                </a:cubicBezTo>
                <a:cubicBezTo>
                  <a:pt x="4135488" y="3889531"/>
                  <a:pt x="4135865" y="3891223"/>
                  <a:pt x="4136992" y="3893103"/>
                </a:cubicBezTo>
                <a:cubicBezTo>
                  <a:pt x="4138120" y="3894983"/>
                  <a:pt x="4144515" y="3897804"/>
                  <a:pt x="4143762" y="3898745"/>
                </a:cubicBezTo>
                <a:cubicBezTo>
                  <a:pt x="4143010" y="3899685"/>
                  <a:pt x="4135112" y="3900061"/>
                  <a:pt x="4132479" y="3898745"/>
                </a:cubicBezTo>
                <a:cubicBezTo>
                  <a:pt x="4129847" y="3897428"/>
                  <a:pt x="4129095" y="3893292"/>
                  <a:pt x="4127966" y="3890847"/>
                </a:cubicBezTo>
                <a:cubicBezTo>
                  <a:pt x="4126838" y="3888402"/>
                  <a:pt x="4127214" y="3885206"/>
                  <a:pt x="4125710" y="3884077"/>
                </a:cubicBezTo>
                <a:cubicBezTo>
                  <a:pt x="4124206" y="3882950"/>
                  <a:pt x="4118940" y="3884077"/>
                  <a:pt x="4118940" y="3884077"/>
                </a:cubicBezTo>
                <a:cubicBezTo>
                  <a:pt x="4116684" y="3884077"/>
                  <a:pt x="4113300" y="3882385"/>
                  <a:pt x="4112171" y="3884077"/>
                </a:cubicBezTo>
                <a:cubicBezTo>
                  <a:pt x="4111042" y="3885770"/>
                  <a:pt x="4113111" y="3894231"/>
                  <a:pt x="4112171" y="3894231"/>
                </a:cubicBezTo>
                <a:cubicBezTo>
                  <a:pt x="4111231" y="3894231"/>
                  <a:pt x="4108598" y="3887462"/>
                  <a:pt x="4106530" y="3884077"/>
                </a:cubicBezTo>
                <a:cubicBezTo>
                  <a:pt x="4104461" y="3880692"/>
                  <a:pt x="4100888" y="3876556"/>
                  <a:pt x="4099760" y="3873923"/>
                </a:cubicBezTo>
                <a:cubicBezTo>
                  <a:pt x="4098632" y="3871291"/>
                  <a:pt x="4098820" y="3869975"/>
                  <a:pt x="4099760" y="3868282"/>
                </a:cubicBezTo>
                <a:cubicBezTo>
                  <a:pt x="4100701" y="3866589"/>
                  <a:pt x="4102581" y="3864521"/>
                  <a:pt x="4105402" y="3863769"/>
                </a:cubicBezTo>
                <a:cubicBezTo>
                  <a:pt x="4108222" y="3863016"/>
                  <a:pt x="4114239" y="3864332"/>
                  <a:pt x="4116683" y="3863769"/>
                </a:cubicBezTo>
                <a:cubicBezTo>
                  <a:pt x="4119128" y="3863205"/>
                  <a:pt x="4121008" y="3861136"/>
                  <a:pt x="4120069" y="3860384"/>
                </a:cubicBezTo>
                <a:cubicBezTo>
                  <a:pt x="4119128" y="3859632"/>
                  <a:pt x="4113299" y="3860384"/>
                  <a:pt x="4111042" y="3859256"/>
                </a:cubicBezTo>
                <a:cubicBezTo>
                  <a:pt x="4108786" y="3858128"/>
                  <a:pt x="4108221" y="3854743"/>
                  <a:pt x="4106530" y="3853615"/>
                </a:cubicBezTo>
                <a:cubicBezTo>
                  <a:pt x="4104837" y="3852486"/>
                  <a:pt x="4103333" y="3852674"/>
                  <a:pt x="4100888" y="3852486"/>
                </a:cubicBezTo>
                <a:cubicBezTo>
                  <a:pt x="4098443" y="3852298"/>
                  <a:pt x="4094307" y="3852110"/>
                  <a:pt x="4091862" y="3852486"/>
                </a:cubicBezTo>
                <a:cubicBezTo>
                  <a:pt x="4089418" y="3852863"/>
                  <a:pt x="4086033" y="3856059"/>
                  <a:pt x="4086220" y="3854743"/>
                </a:cubicBezTo>
                <a:cubicBezTo>
                  <a:pt x="4086408" y="3853426"/>
                  <a:pt x="4090546" y="3847033"/>
                  <a:pt x="4092990" y="3844588"/>
                </a:cubicBezTo>
                <a:cubicBezTo>
                  <a:pt x="4095435" y="3842144"/>
                  <a:pt x="4100888" y="3840076"/>
                  <a:pt x="4100888" y="3840076"/>
                </a:cubicBezTo>
                <a:cubicBezTo>
                  <a:pt x="4103897" y="3838383"/>
                  <a:pt x="4107469" y="3834999"/>
                  <a:pt x="4111042" y="3834434"/>
                </a:cubicBezTo>
                <a:cubicBezTo>
                  <a:pt x="4114615" y="3833870"/>
                  <a:pt x="4118940" y="3834998"/>
                  <a:pt x="4122325" y="3836690"/>
                </a:cubicBezTo>
                <a:cubicBezTo>
                  <a:pt x="4125709" y="3838383"/>
                  <a:pt x="4128530" y="3840827"/>
                  <a:pt x="4131351" y="3844589"/>
                </a:cubicBezTo>
                <a:cubicBezTo>
                  <a:pt x="4134172" y="3848350"/>
                  <a:pt x="4135300" y="3858128"/>
                  <a:pt x="4139249" y="3859256"/>
                </a:cubicBezTo>
                <a:cubicBezTo>
                  <a:pt x="4143198" y="3860384"/>
                  <a:pt x="4155044" y="3851358"/>
                  <a:pt x="4155044" y="3851358"/>
                </a:cubicBezTo>
                <a:cubicBezTo>
                  <a:pt x="4159181" y="3849290"/>
                  <a:pt x="4164258" y="3847974"/>
                  <a:pt x="4164070" y="3846844"/>
                </a:cubicBezTo>
                <a:cubicBezTo>
                  <a:pt x="4163882" y="3845717"/>
                  <a:pt x="4156925" y="3845340"/>
                  <a:pt x="4153916" y="3844588"/>
                </a:cubicBezTo>
                <a:cubicBezTo>
                  <a:pt x="4150908" y="3843836"/>
                  <a:pt x="4148652" y="3843648"/>
                  <a:pt x="4146018" y="3842332"/>
                </a:cubicBezTo>
                <a:cubicBezTo>
                  <a:pt x="4143385" y="3841015"/>
                  <a:pt x="4139624" y="3839699"/>
                  <a:pt x="4138121" y="3836691"/>
                </a:cubicBezTo>
                <a:cubicBezTo>
                  <a:pt x="4136616" y="3833681"/>
                  <a:pt x="4136804" y="3829169"/>
                  <a:pt x="4136992" y="3824280"/>
                </a:cubicBezTo>
                <a:cubicBezTo>
                  <a:pt x="4137098" y="3821530"/>
                  <a:pt x="4138334" y="3817173"/>
                  <a:pt x="4139094" y="3813519"/>
                </a:cubicBezTo>
                <a:lnTo>
                  <a:pt x="4139594" y="3810450"/>
                </a:lnTo>
                <a:lnTo>
                  <a:pt x="4138768" y="3810011"/>
                </a:lnTo>
                <a:cubicBezTo>
                  <a:pt x="4127861" y="3803994"/>
                  <a:pt x="4137263" y="3799857"/>
                  <a:pt x="4134254" y="3799857"/>
                </a:cubicBezTo>
                <a:cubicBezTo>
                  <a:pt x="4131246" y="3799857"/>
                  <a:pt x="4126545" y="3809635"/>
                  <a:pt x="4120715" y="3810011"/>
                </a:cubicBezTo>
                <a:cubicBezTo>
                  <a:pt x="4114885" y="3810387"/>
                  <a:pt x="4108492" y="3802677"/>
                  <a:pt x="4099278" y="3802113"/>
                </a:cubicBezTo>
                <a:cubicBezTo>
                  <a:pt x="4090064" y="3801549"/>
                  <a:pt x="4074644" y="3801173"/>
                  <a:pt x="4065431" y="3806626"/>
                </a:cubicBezTo>
                <a:cubicBezTo>
                  <a:pt x="4056217" y="3812079"/>
                  <a:pt x="4057345" y="3829191"/>
                  <a:pt x="4043994" y="3834833"/>
                </a:cubicBezTo>
                <a:cubicBezTo>
                  <a:pt x="4030643" y="3840474"/>
                  <a:pt x="3996044" y="3837277"/>
                  <a:pt x="3985325" y="3840474"/>
                </a:cubicBezTo>
                <a:cubicBezTo>
                  <a:pt x="3974606" y="3843671"/>
                  <a:pt x="3985700" y="3847996"/>
                  <a:pt x="3979683" y="3854013"/>
                </a:cubicBezTo>
                <a:cubicBezTo>
                  <a:pt x="3973665" y="3860030"/>
                  <a:pt x="3956179" y="3873382"/>
                  <a:pt x="3949221" y="3876579"/>
                </a:cubicBezTo>
                <a:cubicBezTo>
                  <a:pt x="3943132" y="3879375"/>
                  <a:pt x="3946402" y="3884044"/>
                  <a:pt x="3940891" y="3876979"/>
                </a:cubicBezTo>
                <a:lnTo>
                  <a:pt x="3939575" y="3875293"/>
                </a:lnTo>
                <a:lnTo>
                  <a:pt x="3939052" y="3877102"/>
                </a:lnTo>
                <a:cubicBezTo>
                  <a:pt x="3936607" y="3880298"/>
                  <a:pt x="3928896" y="3882367"/>
                  <a:pt x="3925512" y="3881614"/>
                </a:cubicBezTo>
                <a:cubicBezTo>
                  <a:pt x="3922127" y="3880862"/>
                  <a:pt x="3923068" y="3873152"/>
                  <a:pt x="3918743" y="3872589"/>
                </a:cubicBezTo>
                <a:cubicBezTo>
                  <a:pt x="3914417" y="3872025"/>
                  <a:pt x="3903511" y="3875597"/>
                  <a:pt x="3899562" y="3878230"/>
                </a:cubicBezTo>
                <a:cubicBezTo>
                  <a:pt x="3895613" y="3880862"/>
                  <a:pt x="3895801" y="3885000"/>
                  <a:pt x="3895049" y="3888384"/>
                </a:cubicBezTo>
                <a:cubicBezTo>
                  <a:pt x="3894297" y="3891769"/>
                  <a:pt x="3896177" y="3898915"/>
                  <a:pt x="3895049" y="3898539"/>
                </a:cubicBezTo>
                <a:cubicBezTo>
                  <a:pt x="3893921" y="3898163"/>
                  <a:pt x="3890723" y="3888572"/>
                  <a:pt x="3888280" y="3886128"/>
                </a:cubicBezTo>
                <a:cubicBezTo>
                  <a:pt x="3885835" y="3883683"/>
                  <a:pt x="3882638" y="3885564"/>
                  <a:pt x="3880381" y="3883871"/>
                </a:cubicBezTo>
                <a:cubicBezTo>
                  <a:pt x="3878125" y="3882179"/>
                  <a:pt x="3878690" y="3877102"/>
                  <a:pt x="3874741" y="3875973"/>
                </a:cubicBezTo>
                <a:cubicBezTo>
                  <a:pt x="3870792" y="3874845"/>
                  <a:pt x="3862141" y="3874845"/>
                  <a:pt x="3856688" y="3877101"/>
                </a:cubicBezTo>
                <a:cubicBezTo>
                  <a:pt x="3851235" y="3879359"/>
                  <a:pt x="3845406" y="3888008"/>
                  <a:pt x="3842021" y="3889513"/>
                </a:cubicBezTo>
                <a:cubicBezTo>
                  <a:pt x="3838636" y="3891017"/>
                  <a:pt x="3835815" y="3888384"/>
                  <a:pt x="3836380" y="3886127"/>
                </a:cubicBezTo>
                <a:cubicBezTo>
                  <a:pt x="3836944" y="3883871"/>
                  <a:pt x="3845406" y="3877854"/>
                  <a:pt x="3845406" y="3875973"/>
                </a:cubicBezTo>
                <a:cubicBezTo>
                  <a:pt x="3845406" y="3874093"/>
                  <a:pt x="3837884" y="3873905"/>
                  <a:pt x="3836380" y="3874845"/>
                </a:cubicBezTo>
                <a:cubicBezTo>
                  <a:pt x="3834876" y="3875785"/>
                  <a:pt x="3837508" y="3881803"/>
                  <a:pt x="3836380" y="3881615"/>
                </a:cubicBezTo>
                <a:cubicBezTo>
                  <a:pt x="3835252" y="3881427"/>
                  <a:pt x="3831867" y="3875409"/>
                  <a:pt x="3829610" y="3873717"/>
                </a:cubicBezTo>
                <a:cubicBezTo>
                  <a:pt x="3827354" y="3872025"/>
                  <a:pt x="3824345" y="3870144"/>
                  <a:pt x="3822841" y="3871460"/>
                </a:cubicBezTo>
                <a:cubicBezTo>
                  <a:pt x="3821337" y="3872776"/>
                  <a:pt x="3823029" y="3879170"/>
                  <a:pt x="3820584" y="3881615"/>
                </a:cubicBezTo>
                <a:cubicBezTo>
                  <a:pt x="3818140" y="3884060"/>
                  <a:pt x="3810994" y="3886880"/>
                  <a:pt x="3808174" y="3886127"/>
                </a:cubicBezTo>
                <a:cubicBezTo>
                  <a:pt x="3805353" y="3885376"/>
                  <a:pt x="3805352" y="3878418"/>
                  <a:pt x="3803661" y="3877102"/>
                </a:cubicBezTo>
                <a:cubicBezTo>
                  <a:pt x="3801968" y="3875785"/>
                  <a:pt x="3799712" y="3877102"/>
                  <a:pt x="3798019" y="3878230"/>
                </a:cubicBezTo>
                <a:cubicBezTo>
                  <a:pt x="3796326" y="3879358"/>
                  <a:pt x="3795387" y="3882555"/>
                  <a:pt x="3793506" y="3883871"/>
                </a:cubicBezTo>
                <a:cubicBezTo>
                  <a:pt x="3791626" y="3885188"/>
                  <a:pt x="3787677" y="3884248"/>
                  <a:pt x="3786737" y="3886127"/>
                </a:cubicBezTo>
                <a:cubicBezTo>
                  <a:pt x="3785797" y="3888009"/>
                  <a:pt x="3786548" y="3893086"/>
                  <a:pt x="3787865" y="3895154"/>
                </a:cubicBezTo>
                <a:cubicBezTo>
                  <a:pt x="3789181" y="3897222"/>
                  <a:pt x="3795950" y="3897974"/>
                  <a:pt x="3794635" y="3898539"/>
                </a:cubicBezTo>
                <a:cubicBezTo>
                  <a:pt x="3793318" y="3899103"/>
                  <a:pt x="3783540" y="3900607"/>
                  <a:pt x="3779967" y="3898538"/>
                </a:cubicBezTo>
                <a:cubicBezTo>
                  <a:pt x="3776395" y="3896470"/>
                  <a:pt x="3774326" y="3889136"/>
                  <a:pt x="3773197" y="3886128"/>
                </a:cubicBezTo>
                <a:cubicBezTo>
                  <a:pt x="3772069" y="3883119"/>
                  <a:pt x="3774326" y="3882179"/>
                  <a:pt x="3773197" y="3880486"/>
                </a:cubicBezTo>
                <a:cubicBezTo>
                  <a:pt x="3772069" y="3878794"/>
                  <a:pt x="3765488" y="3878794"/>
                  <a:pt x="3766428" y="3875973"/>
                </a:cubicBezTo>
                <a:cubicBezTo>
                  <a:pt x="3767368" y="3873153"/>
                  <a:pt x="3777334" y="3866195"/>
                  <a:pt x="3778839" y="3863562"/>
                </a:cubicBezTo>
                <a:cubicBezTo>
                  <a:pt x="3780343" y="3860930"/>
                  <a:pt x="3777523" y="3860555"/>
                  <a:pt x="3775454" y="3860178"/>
                </a:cubicBezTo>
                <a:cubicBezTo>
                  <a:pt x="3773386" y="3859802"/>
                  <a:pt x="3769436" y="3861118"/>
                  <a:pt x="3766429" y="3861306"/>
                </a:cubicBezTo>
                <a:cubicBezTo>
                  <a:pt x="3763420" y="3861494"/>
                  <a:pt x="3759095" y="3862622"/>
                  <a:pt x="3757403" y="3861306"/>
                </a:cubicBezTo>
                <a:cubicBezTo>
                  <a:pt x="3755709" y="3859990"/>
                  <a:pt x="3757214" y="3855477"/>
                  <a:pt x="3756274" y="3853408"/>
                </a:cubicBezTo>
                <a:cubicBezTo>
                  <a:pt x="3755334" y="3851340"/>
                  <a:pt x="3754017" y="3848895"/>
                  <a:pt x="3751761" y="3848896"/>
                </a:cubicBezTo>
                <a:cubicBezTo>
                  <a:pt x="3749504" y="3848895"/>
                  <a:pt x="3744991" y="3851716"/>
                  <a:pt x="3742734" y="3853408"/>
                </a:cubicBezTo>
                <a:cubicBezTo>
                  <a:pt x="3740478" y="3855100"/>
                  <a:pt x="3738974" y="3859989"/>
                  <a:pt x="3738221" y="3859050"/>
                </a:cubicBezTo>
                <a:cubicBezTo>
                  <a:pt x="3737470" y="3858110"/>
                  <a:pt x="3735214" y="3851716"/>
                  <a:pt x="3738222" y="3847767"/>
                </a:cubicBezTo>
                <a:cubicBezTo>
                  <a:pt x="3741230" y="3843819"/>
                  <a:pt x="3751009" y="3837236"/>
                  <a:pt x="3756274" y="3835356"/>
                </a:cubicBezTo>
                <a:cubicBezTo>
                  <a:pt x="3761540" y="3833476"/>
                  <a:pt x="3765300" y="3834417"/>
                  <a:pt x="3769812" y="3836485"/>
                </a:cubicBezTo>
                <a:cubicBezTo>
                  <a:pt x="3768685" y="3839682"/>
                  <a:pt x="3782781" y="3848373"/>
                  <a:pt x="3783352" y="3847767"/>
                </a:cubicBezTo>
                <a:cubicBezTo>
                  <a:pt x="3783922" y="3847162"/>
                  <a:pt x="3774175" y="3837178"/>
                  <a:pt x="3773234" y="3832852"/>
                </a:cubicBezTo>
                <a:cubicBezTo>
                  <a:pt x="3772295" y="3828527"/>
                  <a:pt x="3777528" y="3824597"/>
                  <a:pt x="3777711" y="3821817"/>
                </a:cubicBezTo>
                <a:cubicBezTo>
                  <a:pt x="3777893" y="3819038"/>
                  <a:pt x="3775830" y="3818056"/>
                  <a:pt x="3774326" y="3816175"/>
                </a:cubicBezTo>
                <a:cubicBezTo>
                  <a:pt x="3772822" y="3814296"/>
                  <a:pt x="3766616" y="3810346"/>
                  <a:pt x="3768684" y="3810535"/>
                </a:cubicBezTo>
                <a:cubicBezTo>
                  <a:pt x="3770753" y="3810723"/>
                  <a:pt x="3781660" y="3815612"/>
                  <a:pt x="3786736" y="3817304"/>
                </a:cubicBezTo>
                <a:cubicBezTo>
                  <a:pt x="3791814" y="3818996"/>
                  <a:pt x="3796326" y="3817869"/>
                  <a:pt x="3799148" y="3820689"/>
                </a:cubicBezTo>
                <a:cubicBezTo>
                  <a:pt x="3801968" y="3823510"/>
                  <a:pt x="3802156" y="3830656"/>
                  <a:pt x="3803661" y="3834228"/>
                </a:cubicBezTo>
                <a:cubicBezTo>
                  <a:pt x="3805165" y="3837801"/>
                  <a:pt x="3804789" y="3840246"/>
                  <a:pt x="3808173" y="3842126"/>
                </a:cubicBezTo>
                <a:cubicBezTo>
                  <a:pt x="3811558" y="3844006"/>
                  <a:pt x="3816635" y="3847391"/>
                  <a:pt x="3823969" y="3845510"/>
                </a:cubicBezTo>
                <a:cubicBezTo>
                  <a:pt x="3831302" y="3843630"/>
                  <a:pt x="3843901" y="3833288"/>
                  <a:pt x="3852176" y="3830843"/>
                </a:cubicBezTo>
                <a:cubicBezTo>
                  <a:pt x="3860449" y="3828398"/>
                  <a:pt x="3867218" y="3830279"/>
                  <a:pt x="3873612" y="3830843"/>
                </a:cubicBezTo>
                <a:cubicBezTo>
                  <a:pt x="3880005" y="3831407"/>
                  <a:pt x="3885835" y="3834792"/>
                  <a:pt x="3890536" y="3834228"/>
                </a:cubicBezTo>
                <a:cubicBezTo>
                  <a:pt x="3895237" y="3833664"/>
                  <a:pt x="3897118" y="3828775"/>
                  <a:pt x="3901819" y="3827458"/>
                </a:cubicBezTo>
                <a:cubicBezTo>
                  <a:pt x="3902994" y="3827129"/>
                  <a:pt x="3904334" y="3827035"/>
                  <a:pt x="3905758" y="3827044"/>
                </a:cubicBezTo>
                <a:lnTo>
                  <a:pt x="3907831" y="3827139"/>
                </a:lnTo>
                <a:lnTo>
                  <a:pt x="3901525" y="3817372"/>
                </a:lnTo>
                <a:cubicBezTo>
                  <a:pt x="3897498" y="3811222"/>
                  <a:pt x="3894030" y="3806156"/>
                  <a:pt x="3891679" y="3803241"/>
                </a:cubicBezTo>
                <a:cubicBezTo>
                  <a:pt x="3882277" y="3791583"/>
                  <a:pt x="3890551" y="3809635"/>
                  <a:pt x="3881525" y="3803241"/>
                </a:cubicBezTo>
                <a:cubicBezTo>
                  <a:pt x="3872499" y="3796848"/>
                  <a:pt x="3841660" y="3775224"/>
                  <a:pt x="3837523" y="3764880"/>
                </a:cubicBezTo>
                <a:cubicBezTo>
                  <a:pt x="3837486" y="3764027"/>
                  <a:pt x="3837448" y="3763172"/>
                  <a:pt x="3837410" y="3762317"/>
                </a:cubicBezTo>
                <a:lnTo>
                  <a:pt x="3835771" y="3768230"/>
                </a:lnTo>
                <a:lnTo>
                  <a:pt x="3834359" y="3765690"/>
                </a:lnTo>
                <a:cubicBezTo>
                  <a:pt x="3833328" y="3762332"/>
                  <a:pt x="3833962" y="3758630"/>
                  <a:pt x="3832694" y="3758630"/>
                </a:cubicBezTo>
                <a:cubicBezTo>
                  <a:pt x="3831001" y="3758630"/>
                  <a:pt x="3827992" y="3768408"/>
                  <a:pt x="3825923" y="3768784"/>
                </a:cubicBezTo>
                <a:cubicBezTo>
                  <a:pt x="3823855" y="3769160"/>
                  <a:pt x="3822351" y="3762203"/>
                  <a:pt x="3820283" y="3760886"/>
                </a:cubicBezTo>
                <a:cubicBezTo>
                  <a:pt x="3818214" y="3759571"/>
                  <a:pt x="3815582" y="3762767"/>
                  <a:pt x="3813513" y="3760886"/>
                </a:cubicBezTo>
                <a:cubicBezTo>
                  <a:pt x="3811445" y="3759006"/>
                  <a:pt x="3809941" y="3750544"/>
                  <a:pt x="3807871" y="3749604"/>
                </a:cubicBezTo>
                <a:cubicBezTo>
                  <a:pt x="3805803" y="3748664"/>
                  <a:pt x="3804299" y="3754493"/>
                  <a:pt x="3801102" y="3755245"/>
                </a:cubicBezTo>
                <a:cubicBezTo>
                  <a:pt x="3797906" y="3755997"/>
                  <a:pt x="3792076" y="3755998"/>
                  <a:pt x="3788692" y="3754117"/>
                </a:cubicBezTo>
                <a:cubicBezTo>
                  <a:pt x="3785307" y="3752236"/>
                  <a:pt x="3782486" y="3747912"/>
                  <a:pt x="3780793" y="3743963"/>
                </a:cubicBezTo>
                <a:cubicBezTo>
                  <a:pt x="3779101" y="3740014"/>
                  <a:pt x="3776468" y="3730800"/>
                  <a:pt x="3778537" y="3730423"/>
                </a:cubicBezTo>
                <a:cubicBezTo>
                  <a:pt x="3780606" y="3730047"/>
                  <a:pt x="3788692" y="3740390"/>
                  <a:pt x="3793204" y="3741706"/>
                </a:cubicBezTo>
                <a:cubicBezTo>
                  <a:pt x="3797718" y="3743022"/>
                  <a:pt x="3801855" y="3739261"/>
                  <a:pt x="3805615" y="3738321"/>
                </a:cubicBezTo>
                <a:cubicBezTo>
                  <a:pt x="3809376" y="3737381"/>
                  <a:pt x="3815957" y="3737381"/>
                  <a:pt x="3815769" y="3736065"/>
                </a:cubicBezTo>
                <a:cubicBezTo>
                  <a:pt x="3815582" y="3734748"/>
                  <a:pt x="3807496" y="3731552"/>
                  <a:pt x="3804487" y="3730424"/>
                </a:cubicBezTo>
                <a:cubicBezTo>
                  <a:pt x="3801478" y="3729295"/>
                  <a:pt x="3798846" y="3731552"/>
                  <a:pt x="3797718" y="3729295"/>
                </a:cubicBezTo>
                <a:cubicBezTo>
                  <a:pt x="3796589" y="3727039"/>
                  <a:pt x="3796213" y="3720081"/>
                  <a:pt x="3797717" y="3716885"/>
                </a:cubicBezTo>
                <a:cubicBezTo>
                  <a:pt x="3799222" y="3713687"/>
                  <a:pt x="3805991" y="3711995"/>
                  <a:pt x="3806744" y="3710115"/>
                </a:cubicBezTo>
                <a:cubicBezTo>
                  <a:pt x="3807495" y="3708234"/>
                  <a:pt x="3804675" y="3706354"/>
                  <a:pt x="3802231" y="3705601"/>
                </a:cubicBezTo>
                <a:cubicBezTo>
                  <a:pt x="3799785" y="3704850"/>
                  <a:pt x="3794709" y="3705226"/>
                  <a:pt x="3792076" y="3705602"/>
                </a:cubicBezTo>
                <a:cubicBezTo>
                  <a:pt x="3789444" y="3705978"/>
                  <a:pt x="3788692" y="3706918"/>
                  <a:pt x="3786435" y="3707858"/>
                </a:cubicBezTo>
                <a:cubicBezTo>
                  <a:pt x="3784179" y="3708798"/>
                  <a:pt x="3781546" y="3711431"/>
                  <a:pt x="3778537" y="3711244"/>
                </a:cubicBezTo>
                <a:cubicBezTo>
                  <a:pt x="3775529" y="3711055"/>
                  <a:pt x="3768947" y="3709175"/>
                  <a:pt x="3768383" y="3706730"/>
                </a:cubicBezTo>
                <a:cubicBezTo>
                  <a:pt x="3767819" y="3704286"/>
                  <a:pt x="3773648" y="3699585"/>
                  <a:pt x="3775152" y="3696576"/>
                </a:cubicBezTo>
                <a:cubicBezTo>
                  <a:pt x="3776657" y="3693568"/>
                  <a:pt x="3775529" y="3690747"/>
                  <a:pt x="3777409" y="3688679"/>
                </a:cubicBezTo>
                <a:cubicBezTo>
                  <a:pt x="3779289" y="3686609"/>
                  <a:pt x="3782486" y="3684917"/>
                  <a:pt x="3786435" y="3684165"/>
                </a:cubicBezTo>
                <a:cubicBezTo>
                  <a:pt x="3790383" y="3683413"/>
                  <a:pt x="3798093" y="3684729"/>
                  <a:pt x="3801102" y="3684165"/>
                </a:cubicBezTo>
                <a:cubicBezTo>
                  <a:pt x="3804111" y="3683601"/>
                  <a:pt x="3805427" y="3681721"/>
                  <a:pt x="3804487" y="3680781"/>
                </a:cubicBezTo>
                <a:cubicBezTo>
                  <a:pt x="3803547" y="3679840"/>
                  <a:pt x="3798281" y="3679088"/>
                  <a:pt x="3795461" y="3678523"/>
                </a:cubicBezTo>
                <a:cubicBezTo>
                  <a:pt x="3792640" y="3677960"/>
                  <a:pt x="3789632" y="3678900"/>
                  <a:pt x="3787563" y="3677395"/>
                </a:cubicBezTo>
                <a:cubicBezTo>
                  <a:pt x="3785495" y="3675891"/>
                  <a:pt x="3783238" y="3672507"/>
                  <a:pt x="3783050" y="3669498"/>
                </a:cubicBezTo>
                <a:cubicBezTo>
                  <a:pt x="3782863" y="3666489"/>
                  <a:pt x="3785119" y="3661788"/>
                  <a:pt x="3786435" y="3659343"/>
                </a:cubicBezTo>
                <a:cubicBezTo>
                  <a:pt x="3787751" y="3656899"/>
                  <a:pt x="3788315" y="3654455"/>
                  <a:pt x="3790948" y="3654831"/>
                </a:cubicBezTo>
                <a:cubicBezTo>
                  <a:pt x="3793580" y="3655206"/>
                  <a:pt x="3798845" y="3659343"/>
                  <a:pt x="3802231" y="3661601"/>
                </a:cubicBezTo>
                <a:cubicBezTo>
                  <a:pt x="3805615" y="3663856"/>
                  <a:pt x="3809376" y="3666489"/>
                  <a:pt x="3811257" y="3668370"/>
                </a:cubicBezTo>
                <a:cubicBezTo>
                  <a:pt x="3813137" y="3670250"/>
                  <a:pt x="3812949" y="3670250"/>
                  <a:pt x="3813513" y="3672883"/>
                </a:cubicBezTo>
                <a:cubicBezTo>
                  <a:pt x="3814077" y="3675516"/>
                  <a:pt x="3814077" y="3684353"/>
                  <a:pt x="3814641" y="3684165"/>
                </a:cubicBezTo>
                <a:cubicBezTo>
                  <a:pt x="3815206" y="3683977"/>
                  <a:pt x="3815958" y="3674763"/>
                  <a:pt x="3816898" y="3671754"/>
                </a:cubicBezTo>
                <a:cubicBezTo>
                  <a:pt x="3817838" y="3668746"/>
                  <a:pt x="3819154" y="3667805"/>
                  <a:pt x="3820283" y="3666113"/>
                </a:cubicBezTo>
                <a:cubicBezTo>
                  <a:pt x="3821410" y="3664420"/>
                  <a:pt x="3824043" y="3663105"/>
                  <a:pt x="3823667" y="3661600"/>
                </a:cubicBezTo>
                <a:cubicBezTo>
                  <a:pt x="3823291" y="3660095"/>
                  <a:pt x="3817462" y="3658404"/>
                  <a:pt x="3818026" y="3657088"/>
                </a:cubicBezTo>
                <a:cubicBezTo>
                  <a:pt x="3818590" y="3655770"/>
                  <a:pt x="3824044" y="3652950"/>
                  <a:pt x="3827052" y="3653702"/>
                </a:cubicBezTo>
                <a:cubicBezTo>
                  <a:pt x="3830061" y="3654454"/>
                  <a:pt x="3834010" y="3658591"/>
                  <a:pt x="3836078" y="3661600"/>
                </a:cubicBezTo>
                <a:cubicBezTo>
                  <a:pt x="3838146" y="3664609"/>
                  <a:pt x="3840215" y="3667617"/>
                  <a:pt x="3839463" y="3671754"/>
                </a:cubicBezTo>
                <a:cubicBezTo>
                  <a:pt x="3838711" y="3675892"/>
                  <a:pt x="3833822" y="3681533"/>
                  <a:pt x="3831565" y="3686421"/>
                </a:cubicBezTo>
                <a:cubicBezTo>
                  <a:pt x="3829309" y="3691311"/>
                  <a:pt x="3826488" y="3696764"/>
                  <a:pt x="3825924" y="3701089"/>
                </a:cubicBezTo>
                <a:cubicBezTo>
                  <a:pt x="3825359" y="3705414"/>
                  <a:pt x="3825359" y="3708423"/>
                  <a:pt x="3828181" y="3712371"/>
                </a:cubicBezTo>
                <a:cubicBezTo>
                  <a:pt x="3831001" y="3716321"/>
                  <a:pt x="3838523" y="3720269"/>
                  <a:pt x="3842848" y="3724782"/>
                </a:cubicBezTo>
                <a:cubicBezTo>
                  <a:pt x="3846091" y="3728167"/>
                  <a:pt x="3849546" y="3735677"/>
                  <a:pt x="3852024" y="3738507"/>
                </a:cubicBezTo>
                <a:lnTo>
                  <a:pt x="3852963" y="3739310"/>
                </a:lnTo>
                <a:lnTo>
                  <a:pt x="3852118" y="3740091"/>
                </a:lnTo>
                <a:lnTo>
                  <a:pt x="3852191" y="3740060"/>
                </a:lnTo>
                <a:cubicBezTo>
                  <a:pt x="3858584" y="3738367"/>
                  <a:pt x="3869491" y="3751719"/>
                  <a:pt x="3875884" y="3754727"/>
                </a:cubicBezTo>
                <a:cubicBezTo>
                  <a:pt x="3882277" y="3757736"/>
                  <a:pt x="3879833" y="3756984"/>
                  <a:pt x="3890551" y="3758111"/>
                </a:cubicBezTo>
                <a:lnTo>
                  <a:pt x="3895523" y="3758681"/>
                </a:lnTo>
                <a:lnTo>
                  <a:pt x="3895624" y="3755381"/>
                </a:lnTo>
                <a:cubicBezTo>
                  <a:pt x="3895715" y="3751452"/>
                  <a:pt x="3895803" y="3747477"/>
                  <a:pt x="3896156" y="3744585"/>
                </a:cubicBezTo>
                <a:cubicBezTo>
                  <a:pt x="3897097" y="3736876"/>
                  <a:pt x="3898036" y="3727286"/>
                  <a:pt x="3899541" y="3723149"/>
                </a:cubicBezTo>
                <a:cubicBezTo>
                  <a:pt x="3901045" y="3719012"/>
                  <a:pt x="3905370" y="3720328"/>
                  <a:pt x="3905181" y="3719764"/>
                </a:cubicBezTo>
                <a:cubicBezTo>
                  <a:pt x="3904994" y="3719200"/>
                  <a:pt x="3899729" y="3719575"/>
                  <a:pt x="3898412" y="3719764"/>
                </a:cubicBezTo>
                <a:lnTo>
                  <a:pt x="3897855" y="3720108"/>
                </a:lnTo>
                <a:lnTo>
                  <a:pt x="3899391" y="3718002"/>
                </a:lnTo>
                <a:cubicBezTo>
                  <a:pt x="3902185" y="3714229"/>
                  <a:pt x="3906592" y="3708340"/>
                  <a:pt x="3908566" y="3705097"/>
                </a:cubicBezTo>
                <a:cubicBezTo>
                  <a:pt x="3911199" y="3700772"/>
                  <a:pt x="3913832" y="3697763"/>
                  <a:pt x="3913080" y="3694942"/>
                </a:cubicBezTo>
                <a:cubicBezTo>
                  <a:pt x="3912328" y="3692122"/>
                  <a:pt x="3902549" y="3692874"/>
                  <a:pt x="3904053" y="3688173"/>
                </a:cubicBezTo>
                <a:cubicBezTo>
                  <a:pt x="3905558" y="3683472"/>
                  <a:pt x="3918157" y="3673881"/>
                  <a:pt x="3922105" y="3666736"/>
                </a:cubicBezTo>
                <a:cubicBezTo>
                  <a:pt x="3926055" y="3659591"/>
                  <a:pt x="3925491" y="3647556"/>
                  <a:pt x="3927747" y="3645299"/>
                </a:cubicBezTo>
                <a:cubicBezTo>
                  <a:pt x="3928029" y="3645017"/>
                  <a:pt x="3928290" y="3644923"/>
                  <a:pt x="3928541" y="3644976"/>
                </a:cubicBezTo>
                <a:close/>
                <a:moveTo>
                  <a:pt x="3062668" y="3559750"/>
                </a:moveTo>
                <a:lnTo>
                  <a:pt x="3060659" y="3575238"/>
                </a:lnTo>
                <a:cubicBezTo>
                  <a:pt x="3038670" y="3822338"/>
                  <a:pt x="3318367" y="4029766"/>
                  <a:pt x="3398408" y="4037941"/>
                </a:cubicBezTo>
                <a:lnTo>
                  <a:pt x="3403437" y="4038042"/>
                </a:lnTo>
                <a:close/>
                <a:moveTo>
                  <a:pt x="4933613" y="3554997"/>
                </a:moveTo>
                <a:lnTo>
                  <a:pt x="4928893" y="3583917"/>
                </a:lnTo>
                <a:lnTo>
                  <a:pt x="4936475" y="3555761"/>
                </a:lnTo>
                <a:close/>
                <a:moveTo>
                  <a:pt x="3182877" y="3551332"/>
                </a:moveTo>
                <a:lnTo>
                  <a:pt x="3180682" y="3551692"/>
                </a:lnTo>
                <a:cubicBezTo>
                  <a:pt x="3163001" y="3554099"/>
                  <a:pt x="3144962" y="3555517"/>
                  <a:pt x="3126746" y="3555626"/>
                </a:cubicBezTo>
                <a:lnTo>
                  <a:pt x="3105728" y="3554854"/>
                </a:lnTo>
                <a:lnTo>
                  <a:pt x="3413910" y="3987411"/>
                </a:lnTo>
                <a:lnTo>
                  <a:pt x="3414887" y="3981610"/>
                </a:lnTo>
                <a:cubicBezTo>
                  <a:pt x="3418986" y="3957407"/>
                  <a:pt x="3423958" y="3928672"/>
                  <a:pt x="3429359" y="3897441"/>
                </a:cubicBezTo>
                <a:lnTo>
                  <a:pt x="3429380" y="3897317"/>
                </a:lnTo>
                <a:close/>
                <a:moveTo>
                  <a:pt x="2814902" y="3527437"/>
                </a:moveTo>
                <a:lnTo>
                  <a:pt x="2817147" y="3543596"/>
                </a:lnTo>
                <a:cubicBezTo>
                  <a:pt x="2860175" y="3779746"/>
                  <a:pt x="2969743" y="3986526"/>
                  <a:pt x="3121418" y="4134961"/>
                </a:cubicBezTo>
                <a:lnTo>
                  <a:pt x="3137589" y="4148595"/>
                </a:lnTo>
                <a:lnTo>
                  <a:pt x="3144789" y="4145795"/>
                </a:lnTo>
                <a:cubicBezTo>
                  <a:pt x="3207264" y="4127673"/>
                  <a:pt x="3269284" y="4134363"/>
                  <a:pt x="3316039" y="4170160"/>
                </a:cubicBezTo>
                <a:cubicBezTo>
                  <a:pt x="3351104" y="4197008"/>
                  <a:pt x="3372604" y="4236415"/>
                  <a:pt x="3380658" y="4281880"/>
                </a:cubicBezTo>
                <a:lnTo>
                  <a:pt x="3383339" y="4317297"/>
                </a:lnTo>
                <a:lnTo>
                  <a:pt x="3390379" y="4321336"/>
                </a:lnTo>
                <a:cubicBezTo>
                  <a:pt x="3651897" y="4488760"/>
                  <a:pt x="3934848" y="4539502"/>
                  <a:pt x="4274949" y="4602151"/>
                </a:cubicBezTo>
                <a:lnTo>
                  <a:pt x="4384273" y="4605163"/>
                </a:lnTo>
                <a:cubicBezTo>
                  <a:pt x="4357757" y="4619239"/>
                  <a:pt x="4269329" y="4699991"/>
                  <a:pt x="4242813" y="4714067"/>
                </a:cubicBezTo>
                <a:cubicBezTo>
                  <a:pt x="4085339" y="4787469"/>
                  <a:pt x="4090799" y="4825676"/>
                  <a:pt x="3909063" y="4825676"/>
                </a:cubicBezTo>
                <a:cubicBezTo>
                  <a:pt x="3681893" y="4825675"/>
                  <a:pt x="3449173" y="4774881"/>
                  <a:pt x="3235806" y="4674611"/>
                </a:cubicBezTo>
                <a:lnTo>
                  <a:pt x="3170729" y="4640341"/>
                </a:lnTo>
                <a:lnTo>
                  <a:pt x="3135442" y="4654072"/>
                </a:lnTo>
                <a:cubicBezTo>
                  <a:pt x="3072966" y="4672194"/>
                  <a:pt x="3010947" y="4665503"/>
                  <a:pt x="2964192" y="4629707"/>
                </a:cubicBezTo>
                <a:cubicBezTo>
                  <a:pt x="2917439" y="4593910"/>
                  <a:pt x="2894800" y="4535782"/>
                  <a:pt x="2895996" y="4470744"/>
                </a:cubicBezTo>
                <a:lnTo>
                  <a:pt x="2897528" y="4456499"/>
                </a:lnTo>
                <a:lnTo>
                  <a:pt x="2878024" y="4440973"/>
                </a:lnTo>
                <a:cubicBezTo>
                  <a:pt x="2660609" y="4249973"/>
                  <a:pt x="2492576" y="3988865"/>
                  <a:pt x="2416957" y="3659930"/>
                </a:cubicBezTo>
                <a:lnTo>
                  <a:pt x="2414612" y="3646589"/>
                </a:lnTo>
                <a:lnTo>
                  <a:pt x="2419161" y="3649379"/>
                </a:lnTo>
                <a:cubicBezTo>
                  <a:pt x="2422683" y="3650967"/>
                  <a:pt x="2427149" y="3651562"/>
                  <a:pt x="2438657" y="3652355"/>
                </a:cubicBezTo>
                <a:cubicBezTo>
                  <a:pt x="2461677" y="3653943"/>
                  <a:pt x="2517636" y="3656324"/>
                  <a:pt x="2543432" y="3649975"/>
                </a:cubicBezTo>
                <a:cubicBezTo>
                  <a:pt x="2569230" y="3643624"/>
                  <a:pt x="2583517" y="3612271"/>
                  <a:pt x="2593439" y="3614255"/>
                </a:cubicBezTo>
                <a:cubicBezTo>
                  <a:pt x="2603361" y="3616239"/>
                  <a:pt x="2577961" y="3661087"/>
                  <a:pt x="2602964" y="3661880"/>
                </a:cubicBezTo>
                <a:cubicBezTo>
                  <a:pt x="2627967" y="3662674"/>
                  <a:pt x="2710122" y="3637670"/>
                  <a:pt x="2743458" y="3619017"/>
                </a:cubicBezTo>
                <a:cubicBezTo>
                  <a:pt x="2776795" y="3600364"/>
                  <a:pt x="2789098" y="3572583"/>
                  <a:pt x="2802989" y="3549961"/>
                </a:cubicBezTo>
                <a:close/>
                <a:moveTo>
                  <a:pt x="3285187" y="3526310"/>
                </a:moveTo>
                <a:lnTo>
                  <a:pt x="3269219" y="3531684"/>
                </a:lnTo>
                <a:cubicBezTo>
                  <a:pt x="3257323" y="3535352"/>
                  <a:pt x="3245045" y="3538777"/>
                  <a:pt x="3232462" y="3541825"/>
                </a:cubicBezTo>
                <a:lnTo>
                  <a:pt x="3223967" y="3543673"/>
                </a:lnTo>
                <a:lnTo>
                  <a:pt x="3438453" y="3844719"/>
                </a:lnTo>
                <a:lnTo>
                  <a:pt x="3440598" y="3832252"/>
                </a:lnTo>
                <a:cubicBezTo>
                  <a:pt x="3443244" y="3816827"/>
                  <a:pt x="3445917" y="3801163"/>
                  <a:pt x="3448575" y="3785455"/>
                </a:cubicBezTo>
                <a:lnTo>
                  <a:pt x="3452620" y="3761316"/>
                </a:lnTo>
                <a:close/>
                <a:moveTo>
                  <a:pt x="6541447" y="3489752"/>
                </a:moveTo>
                <a:cubicBezTo>
                  <a:pt x="6510012" y="3487198"/>
                  <a:pt x="6473925" y="3506347"/>
                  <a:pt x="6450571" y="3541200"/>
                </a:cubicBezTo>
                <a:cubicBezTo>
                  <a:pt x="6419433" y="3587671"/>
                  <a:pt x="6422726" y="3644463"/>
                  <a:pt x="6457926" y="3668049"/>
                </a:cubicBezTo>
                <a:cubicBezTo>
                  <a:pt x="6493125" y="3691634"/>
                  <a:pt x="6546900" y="3673081"/>
                  <a:pt x="6578038" y="3626610"/>
                </a:cubicBezTo>
                <a:cubicBezTo>
                  <a:pt x="6609177" y="3580138"/>
                  <a:pt x="6605884" y="3523346"/>
                  <a:pt x="6570686" y="3499762"/>
                </a:cubicBezTo>
                <a:cubicBezTo>
                  <a:pt x="6561885" y="3493865"/>
                  <a:pt x="6551925" y="3490603"/>
                  <a:pt x="6541447" y="3489752"/>
                </a:cubicBezTo>
                <a:close/>
                <a:moveTo>
                  <a:pt x="3469687" y="3460180"/>
                </a:moveTo>
                <a:cubicBezTo>
                  <a:pt x="3460346" y="3459771"/>
                  <a:pt x="3448533" y="3463116"/>
                  <a:pt x="3436064" y="3465231"/>
                </a:cubicBezTo>
                <a:cubicBezTo>
                  <a:pt x="3422425" y="3467544"/>
                  <a:pt x="3385627" y="3487358"/>
                  <a:pt x="3335369" y="3507848"/>
                </a:cubicBezTo>
                <a:lnTo>
                  <a:pt x="3322201" y="3512933"/>
                </a:lnTo>
                <a:lnTo>
                  <a:pt x="3461380" y="3708279"/>
                </a:lnTo>
                <a:lnTo>
                  <a:pt x="3463995" y="3692265"/>
                </a:lnTo>
                <a:cubicBezTo>
                  <a:pt x="3471571" y="3645095"/>
                  <a:pt x="3478158" y="3601336"/>
                  <a:pt x="3482446" y="3566975"/>
                </a:cubicBezTo>
                <a:lnTo>
                  <a:pt x="3482511" y="3566428"/>
                </a:lnTo>
                <a:lnTo>
                  <a:pt x="3482062" y="3566730"/>
                </a:lnTo>
                <a:cubicBezTo>
                  <a:pt x="3478503" y="3568236"/>
                  <a:pt x="3474589" y="3569069"/>
                  <a:pt x="3470482" y="3569069"/>
                </a:cubicBezTo>
                <a:cubicBezTo>
                  <a:pt x="3454050" y="3569069"/>
                  <a:pt x="3440731" y="3555749"/>
                  <a:pt x="3440730" y="3539317"/>
                </a:cubicBezTo>
                <a:cubicBezTo>
                  <a:pt x="3440730" y="3522886"/>
                  <a:pt x="3454050" y="3509566"/>
                  <a:pt x="3470481" y="3509566"/>
                </a:cubicBezTo>
                <a:cubicBezTo>
                  <a:pt x="3474589" y="3509566"/>
                  <a:pt x="3478502" y="3510399"/>
                  <a:pt x="3482062" y="3511904"/>
                </a:cubicBezTo>
                <a:lnTo>
                  <a:pt x="3487513" y="3515579"/>
                </a:lnTo>
                <a:lnTo>
                  <a:pt x="3489161" y="3501366"/>
                </a:lnTo>
                <a:cubicBezTo>
                  <a:pt x="3491678" y="3469351"/>
                  <a:pt x="3483311" y="3460774"/>
                  <a:pt x="3469687" y="3460180"/>
                </a:cubicBezTo>
                <a:close/>
                <a:moveTo>
                  <a:pt x="3964869" y="3435404"/>
                </a:moveTo>
                <a:cubicBezTo>
                  <a:pt x="3964097" y="3435197"/>
                  <a:pt x="3963612" y="3435276"/>
                  <a:pt x="3962857" y="3435693"/>
                </a:cubicBezTo>
                <a:cubicBezTo>
                  <a:pt x="3961347" y="3436527"/>
                  <a:pt x="3957924" y="3439792"/>
                  <a:pt x="3957464" y="3440860"/>
                </a:cubicBezTo>
                <a:cubicBezTo>
                  <a:pt x="3957003" y="3441929"/>
                  <a:pt x="3958941" y="3442189"/>
                  <a:pt x="3960093" y="3442102"/>
                </a:cubicBezTo>
                <a:cubicBezTo>
                  <a:pt x="3961245" y="3442014"/>
                  <a:pt x="3963221" y="3440703"/>
                  <a:pt x="3964357" y="3440939"/>
                </a:cubicBezTo>
                <a:cubicBezTo>
                  <a:pt x="3965493" y="3441175"/>
                  <a:pt x="3966780" y="3442645"/>
                  <a:pt x="3966905" y="3443519"/>
                </a:cubicBezTo>
                <a:cubicBezTo>
                  <a:pt x="3967029" y="3444392"/>
                  <a:pt x="3966091" y="3445763"/>
                  <a:pt x="3965102" y="3446181"/>
                </a:cubicBezTo>
                <a:cubicBezTo>
                  <a:pt x="3964115" y="3446599"/>
                  <a:pt x="3960816" y="3446227"/>
                  <a:pt x="3961398" y="3447096"/>
                </a:cubicBezTo>
                <a:cubicBezTo>
                  <a:pt x="3961981" y="3447966"/>
                  <a:pt x="3967450" y="3449574"/>
                  <a:pt x="3968597" y="3451399"/>
                </a:cubicBezTo>
                <a:cubicBezTo>
                  <a:pt x="3969746" y="3453223"/>
                  <a:pt x="3968495" y="3457988"/>
                  <a:pt x="3966879" y="3459663"/>
                </a:cubicBezTo>
                <a:cubicBezTo>
                  <a:pt x="3965262" y="3461338"/>
                  <a:pt x="3961196" y="3459143"/>
                  <a:pt x="3958900" y="3461449"/>
                </a:cubicBezTo>
                <a:cubicBezTo>
                  <a:pt x="3956603" y="3463756"/>
                  <a:pt x="3953098" y="3469730"/>
                  <a:pt x="3953101" y="3473503"/>
                </a:cubicBezTo>
                <a:cubicBezTo>
                  <a:pt x="3953104" y="3477274"/>
                  <a:pt x="3955983" y="3482825"/>
                  <a:pt x="3958917" y="3484080"/>
                </a:cubicBezTo>
                <a:cubicBezTo>
                  <a:pt x="3961853" y="3485335"/>
                  <a:pt x="3968082" y="3483518"/>
                  <a:pt x="3970707" y="3481034"/>
                </a:cubicBezTo>
                <a:cubicBezTo>
                  <a:pt x="3973334" y="3478549"/>
                  <a:pt x="3974586" y="3472415"/>
                  <a:pt x="3974674" y="3469174"/>
                </a:cubicBezTo>
                <a:cubicBezTo>
                  <a:pt x="3974761" y="3465935"/>
                  <a:pt x="3971069" y="3463862"/>
                  <a:pt x="3971232" y="3461595"/>
                </a:cubicBezTo>
                <a:cubicBezTo>
                  <a:pt x="3971398" y="3459328"/>
                  <a:pt x="3973530" y="3456186"/>
                  <a:pt x="3975661" y="3455571"/>
                </a:cubicBezTo>
                <a:cubicBezTo>
                  <a:pt x="3977791" y="3454956"/>
                  <a:pt x="3982820" y="3458246"/>
                  <a:pt x="3984018" y="3457905"/>
                </a:cubicBezTo>
                <a:cubicBezTo>
                  <a:pt x="3985216" y="3457563"/>
                  <a:pt x="3982968" y="3454627"/>
                  <a:pt x="3982848" y="3453520"/>
                </a:cubicBezTo>
                <a:cubicBezTo>
                  <a:pt x="3982728" y="3452413"/>
                  <a:pt x="3983246" y="3451312"/>
                  <a:pt x="3984056" y="3451135"/>
                </a:cubicBezTo>
                <a:cubicBezTo>
                  <a:pt x="3984867" y="3450959"/>
                  <a:pt x="3986611" y="3451549"/>
                  <a:pt x="3987713" y="3452461"/>
                </a:cubicBezTo>
                <a:cubicBezTo>
                  <a:pt x="3988815" y="3453373"/>
                  <a:pt x="3989117" y="3456174"/>
                  <a:pt x="3989911" y="3456736"/>
                </a:cubicBezTo>
                <a:cubicBezTo>
                  <a:pt x="3990705" y="3457299"/>
                  <a:pt x="3992313" y="3457290"/>
                  <a:pt x="3992477" y="3455839"/>
                </a:cubicBezTo>
                <a:cubicBezTo>
                  <a:pt x="3992642" y="3454387"/>
                  <a:pt x="3992027" y="3449932"/>
                  <a:pt x="3990897" y="3448024"/>
                </a:cubicBezTo>
                <a:cubicBezTo>
                  <a:pt x="3989766" y="3446117"/>
                  <a:pt x="3989340" y="3446083"/>
                  <a:pt x="3985695" y="3444396"/>
                </a:cubicBezTo>
                <a:cubicBezTo>
                  <a:pt x="3982050" y="3442708"/>
                  <a:pt x="3972411" y="3438279"/>
                  <a:pt x="3968604" y="3436829"/>
                </a:cubicBezTo>
                <a:cubicBezTo>
                  <a:pt x="3966701" y="3436103"/>
                  <a:pt x="3965642" y="3435611"/>
                  <a:pt x="3964869" y="3435404"/>
                </a:cubicBezTo>
                <a:close/>
                <a:moveTo>
                  <a:pt x="3993575" y="3430245"/>
                </a:moveTo>
                <a:cubicBezTo>
                  <a:pt x="3991445" y="3434425"/>
                  <a:pt x="3994049" y="3438380"/>
                  <a:pt x="3995707" y="3440971"/>
                </a:cubicBezTo>
                <a:cubicBezTo>
                  <a:pt x="3997365" y="3443562"/>
                  <a:pt x="4001261" y="3445238"/>
                  <a:pt x="4004609" y="3444669"/>
                </a:cubicBezTo>
                <a:cubicBezTo>
                  <a:pt x="4007958" y="3444101"/>
                  <a:pt x="4006208" y="3441604"/>
                  <a:pt x="4015795" y="3437561"/>
                </a:cubicBezTo>
                <a:cubicBezTo>
                  <a:pt x="4005559" y="3436371"/>
                  <a:pt x="3996405" y="3428996"/>
                  <a:pt x="3993575" y="3430245"/>
                </a:cubicBezTo>
                <a:close/>
                <a:moveTo>
                  <a:pt x="3957722" y="3411235"/>
                </a:moveTo>
                <a:cubicBezTo>
                  <a:pt x="3961526" y="3420919"/>
                  <a:pt x="3958516" y="3421412"/>
                  <a:pt x="3960448" y="3424205"/>
                </a:cubicBezTo>
                <a:cubicBezTo>
                  <a:pt x="3962381" y="3426997"/>
                  <a:pt x="3966302" y="3428614"/>
                  <a:pt x="3969315" y="3427991"/>
                </a:cubicBezTo>
                <a:cubicBezTo>
                  <a:pt x="3972327" y="3427367"/>
                  <a:pt x="3976976" y="3426468"/>
                  <a:pt x="3978479" y="3422023"/>
                </a:cubicBezTo>
                <a:cubicBezTo>
                  <a:pt x="3977396" y="3419127"/>
                  <a:pt x="3965723" y="3417728"/>
                  <a:pt x="3957722" y="3411235"/>
                </a:cubicBezTo>
                <a:close/>
                <a:moveTo>
                  <a:pt x="3473810" y="3409497"/>
                </a:moveTo>
                <a:cubicBezTo>
                  <a:pt x="3497746" y="3408835"/>
                  <a:pt x="3526389" y="3417342"/>
                  <a:pt x="3553173" y="3460335"/>
                </a:cubicBezTo>
                <a:cubicBezTo>
                  <a:pt x="3553716" y="3476517"/>
                  <a:pt x="3554162" y="3494468"/>
                  <a:pt x="3554497" y="3513935"/>
                </a:cubicBezTo>
                <a:lnTo>
                  <a:pt x="3554581" y="3519899"/>
                </a:lnTo>
                <a:lnTo>
                  <a:pt x="3554582" y="3519897"/>
                </a:lnTo>
                <a:cubicBezTo>
                  <a:pt x="3559330" y="3516690"/>
                  <a:pt x="3565054" y="3514817"/>
                  <a:pt x="3571216" y="3514817"/>
                </a:cubicBezTo>
                <a:cubicBezTo>
                  <a:pt x="3587647" y="3514816"/>
                  <a:pt x="3600967" y="3528137"/>
                  <a:pt x="3600967" y="3544568"/>
                </a:cubicBezTo>
                <a:cubicBezTo>
                  <a:pt x="3600967" y="3560999"/>
                  <a:pt x="3587647" y="3574319"/>
                  <a:pt x="3571216" y="3574319"/>
                </a:cubicBezTo>
                <a:cubicBezTo>
                  <a:pt x="3567108" y="3574319"/>
                  <a:pt x="3563194" y="3573486"/>
                  <a:pt x="3559635" y="3571981"/>
                </a:cubicBezTo>
                <a:lnTo>
                  <a:pt x="3555110" y="3569524"/>
                </a:lnTo>
                <a:lnTo>
                  <a:pt x="3555164" y="3576633"/>
                </a:lnTo>
                <a:cubicBezTo>
                  <a:pt x="3555793" y="3710112"/>
                  <a:pt x="3552060" y="3889066"/>
                  <a:pt x="3541505" y="4058860"/>
                </a:cubicBezTo>
                <a:cubicBezTo>
                  <a:pt x="3555627" y="4057925"/>
                  <a:pt x="3540946" y="4056912"/>
                  <a:pt x="3552735" y="4062589"/>
                </a:cubicBezTo>
                <a:cubicBezTo>
                  <a:pt x="3556356" y="4071767"/>
                  <a:pt x="3556235" y="4107313"/>
                  <a:pt x="3553902" y="4115091"/>
                </a:cubicBezTo>
                <a:cubicBezTo>
                  <a:pt x="3551568" y="4122869"/>
                  <a:pt x="3520650" y="4115286"/>
                  <a:pt x="3518900" y="4124424"/>
                </a:cubicBezTo>
                <a:cubicBezTo>
                  <a:pt x="3514355" y="4140992"/>
                  <a:pt x="3523567" y="4149693"/>
                  <a:pt x="3518900" y="4161759"/>
                </a:cubicBezTo>
                <a:cubicBezTo>
                  <a:pt x="3514233" y="4173826"/>
                  <a:pt x="3503927" y="4187878"/>
                  <a:pt x="3490899" y="4196823"/>
                </a:cubicBezTo>
                <a:cubicBezTo>
                  <a:pt x="3477870" y="4205768"/>
                  <a:pt x="3456481" y="4213300"/>
                  <a:pt x="3440730" y="4215429"/>
                </a:cubicBezTo>
                <a:cubicBezTo>
                  <a:pt x="3424979" y="4217557"/>
                  <a:pt x="3408257" y="4218151"/>
                  <a:pt x="3396395" y="4209596"/>
                </a:cubicBezTo>
                <a:cubicBezTo>
                  <a:pt x="3384533" y="4201039"/>
                  <a:pt x="3372283" y="4177899"/>
                  <a:pt x="3369560" y="4164093"/>
                </a:cubicBezTo>
                <a:cubicBezTo>
                  <a:pt x="3366838" y="4150287"/>
                  <a:pt x="3373644" y="4135509"/>
                  <a:pt x="3380061" y="4126759"/>
                </a:cubicBezTo>
                <a:cubicBezTo>
                  <a:pt x="3386478" y="4118008"/>
                  <a:pt x="3398340" y="4114119"/>
                  <a:pt x="3408062" y="4111590"/>
                </a:cubicBezTo>
                <a:cubicBezTo>
                  <a:pt x="3417785" y="4109063"/>
                  <a:pt x="3432952" y="4107507"/>
                  <a:pt x="3438396" y="4111591"/>
                </a:cubicBezTo>
                <a:cubicBezTo>
                  <a:pt x="3443841" y="4115675"/>
                  <a:pt x="3445786" y="4132981"/>
                  <a:pt x="3443064" y="4139592"/>
                </a:cubicBezTo>
                <a:cubicBezTo>
                  <a:pt x="3440341" y="4146204"/>
                  <a:pt x="3421480" y="4142509"/>
                  <a:pt x="3415063" y="4146593"/>
                </a:cubicBezTo>
                <a:cubicBezTo>
                  <a:pt x="3408646" y="4150676"/>
                  <a:pt x="3403007" y="4160009"/>
                  <a:pt x="3404562" y="4164093"/>
                </a:cubicBezTo>
                <a:cubicBezTo>
                  <a:pt x="3406118" y="4168176"/>
                  <a:pt x="3415063" y="4169528"/>
                  <a:pt x="3423229" y="4172260"/>
                </a:cubicBezTo>
                <a:cubicBezTo>
                  <a:pt x="3431396" y="4174993"/>
                  <a:pt x="3446564" y="4176211"/>
                  <a:pt x="3454731" y="4171155"/>
                </a:cubicBezTo>
                <a:cubicBezTo>
                  <a:pt x="3462898" y="4166100"/>
                  <a:pt x="3472232" y="4150297"/>
                  <a:pt x="3473398" y="4140758"/>
                </a:cubicBezTo>
                <a:cubicBezTo>
                  <a:pt x="3474565" y="4131220"/>
                  <a:pt x="3470481" y="4120535"/>
                  <a:pt x="3466398" y="4112758"/>
                </a:cubicBezTo>
                <a:cubicBezTo>
                  <a:pt x="3462314" y="4104980"/>
                  <a:pt x="3457842" y="4098368"/>
                  <a:pt x="3448897" y="4094090"/>
                </a:cubicBezTo>
                <a:cubicBezTo>
                  <a:pt x="3439953" y="4089812"/>
                  <a:pt x="3419341" y="4087469"/>
                  <a:pt x="3408062" y="4088256"/>
                </a:cubicBezTo>
                <a:cubicBezTo>
                  <a:pt x="3396785" y="4089045"/>
                  <a:pt x="3404562" y="4087919"/>
                  <a:pt x="3381227" y="4098820"/>
                </a:cubicBezTo>
                <a:cubicBezTo>
                  <a:pt x="3042419" y="4005530"/>
                  <a:pt x="2956470" y="3639182"/>
                  <a:pt x="2975211" y="3531796"/>
                </a:cubicBezTo>
                <a:lnTo>
                  <a:pt x="2956981" y="3522171"/>
                </a:lnTo>
                <a:cubicBezTo>
                  <a:pt x="2962524" y="3510309"/>
                  <a:pt x="2969086" y="3500489"/>
                  <a:pt x="2975649" y="3486002"/>
                </a:cubicBezTo>
                <a:lnTo>
                  <a:pt x="2975934" y="3485313"/>
                </a:lnTo>
                <a:lnTo>
                  <a:pt x="2973610" y="3488131"/>
                </a:lnTo>
                <a:cubicBezTo>
                  <a:pt x="2966854" y="3494886"/>
                  <a:pt x="2957519" y="3499065"/>
                  <a:pt x="2947211" y="3499066"/>
                </a:cubicBezTo>
                <a:cubicBezTo>
                  <a:pt x="2926591" y="3499065"/>
                  <a:pt x="2909876" y="3482350"/>
                  <a:pt x="2909875" y="3461731"/>
                </a:cubicBezTo>
                <a:cubicBezTo>
                  <a:pt x="2909875" y="3441112"/>
                  <a:pt x="2926591" y="3424396"/>
                  <a:pt x="2947210" y="3424396"/>
                </a:cubicBezTo>
                <a:cubicBezTo>
                  <a:pt x="2967829" y="3424396"/>
                  <a:pt x="2984544" y="3441111"/>
                  <a:pt x="2984544" y="3461731"/>
                </a:cubicBezTo>
                <a:lnTo>
                  <a:pt x="2984454" y="3462627"/>
                </a:lnTo>
                <a:lnTo>
                  <a:pt x="2985365" y="3459934"/>
                </a:lnTo>
                <a:cubicBezTo>
                  <a:pt x="2988520" y="3449518"/>
                  <a:pt x="2991545" y="3437098"/>
                  <a:pt x="2994316" y="3421834"/>
                </a:cubicBezTo>
                <a:cubicBezTo>
                  <a:pt x="3054135" y="3440938"/>
                  <a:pt x="3120078" y="3537046"/>
                  <a:pt x="3437230" y="3415124"/>
                </a:cubicBezTo>
                <a:cubicBezTo>
                  <a:pt x="3446783" y="3413593"/>
                  <a:pt x="3459450" y="3409894"/>
                  <a:pt x="3473810" y="3409497"/>
                </a:cubicBezTo>
                <a:close/>
                <a:moveTo>
                  <a:pt x="3830630" y="3383329"/>
                </a:moveTo>
                <a:cubicBezTo>
                  <a:pt x="3833639" y="3384081"/>
                  <a:pt x="3837588" y="3388218"/>
                  <a:pt x="3839656" y="3391226"/>
                </a:cubicBezTo>
                <a:cubicBezTo>
                  <a:pt x="3841725" y="3394235"/>
                  <a:pt x="3843793" y="3397244"/>
                  <a:pt x="3843041" y="3401381"/>
                </a:cubicBezTo>
                <a:cubicBezTo>
                  <a:pt x="3842289" y="3405517"/>
                  <a:pt x="3837400" y="3411159"/>
                  <a:pt x="3835143" y="3416048"/>
                </a:cubicBezTo>
                <a:cubicBezTo>
                  <a:pt x="3832886" y="3420937"/>
                  <a:pt x="3830066" y="3426390"/>
                  <a:pt x="3829502" y="3430715"/>
                </a:cubicBezTo>
                <a:cubicBezTo>
                  <a:pt x="3828938" y="3435041"/>
                  <a:pt x="3828939" y="3438049"/>
                  <a:pt x="3831759" y="3441998"/>
                </a:cubicBezTo>
                <a:cubicBezTo>
                  <a:pt x="3834580" y="3445947"/>
                  <a:pt x="3842101" y="3449896"/>
                  <a:pt x="3846426" y="3454409"/>
                </a:cubicBezTo>
                <a:cubicBezTo>
                  <a:pt x="3849670" y="3457794"/>
                  <a:pt x="3853124" y="3465304"/>
                  <a:pt x="3855601" y="3468133"/>
                </a:cubicBezTo>
                <a:lnTo>
                  <a:pt x="3856541" y="3468936"/>
                </a:lnTo>
                <a:lnTo>
                  <a:pt x="3851615" y="3473486"/>
                </a:lnTo>
                <a:lnTo>
                  <a:pt x="3854651" y="3472731"/>
                </a:lnTo>
                <a:cubicBezTo>
                  <a:pt x="3860387" y="3472331"/>
                  <a:pt x="3868756" y="3475609"/>
                  <a:pt x="3880978" y="3484917"/>
                </a:cubicBezTo>
                <a:cubicBezTo>
                  <a:pt x="3889252" y="3483789"/>
                  <a:pt x="3899274" y="3491522"/>
                  <a:pt x="3909929" y="3490587"/>
                </a:cubicBezTo>
                <a:cubicBezTo>
                  <a:pt x="3911260" y="3490469"/>
                  <a:pt x="3912653" y="3490197"/>
                  <a:pt x="3914090" y="3489810"/>
                </a:cubicBezTo>
                <a:lnTo>
                  <a:pt x="3916288" y="3489085"/>
                </a:lnTo>
                <a:lnTo>
                  <a:pt x="3916485" y="3486386"/>
                </a:lnTo>
                <a:cubicBezTo>
                  <a:pt x="3917425" y="3478676"/>
                  <a:pt x="3918364" y="3469086"/>
                  <a:pt x="3919869" y="3464949"/>
                </a:cubicBezTo>
                <a:cubicBezTo>
                  <a:pt x="3921373" y="3460813"/>
                  <a:pt x="3925698" y="3462128"/>
                  <a:pt x="3925510" y="3461565"/>
                </a:cubicBezTo>
                <a:cubicBezTo>
                  <a:pt x="3925322" y="3461001"/>
                  <a:pt x="3920057" y="3461377"/>
                  <a:pt x="3918740" y="3461565"/>
                </a:cubicBezTo>
                <a:lnTo>
                  <a:pt x="3918184" y="3461909"/>
                </a:lnTo>
                <a:lnTo>
                  <a:pt x="3919719" y="3459802"/>
                </a:lnTo>
                <a:cubicBezTo>
                  <a:pt x="3922513" y="3456029"/>
                  <a:pt x="3926920" y="3450141"/>
                  <a:pt x="3928895" y="3446898"/>
                </a:cubicBezTo>
                <a:cubicBezTo>
                  <a:pt x="3931527" y="3442572"/>
                  <a:pt x="3934160" y="3439564"/>
                  <a:pt x="3933408" y="3436743"/>
                </a:cubicBezTo>
                <a:cubicBezTo>
                  <a:pt x="3932656" y="3433922"/>
                  <a:pt x="3922877" y="3434674"/>
                  <a:pt x="3924382" y="3429973"/>
                </a:cubicBezTo>
                <a:cubicBezTo>
                  <a:pt x="3925886" y="3425272"/>
                  <a:pt x="3938485" y="3415682"/>
                  <a:pt x="3942434" y="3408537"/>
                </a:cubicBezTo>
                <a:cubicBezTo>
                  <a:pt x="3946383" y="3401391"/>
                  <a:pt x="3945819" y="3389356"/>
                  <a:pt x="3948075" y="3387100"/>
                </a:cubicBezTo>
                <a:cubicBezTo>
                  <a:pt x="3948357" y="3386818"/>
                  <a:pt x="3948619" y="3386724"/>
                  <a:pt x="3948870" y="3386776"/>
                </a:cubicBezTo>
                <a:cubicBezTo>
                  <a:pt x="3950626" y="3387141"/>
                  <a:pt x="3951860" y="3394668"/>
                  <a:pt x="3955973" y="3394998"/>
                </a:cubicBezTo>
                <a:cubicBezTo>
                  <a:pt x="3960674" y="3395374"/>
                  <a:pt x="3970076" y="3390296"/>
                  <a:pt x="3976282" y="3389356"/>
                </a:cubicBezTo>
                <a:cubicBezTo>
                  <a:pt x="3982487" y="3388417"/>
                  <a:pt x="3987565" y="3386912"/>
                  <a:pt x="3993205" y="3389356"/>
                </a:cubicBezTo>
                <a:cubicBezTo>
                  <a:pt x="3998847" y="3391801"/>
                  <a:pt x="4004864" y="3399510"/>
                  <a:pt x="4010129" y="3404024"/>
                </a:cubicBezTo>
                <a:cubicBezTo>
                  <a:pt x="4015395" y="3408537"/>
                  <a:pt x="4022728" y="3412486"/>
                  <a:pt x="4024797" y="3416435"/>
                </a:cubicBezTo>
                <a:cubicBezTo>
                  <a:pt x="4026865" y="3420383"/>
                  <a:pt x="4019908" y="3424332"/>
                  <a:pt x="4022540" y="3427717"/>
                </a:cubicBezTo>
                <a:cubicBezTo>
                  <a:pt x="4025173" y="3431102"/>
                  <a:pt x="4039276" y="3433735"/>
                  <a:pt x="4040592" y="3436743"/>
                </a:cubicBezTo>
                <a:cubicBezTo>
                  <a:pt x="4041909" y="3439752"/>
                  <a:pt x="4032131" y="3442572"/>
                  <a:pt x="4030438" y="3445769"/>
                </a:cubicBezTo>
                <a:cubicBezTo>
                  <a:pt x="4028746" y="3448966"/>
                  <a:pt x="4031754" y="3453290"/>
                  <a:pt x="4030438" y="3455923"/>
                </a:cubicBezTo>
                <a:cubicBezTo>
                  <a:pt x="4029121" y="3458556"/>
                  <a:pt x="4025173" y="3458744"/>
                  <a:pt x="4022540" y="3461564"/>
                </a:cubicBezTo>
                <a:cubicBezTo>
                  <a:pt x="4019908" y="3464386"/>
                  <a:pt x="4015771" y="3468335"/>
                  <a:pt x="4014642" y="3472847"/>
                </a:cubicBezTo>
                <a:cubicBezTo>
                  <a:pt x="4013514" y="3477360"/>
                  <a:pt x="4015771" y="3484694"/>
                  <a:pt x="4015771" y="3488643"/>
                </a:cubicBezTo>
                <a:cubicBezTo>
                  <a:pt x="4015771" y="3492592"/>
                  <a:pt x="4011633" y="3496541"/>
                  <a:pt x="4014642" y="3496541"/>
                </a:cubicBezTo>
                <a:lnTo>
                  <a:pt x="4016673" y="3495876"/>
                </a:lnTo>
                <a:lnTo>
                  <a:pt x="4013150" y="3498819"/>
                </a:lnTo>
                <a:lnTo>
                  <a:pt x="4011816" y="3500171"/>
                </a:lnTo>
                <a:lnTo>
                  <a:pt x="4018250" y="3500609"/>
                </a:lnTo>
                <a:cubicBezTo>
                  <a:pt x="4023000" y="3500811"/>
                  <a:pt x="4027925" y="3500882"/>
                  <a:pt x="4032908" y="3500740"/>
                </a:cubicBezTo>
                <a:cubicBezTo>
                  <a:pt x="4052841" y="3500176"/>
                  <a:pt x="4064688" y="3495100"/>
                  <a:pt x="4102860" y="3493971"/>
                </a:cubicBezTo>
                <a:cubicBezTo>
                  <a:pt x="4141033" y="3492844"/>
                  <a:pt x="4220386" y="3492467"/>
                  <a:pt x="4261944" y="3493971"/>
                </a:cubicBezTo>
                <a:cubicBezTo>
                  <a:pt x="4303501" y="3495475"/>
                  <a:pt x="4321742" y="3502809"/>
                  <a:pt x="4352204" y="3502997"/>
                </a:cubicBezTo>
                <a:cubicBezTo>
                  <a:pt x="4382667" y="3503186"/>
                  <a:pt x="4429302" y="3499612"/>
                  <a:pt x="4444721" y="3495100"/>
                </a:cubicBezTo>
                <a:cubicBezTo>
                  <a:pt x="4460141" y="3490587"/>
                  <a:pt x="4455627" y="3480432"/>
                  <a:pt x="4444721" y="3475919"/>
                </a:cubicBezTo>
                <a:cubicBezTo>
                  <a:pt x="4433814" y="3471406"/>
                  <a:pt x="4411814" y="3467082"/>
                  <a:pt x="4379283" y="3468021"/>
                </a:cubicBezTo>
                <a:cubicBezTo>
                  <a:pt x="4346751" y="3468962"/>
                  <a:pt x="4292220" y="3481561"/>
                  <a:pt x="4249533" y="3481561"/>
                </a:cubicBezTo>
                <a:cubicBezTo>
                  <a:pt x="4206848" y="3481561"/>
                  <a:pt x="4147426" y="3477988"/>
                  <a:pt x="4123169" y="3468021"/>
                </a:cubicBezTo>
                <a:cubicBezTo>
                  <a:pt x="4098912" y="3458056"/>
                  <a:pt x="4084809" y="3431541"/>
                  <a:pt x="4103988" y="3421763"/>
                </a:cubicBezTo>
                <a:cubicBezTo>
                  <a:pt x="4123169" y="3411985"/>
                  <a:pt x="4213993" y="3413113"/>
                  <a:pt x="4238250" y="3409352"/>
                </a:cubicBezTo>
                <a:cubicBezTo>
                  <a:pt x="4262508" y="3405591"/>
                  <a:pt x="4237499" y="3400703"/>
                  <a:pt x="4249533" y="3399198"/>
                </a:cubicBezTo>
                <a:cubicBezTo>
                  <a:pt x="4261568" y="3397694"/>
                  <a:pt x="4292407" y="3400891"/>
                  <a:pt x="4310459" y="3400326"/>
                </a:cubicBezTo>
                <a:cubicBezTo>
                  <a:pt x="4328511" y="3399763"/>
                  <a:pt x="4348632" y="3396565"/>
                  <a:pt x="4357846" y="3395813"/>
                </a:cubicBezTo>
                <a:cubicBezTo>
                  <a:pt x="4362453" y="3395437"/>
                  <a:pt x="4365837" y="3394591"/>
                  <a:pt x="4367366" y="3394262"/>
                </a:cubicBezTo>
                <a:cubicBezTo>
                  <a:pt x="4368893" y="3393933"/>
                  <a:pt x="4368564" y="3394121"/>
                  <a:pt x="4365744" y="3395813"/>
                </a:cubicBezTo>
                <a:cubicBezTo>
                  <a:pt x="4360102" y="3399198"/>
                  <a:pt x="4320990" y="3414053"/>
                  <a:pt x="4323998" y="3416122"/>
                </a:cubicBezTo>
                <a:cubicBezTo>
                  <a:pt x="4327006" y="3418190"/>
                  <a:pt x="4357657" y="3407096"/>
                  <a:pt x="4383796" y="3408224"/>
                </a:cubicBezTo>
                <a:cubicBezTo>
                  <a:pt x="4409933" y="3409353"/>
                  <a:pt x="4474432" y="3420259"/>
                  <a:pt x="4480825" y="3422891"/>
                </a:cubicBezTo>
                <a:cubicBezTo>
                  <a:pt x="4487219" y="3425524"/>
                  <a:pt x="4445474" y="3421387"/>
                  <a:pt x="4422156" y="3424020"/>
                </a:cubicBezTo>
                <a:cubicBezTo>
                  <a:pt x="4398839" y="3426652"/>
                  <a:pt x="4367436" y="3436242"/>
                  <a:pt x="4340922" y="3438687"/>
                </a:cubicBezTo>
                <a:cubicBezTo>
                  <a:pt x="4314408" y="3441131"/>
                  <a:pt x="4280184" y="3440379"/>
                  <a:pt x="4263072" y="3438687"/>
                </a:cubicBezTo>
                <a:cubicBezTo>
                  <a:pt x="4245961" y="3436994"/>
                  <a:pt x="4261192" y="3429849"/>
                  <a:pt x="4238251" y="3428533"/>
                </a:cubicBezTo>
                <a:cubicBezTo>
                  <a:pt x="4215310" y="3427217"/>
                  <a:pt x="4141785" y="3426464"/>
                  <a:pt x="4125425" y="3430789"/>
                </a:cubicBezTo>
                <a:cubicBezTo>
                  <a:pt x="4109066" y="3435114"/>
                  <a:pt x="4122228" y="3449970"/>
                  <a:pt x="4140093" y="3454482"/>
                </a:cubicBezTo>
                <a:cubicBezTo>
                  <a:pt x="4157957" y="3458996"/>
                  <a:pt x="4195377" y="3458432"/>
                  <a:pt x="4232609" y="3457867"/>
                </a:cubicBezTo>
                <a:cubicBezTo>
                  <a:pt x="4269842" y="3457303"/>
                  <a:pt x="4325126" y="3450910"/>
                  <a:pt x="4363487" y="3451097"/>
                </a:cubicBezTo>
                <a:cubicBezTo>
                  <a:pt x="4401848" y="3451286"/>
                  <a:pt x="4446602" y="3449781"/>
                  <a:pt x="4462773" y="3458996"/>
                </a:cubicBezTo>
                <a:cubicBezTo>
                  <a:pt x="4478945" y="3468210"/>
                  <a:pt x="4473868" y="3495288"/>
                  <a:pt x="4460517" y="3506382"/>
                </a:cubicBezTo>
                <a:cubicBezTo>
                  <a:pt x="4448835" y="3516090"/>
                  <a:pt x="4408791" y="3517015"/>
                  <a:pt x="4389514" y="3522764"/>
                </a:cubicBezTo>
                <a:lnTo>
                  <a:pt x="4385666" y="3524337"/>
                </a:lnTo>
                <a:lnTo>
                  <a:pt x="4390219" y="3525942"/>
                </a:lnTo>
                <a:cubicBezTo>
                  <a:pt x="4397398" y="3528259"/>
                  <a:pt x="4404705" y="3530242"/>
                  <a:pt x="4409077" y="3531088"/>
                </a:cubicBezTo>
                <a:cubicBezTo>
                  <a:pt x="4420735" y="3533345"/>
                  <a:pt x="4433522" y="3527139"/>
                  <a:pt x="4439540" y="3528832"/>
                </a:cubicBezTo>
                <a:cubicBezTo>
                  <a:pt x="4445557" y="3530524"/>
                  <a:pt x="4441796" y="3540113"/>
                  <a:pt x="4445181" y="3541243"/>
                </a:cubicBezTo>
                <a:cubicBezTo>
                  <a:pt x="4448565" y="3542370"/>
                  <a:pt x="4457404" y="3534849"/>
                  <a:pt x="4459848" y="3535601"/>
                </a:cubicBezTo>
                <a:cubicBezTo>
                  <a:pt x="4462293" y="3536353"/>
                  <a:pt x="4461164" y="3541994"/>
                  <a:pt x="4459848" y="3545755"/>
                </a:cubicBezTo>
                <a:cubicBezTo>
                  <a:pt x="4458532" y="3549516"/>
                  <a:pt x="4451386" y="3554594"/>
                  <a:pt x="4451950" y="3558166"/>
                </a:cubicBezTo>
                <a:cubicBezTo>
                  <a:pt x="4452515" y="3561739"/>
                  <a:pt x="4462482" y="3564936"/>
                  <a:pt x="4463233" y="3567192"/>
                </a:cubicBezTo>
                <a:cubicBezTo>
                  <a:pt x="4463985" y="3569449"/>
                  <a:pt x="4457216" y="3569637"/>
                  <a:pt x="4456464" y="3571705"/>
                </a:cubicBezTo>
                <a:cubicBezTo>
                  <a:pt x="4455711" y="3573773"/>
                  <a:pt x="4460036" y="3576594"/>
                  <a:pt x="4458720" y="3579603"/>
                </a:cubicBezTo>
                <a:cubicBezTo>
                  <a:pt x="4457404" y="3582611"/>
                  <a:pt x="4451198" y="3586749"/>
                  <a:pt x="4448566" y="3589757"/>
                </a:cubicBezTo>
                <a:cubicBezTo>
                  <a:pt x="4445933" y="3592766"/>
                  <a:pt x="4442360" y="3594646"/>
                  <a:pt x="4442924" y="3597655"/>
                </a:cubicBezTo>
                <a:cubicBezTo>
                  <a:pt x="4443488" y="3600664"/>
                  <a:pt x="4450634" y="3603108"/>
                  <a:pt x="4451951" y="3607810"/>
                </a:cubicBezTo>
                <a:cubicBezTo>
                  <a:pt x="4453267" y="3612511"/>
                  <a:pt x="4449694" y="3621160"/>
                  <a:pt x="4450822" y="3625861"/>
                </a:cubicBezTo>
                <a:cubicBezTo>
                  <a:pt x="4451950" y="3630562"/>
                  <a:pt x="4460413" y="3635263"/>
                  <a:pt x="4458720" y="3636016"/>
                </a:cubicBezTo>
                <a:cubicBezTo>
                  <a:pt x="4457028" y="3636768"/>
                  <a:pt x="4444805" y="3632255"/>
                  <a:pt x="4440668" y="3630374"/>
                </a:cubicBezTo>
                <a:cubicBezTo>
                  <a:pt x="4436531" y="3628494"/>
                  <a:pt x="4435967" y="3628118"/>
                  <a:pt x="4433899" y="3624733"/>
                </a:cubicBezTo>
                <a:cubicBezTo>
                  <a:pt x="4431830" y="3621349"/>
                  <a:pt x="4429574" y="3611759"/>
                  <a:pt x="4428258" y="3610066"/>
                </a:cubicBezTo>
                <a:cubicBezTo>
                  <a:pt x="4426941" y="3608374"/>
                  <a:pt x="4426566" y="3612510"/>
                  <a:pt x="4426001" y="3614579"/>
                </a:cubicBezTo>
                <a:cubicBezTo>
                  <a:pt x="4425436" y="3616647"/>
                  <a:pt x="4427317" y="3621160"/>
                  <a:pt x="4424873" y="3622477"/>
                </a:cubicBezTo>
                <a:cubicBezTo>
                  <a:pt x="4422428" y="3623793"/>
                  <a:pt x="4413590" y="3620784"/>
                  <a:pt x="4411334" y="3622477"/>
                </a:cubicBezTo>
                <a:cubicBezTo>
                  <a:pt x="4409077" y="3624169"/>
                  <a:pt x="4411898" y="3632631"/>
                  <a:pt x="4411334" y="3632631"/>
                </a:cubicBezTo>
                <a:cubicBezTo>
                  <a:pt x="4410770" y="3632631"/>
                  <a:pt x="4409512" y="3625143"/>
                  <a:pt x="4407949" y="3622477"/>
                </a:cubicBezTo>
                <a:cubicBezTo>
                  <a:pt x="4406385" y="3619810"/>
                  <a:pt x="4403516" y="3618364"/>
                  <a:pt x="4401953" y="3616629"/>
                </a:cubicBezTo>
                <a:cubicBezTo>
                  <a:pt x="4400390" y="3614895"/>
                  <a:pt x="4398509" y="3613725"/>
                  <a:pt x="4398568" y="3612067"/>
                </a:cubicBezTo>
                <a:cubicBezTo>
                  <a:pt x="4398627" y="3610409"/>
                  <a:pt x="4403753" y="3608707"/>
                  <a:pt x="4402307" y="3606681"/>
                </a:cubicBezTo>
                <a:cubicBezTo>
                  <a:pt x="4400862" y="3604655"/>
                  <a:pt x="4391965" y="3602168"/>
                  <a:pt x="4389897" y="3599912"/>
                </a:cubicBezTo>
                <a:cubicBezTo>
                  <a:pt x="4387828" y="3597655"/>
                  <a:pt x="4390649" y="3593894"/>
                  <a:pt x="4389897" y="3593142"/>
                </a:cubicBezTo>
                <a:cubicBezTo>
                  <a:pt x="4389144" y="3592390"/>
                  <a:pt x="4388016" y="3594647"/>
                  <a:pt x="4385383" y="3595399"/>
                </a:cubicBezTo>
                <a:cubicBezTo>
                  <a:pt x="4382751" y="3596151"/>
                  <a:pt x="4376358" y="3598031"/>
                  <a:pt x="4374101" y="3597654"/>
                </a:cubicBezTo>
                <a:cubicBezTo>
                  <a:pt x="4371845" y="3597279"/>
                  <a:pt x="4370341" y="3595586"/>
                  <a:pt x="4371844" y="3593142"/>
                </a:cubicBezTo>
                <a:cubicBezTo>
                  <a:pt x="4373348" y="3590698"/>
                  <a:pt x="4379931" y="3585056"/>
                  <a:pt x="4383127" y="3582987"/>
                </a:cubicBezTo>
                <a:cubicBezTo>
                  <a:pt x="4386324" y="3580919"/>
                  <a:pt x="4387829" y="3581107"/>
                  <a:pt x="4391026" y="3580731"/>
                </a:cubicBezTo>
                <a:cubicBezTo>
                  <a:pt x="4394222" y="3580355"/>
                  <a:pt x="4402307" y="3580731"/>
                  <a:pt x="4402307" y="3580731"/>
                </a:cubicBezTo>
                <a:cubicBezTo>
                  <a:pt x="4407008" y="3580731"/>
                  <a:pt x="4416223" y="3583551"/>
                  <a:pt x="4419231" y="3580731"/>
                </a:cubicBezTo>
                <a:cubicBezTo>
                  <a:pt x="4422240" y="3577911"/>
                  <a:pt x="4419419" y="3568321"/>
                  <a:pt x="4420360" y="3563807"/>
                </a:cubicBezTo>
                <a:cubicBezTo>
                  <a:pt x="4421300" y="3559295"/>
                  <a:pt x="4426377" y="3556098"/>
                  <a:pt x="4424873" y="3553653"/>
                </a:cubicBezTo>
                <a:cubicBezTo>
                  <a:pt x="4423368" y="3551209"/>
                  <a:pt x="4417163" y="3549705"/>
                  <a:pt x="4411333" y="3549140"/>
                </a:cubicBezTo>
                <a:cubicBezTo>
                  <a:pt x="4405504" y="3548576"/>
                  <a:pt x="4394033" y="3548012"/>
                  <a:pt x="4389897" y="3550269"/>
                </a:cubicBezTo>
                <a:cubicBezTo>
                  <a:pt x="4385760" y="3552525"/>
                  <a:pt x="4388957" y="3560422"/>
                  <a:pt x="4386512" y="3562679"/>
                </a:cubicBezTo>
                <a:cubicBezTo>
                  <a:pt x="4384067" y="3564936"/>
                  <a:pt x="4380118" y="3564184"/>
                  <a:pt x="4375229" y="3563807"/>
                </a:cubicBezTo>
                <a:cubicBezTo>
                  <a:pt x="4370340" y="3563431"/>
                  <a:pt x="4357177" y="3560423"/>
                  <a:pt x="4357177" y="3560423"/>
                </a:cubicBezTo>
                <a:cubicBezTo>
                  <a:pt x="4354733" y="3559953"/>
                  <a:pt x="4352946" y="3559295"/>
                  <a:pt x="4351254" y="3558801"/>
                </a:cubicBezTo>
                <a:lnTo>
                  <a:pt x="4351156" y="3558790"/>
                </a:lnTo>
                <a:lnTo>
                  <a:pt x="4352881" y="3557771"/>
                </a:lnTo>
                <a:lnTo>
                  <a:pt x="4339582" y="3556660"/>
                </a:lnTo>
                <a:cubicBezTo>
                  <a:pt x="4324656" y="3555132"/>
                  <a:pt x="4309424" y="3553581"/>
                  <a:pt x="4301433" y="3556025"/>
                </a:cubicBezTo>
                <a:cubicBezTo>
                  <a:pt x="4291443" y="3559081"/>
                  <a:pt x="4290121" y="3570658"/>
                  <a:pt x="4287688" y="3578634"/>
                </a:cubicBezTo>
                <a:lnTo>
                  <a:pt x="4286185" y="3582462"/>
                </a:lnTo>
                <a:lnTo>
                  <a:pt x="4288760" y="3585440"/>
                </a:lnTo>
                <a:cubicBezTo>
                  <a:pt x="4291580" y="3589389"/>
                  <a:pt x="4296469" y="3593526"/>
                  <a:pt x="4297786" y="3597851"/>
                </a:cubicBezTo>
                <a:cubicBezTo>
                  <a:pt x="4299102" y="3602176"/>
                  <a:pt x="4299479" y="3608381"/>
                  <a:pt x="4296658" y="3611390"/>
                </a:cubicBezTo>
                <a:cubicBezTo>
                  <a:pt x="4293837" y="3614399"/>
                  <a:pt x="4286315" y="3615903"/>
                  <a:pt x="4280862" y="3615903"/>
                </a:cubicBezTo>
                <a:cubicBezTo>
                  <a:pt x="4275409" y="3615904"/>
                  <a:pt x="4267511" y="3610261"/>
                  <a:pt x="4263938" y="3611390"/>
                </a:cubicBezTo>
                <a:cubicBezTo>
                  <a:pt x="4260365" y="3612519"/>
                  <a:pt x="4260177" y="3619476"/>
                  <a:pt x="4259425" y="3622673"/>
                </a:cubicBezTo>
                <a:cubicBezTo>
                  <a:pt x="4258673" y="3625869"/>
                  <a:pt x="4259989" y="3628878"/>
                  <a:pt x="4259425" y="3630571"/>
                </a:cubicBezTo>
                <a:cubicBezTo>
                  <a:pt x="4258861" y="3632263"/>
                  <a:pt x="4258108" y="3632263"/>
                  <a:pt x="4256040" y="3632827"/>
                </a:cubicBezTo>
                <a:cubicBezTo>
                  <a:pt x="4253971" y="3633391"/>
                  <a:pt x="4249459" y="3634519"/>
                  <a:pt x="4247014" y="3633955"/>
                </a:cubicBezTo>
                <a:cubicBezTo>
                  <a:pt x="4244570" y="3633390"/>
                  <a:pt x="4243629" y="3630758"/>
                  <a:pt x="4241373" y="3629442"/>
                </a:cubicBezTo>
                <a:cubicBezTo>
                  <a:pt x="4239116" y="3628126"/>
                  <a:pt x="4236296" y="3625494"/>
                  <a:pt x="4233475" y="3626057"/>
                </a:cubicBezTo>
                <a:cubicBezTo>
                  <a:pt x="4230655" y="3626622"/>
                  <a:pt x="4225954" y="3630759"/>
                  <a:pt x="4224449" y="3632827"/>
                </a:cubicBezTo>
                <a:cubicBezTo>
                  <a:pt x="4222945" y="3634895"/>
                  <a:pt x="4223321" y="3636588"/>
                  <a:pt x="4224449" y="3638468"/>
                </a:cubicBezTo>
                <a:cubicBezTo>
                  <a:pt x="4225578" y="3640348"/>
                  <a:pt x="4231971" y="3643169"/>
                  <a:pt x="4231218" y="3644109"/>
                </a:cubicBezTo>
                <a:cubicBezTo>
                  <a:pt x="4230467" y="3645050"/>
                  <a:pt x="4222568" y="3645426"/>
                  <a:pt x="4219936" y="3644110"/>
                </a:cubicBezTo>
                <a:cubicBezTo>
                  <a:pt x="4217303" y="3642793"/>
                  <a:pt x="4216552" y="3638657"/>
                  <a:pt x="4215423" y="3636212"/>
                </a:cubicBezTo>
                <a:cubicBezTo>
                  <a:pt x="4214294" y="3633767"/>
                  <a:pt x="4214671" y="3630570"/>
                  <a:pt x="4213166" y="3629442"/>
                </a:cubicBezTo>
                <a:cubicBezTo>
                  <a:pt x="4211663" y="3628314"/>
                  <a:pt x="4206397" y="3629442"/>
                  <a:pt x="4206397" y="3629442"/>
                </a:cubicBezTo>
                <a:cubicBezTo>
                  <a:pt x="4204141" y="3629443"/>
                  <a:pt x="4200756" y="3627750"/>
                  <a:pt x="4199628" y="3629442"/>
                </a:cubicBezTo>
                <a:cubicBezTo>
                  <a:pt x="4198499" y="3631135"/>
                  <a:pt x="4200567" y="3639597"/>
                  <a:pt x="4199628" y="3639597"/>
                </a:cubicBezTo>
                <a:cubicBezTo>
                  <a:pt x="4198688" y="3639597"/>
                  <a:pt x="4196054" y="3632827"/>
                  <a:pt x="4193986" y="3629442"/>
                </a:cubicBezTo>
                <a:cubicBezTo>
                  <a:pt x="4191918" y="3626058"/>
                  <a:pt x="4188345" y="3621921"/>
                  <a:pt x="4187216" y="3619288"/>
                </a:cubicBezTo>
                <a:cubicBezTo>
                  <a:pt x="4186089" y="3616655"/>
                  <a:pt x="4186277" y="3615339"/>
                  <a:pt x="4187217" y="3613647"/>
                </a:cubicBezTo>
                <a:cubicBezTo>
                  <a:pt x="4188157" y="3611954"/>
                  <a:pt x="4190037" y="3609886"/>
                  <a:pt x="4192858" y="3609133"/>
                </a:cubicBezTo>
                <a:cubicBezTo>
                  <a:pt x="4195679" y="3608382"/>
                  <a:pt x="4201696" y="3609698"/>
                  <a:pt x="4204141" y="3609133"/>
                </a:cubicBezTo>
                <a:cubicBezTo>
                  <a:pt x="4206585" y="3608570"/>
                  <a:pt x="4208466" y="3606501"/>
                  <a:pt x="4207525" y="3605749"/>
                </a:cubicBezTo>
                <a:cubicBezTo>
                  <a:pt x="4206586" y="3604997"/>
                  <a:pt x="4200756" y="3605749"/>
                  <a:pt x="4198499" y="3604620"/>
                </a:cubicBezTo>
                <a:cubicBezTo>
                  <a:pt x="4196243" y="3603492"/>
                  <a:pt x="4195679" y="3600108"/>
                  <a:pt x="4193986" y="3598979"/>
                </a:cubicBezTo>
                <a:cubicBezTo>
                  <a:pt x="4192294" y="3597851"/>
                  <a:pt x="4190789" y="3598039"/>
                  <a:pt x="4188345" y="3597851"/>
                </a:cubicBezTo>
                <a:cubicBezTo>
                  <a:pt x="4185900" y="3597663"/>
                  <a:pt x="4181764" y="3597475"/>
                  <a:pt x="4179319" y="3597851"/>
                </a:cubicBezTo>
                <a:cubicBezTo>
                  <a:pt x="4176875" y="3598227"/>
                  <a:pt x="4173489" y="3601424"/>
                  <a:pt x="4173678" y="3600107"/>
                </a:cubicBezTo>
                <a:cubicBezTo>
                  <a:pt x="4173866" y="3598791"/>
                  <a:pt x="4178003" y="3592398"/>
                  <a:pt x="4180447" y="3589953"/>
                </a:cubicBezTo>
                <a:cubicBezTo>
                  <a:pt x="4182892" y="3587509"/>
                  <a:pt x="4188346" y="3585441"/>
                  <a:pt x="4188346" y="3585441"/>
                </a:cubicBezTo>
                <a:cubicBezTo>
                  <a:pt x="4191354" y="3583748"/>
                  <a:pt x="4194927" y="3580363"/>
                  <a:pt x="4198499" y="3579799"/>
                </a:cubicBezTo>
                <a:cubicBezTo>
                  <a:pt x="4202072" y="3579235"/>
                  <a:pt x="4206397" y="3580363"/>
                  <a:pt x="4209782" y="3582056"/>
                </a:cubicBezTo>
                <a:cubicBezTo>
                  <a:pt x="4213166" y="3583748"/>
                  <a:pt x="4215987" y="3586193"/>
                  <a:pt x="4218808" y="3589953"/>
                </a:cubicBezTo>
                <a:cubicBezTo>
                  <a:pt x="4221629" y="3593714"/>
                  <a:pt x="4222757" y="3603492"/>
                  <a:pt x="4226705" y="3604621"/>
                </a:cubicBezTo>
                <a:cubicBezTo>
                  <a:pt x="4230654" y="3605749"/>
                  <a:pt x="4242501" y="3596723"/>
                  <a:pt x="4242501" y="3596723"/>
                </a:cubicBezTo>
                <a:cubicBezTo>
                  <a:pt x="4246638" y="3594654"/>
                  <a:pt x="4251715" y="3593338"/>
                  <a:pt x="4251527" y="3592210"/>
                </a:cubicBezTo>
                <a:cubicBezTo>
                  <a:pt x="4251339" y="3591081"/>
                  <a:pt x="4244382" y="3590706"/>
                  <a:pt x="4241374" y="3589953"/>
                </a:cubicBezTo>
                <a:cubicBezTo>
                  <a:pt x="4238364" y="3589201"/>
                  <a:pt x="4236108" y="3589013"/>
                  <a:pt x="4233475" y="3587697"/>
                </a:cubicBezTo>
                <a:cubicBezTo>
                  <a:pt x="4230842" y="3586381"/>
                  <a:pt x="4227081" y="3585064"/>
                  <a:pt x="4225577" y="3582056"/>
                </a:cubicBezTo>
                <a:cubicBezTo>
                  <a:pt x="4224073" y="3579047"/>
                  <a:pt x="4224261" y="3574534"/>
                  <a:pt x="4224449" y="3569644"/>
                </a:cubicBezTo>
                <a:cubicBezTo>
                  <a:pt x="4224590" y="3565978"/>
                  <a:pt x="4226741" y="3559455"/>
                  <a:pt x="4227094" y="3555550"/>
                </a:cubicBezTo>
                <a:lnTo>
                  <a:pt x="4227007" y="3554918"/>
                </a:lnTo>
                <a:lnTo>
                  <a:pt x="4227351" y="3554627"/>
                </a:lnTo>
                <a:lnTo>
                  <a:pt x="4232034" y="3549766"/>
                </a:lnTo>
                <a:lnTo>
                  <a:pt x="4231482" y="3549256"/>
                </a:lnTo>
                <a:cubicBezTo>
                  <a:pt x="4222643" y="3541358"/>
                  <a:pt x="4229977" y="3539101"/>
                  <a:pt x="4226968" y="3539102"/>
                </a:cubicBezTo>
                <a:cubicBezTo>
                  <a:pt x="4223960" y="3539101"/>
                  <a:pt x="4219823" y="3547376"/>
                  <a:pt x="4213429" y="3549256"/>
                </a:cubicBezTo>
                <a:cubicBezTo>
                  <a:pt x="4207036" y="3551136"/>
                  <a:pt x="4197822" y="3550948"/>
                  <a:pt x="4188607" y="3550384"/>
                </a:cubicBezTo>
                <a:cubicBezTo>
                  <a:pt x="4179394" y="3549820"/>
                  <a:pt x="4173377" y="3540230"/>
                  <a:pt x="4158145" y="3545871"/>
                </a:cubicBezTo>
                <a:cubicBezTo>
                  <a:pt x="4142913" y="3551512"/>
                  <a:pt x="4110570" y="3578590"/>
                  <a:pt x="4097220" y="3584232"/>
                </a:cubicBezTo>
                <a:cubicBezTo>
                  <a:pt x="4083867" y="3589873"/>
                  <a:pt x="4083868" y="3580095"/>
                  <a:pt x="4078039" y="3579719"/>
                </a:cubicBezTo>
                <a:cubicBezTo>
                  <a:pt x="4072209" y="3579343"/>
                  <a:pt x="4068384" y="3581228"/>
                  <a:pt x="4062243" y="3581976"/>
                </a:cubicBezTo>
                <a:cubicBezTo>
                  <a:pt x="4056101" y="3582722"/>
                  <a:pt x="4048460" y="3584208"/>
                  <a:pt x="4041190" y="3584203"/>
                </a:cubicBezTo>
                <a:cubicBezTo>
                  <a:pt x="4033921" y="3584198"/>
                  <a:pt x="4033669" y="3602443"/>
                  <a:pt x="4029908" y="3604512"/>
                </a:cubicBezTo>
                <a:cubicBezTo>
                  <a:pt x="4026147" y="3606581"/>
                  <a:pt x="4029220" y="3591344"/>
                  <a:pt x="4018625" y="3596614"/>
                </a:cubicBezTo>
                <a:cubicBezTo>
                  <a:pt x="4008031" y="3601884"/>
                  <a:pt x="3980696" y="3622964"/>
                  <a:pt x="3965214" y="3624849"/>
                </a:cubicBezTo>
                <a:cubicBezTo>
                  <a:pt x="3957471" y="3625792"/>
                  <a:pt x="3949621" y="3623395"/>
                  <a:pt x="3942694" y="3619844"/>
                </a:cubicBezTo>
                <a:lnTo>
                  <a:pt x="3935731" y="3615538"/>
                </a:lnTo>
                <a:lnTo>
                  <a:pt x="3932634" y="3617342"/>
                </a:lnTo>
                <a:cubicBezTo>
                  <a:pt x="3929978" y="3618164"/>
                  <a:pt x="3927205" y="3618494"/>
                  <a:pt x="3925512" y="3618117"/>
                </a:cubicBezTo>
                <a:cubicBezTo>
                  <a:pt x="3922127" y="3617366"/>
                  <a:pt x="3923067" y="3609656"/>
                  <a:pt x="3918743" y="3609092"/>
                </a:cubicBezTo>
                <a:cubicBezTo>
                  <a:pt x="3914417" y="3608528"/>
                  <a:pt x="3903511" y="3612100"/>
                  <a:pt x="3899562" y="3614733"/>
                </a:cubicBezTo>
                <a:cubicBezTo>
                  <a:pt x="3895613" y="3617366"/>
                  <a:pt x="3895802" y="3621502"/>
                  <a:pt x="3895049" y="3624887"/>
                </a:cubicBezTo>
                <a:cubicBezTo>
                  <a:pt x="3894297" y="3628272"/>
                  <a:pt x="3896177" y="3635417"/>
                  <a:pt x="3895049" y="3635042"/>
                </a:cubicBezTo>
                <a:cubicBezTo>
                  <a:pt x="3893920" y="3634665"/>
                  <a:pt x="3890724" y="3625075"/>
                  <a:pt x="3888279" y="3622630"/>
                </a:cubicBezTo>
                <a:cubicBezTo>
                  <a:pt x="3885836" y="3620186"/>
                  <a:pt x="3882638" y="3622066"/>
                  <a:pt x="3880381" y="3620374"/>
                </a:cubicBezTo>
                <a:cubicBezTo>
                  <a:pt x="3878125" y="3618682"/>
                  <a:pt x="3878689" y="3613605"/>
                  <a:pt x="3874741" y="3612476"/>
                </a:cubicBezTo>
                <a:cubicBezTo>
                  <a:pt x="3870792" y="3611348"/>
                  <a:pt x="3862141" y="3611348"/>
                  <a:pt x="3856688" y="3613604"/>
                </a:cubicBezTo>
                <a:cubicBezTo>
                  <a:pt x="3851235" y="3615860"/>
                  <a:pt x="3845406" y="3624511"/>
                  <a:pt x="3842021" y="3626016"/>
                </a:cubicBezTo>
                <a:cubicBezTo>
                  <a:pt x="3838636" y="3627520"/>
                  <a:pt x="3835815" y="3624887"/>
                  <a:pt x="3836380" y="3622630"/>
                </a:cubicBezTo>
                <a:cubicBezTo>
                  <a:pt x="3836944" y="3620374"/>
                  <a:pt x="3845406" y="3614357"/>
                  <a:pt x="3845406" y="3612476"/>
                </a:cubicBezTo>
                <a:cubicBezTo>
                  <a:pt x="3845406" y="3610596"/>
                  <a:pt x="3837885" y="3610408"/>
                  <a:pt x="3836380" y="3611348"/>
                </a:cubicBezTo>
                <a:cubicBezTo>
                  <a:pt x="3834876" y="3612288"/>
                  <a:pt x="3837508" y="3618305"/>
                  <a:pt x="3836381" y="3618117"/>
                </a:cubicBezTo>
                <a:cubicBezTo>
                  <a:pt x="3835251" y="3617929"/>
                  <a:pt x="3831867" y="3611912"/>
                  <a:pt x="3829610" y="3610220"/>
                </a:cubicBezTo>
                <a:cubicBezTo>
                  <a:pt x="3827354" y="3608528"/>
                  <a:pt x="3824345" y="3606647"/>
                  <a:pt x="3822841" y="3607963"/>
                </a:cubicBezTo>
                <a:cubicBezTo>
                  <a:pt x="3821337" y="3609279"/>
                  <a:pt x="3823029" y="3615673"/>
                  <a:pt x="3820584" y="3618118"/>
                </a:cubicBezTo>
                <a:cubicBezTo>
                  <a:pt x="3818140" y="3620563"/>
                  <a:pt x="3810994" y="3623383"/>
                  <a:pt x="3808174" y="3622630"/>
                </a:cubicBezTo>
                <a:cubicBezTo>
                  <a:pt x="3805353" y="3621879"/>
                  <a:pt x="3805353" y="3614921"/>
                  <a:pt x="3803661" y="3613605"/>
                </a:cubicBezTo>
                <a:cubicBezTo>
                  <a:pt x="3801968" y="3612288"/>
                  <a:pt x="3799712" y="3613605"/>
                  <a:pt x="3798019" y="3614732"/>
                </a:cubicBezTo>
                <a:cubicBezTo>
                  <a:pt x="3796327" y="3615861"/>
                  <a:pt x="3795387" y="3619058"/>
                  <a:pt x="3793506" y="3620374"/>
                </a:cubicBezTo>
                <a:cubicBezTo>
                  <a:pt x="3791626" y="3621691"/>
                  <a:pt x="3787677" y="3620751"/>
                  <a:pt x="3786737" y="3622630"/>
                </a:cubicBezTo>
                <a:cubicBezTo>
                  <a:pt x="3785797" y="3624511"/>
                  <a:pt x="3786548" y="3629589"/>
                  <a:pt x="3787865" y="3631656"/>
                </a:cubicBezTo>
                <a:cubicBezTo>
                  <a:pt x="3789181" y="3633725"/>
                  <a:pt x="3795950" y="3634477"/>
                  <a:pt x="3794635" y="3635042"/>
                </a:cubicBezTo>
                <a:cubicBezTo>
                  <a:pt x="3793318" y="3635606"/>
                  <a:pt x="3783540" y="3637110"/>
                  <a:pt x="3779967" y="3635041"/>
                </a:cubicBezTo>
                <a:cubicBezTo>
                  <a:pt x="3776395" y="3632973"/>
                  <a:pt x="3774326" y="3625639"/>
                  <a:pt x="3773197" y="3622631"/>
                </a:cubicBezTo>
                <a:cubicBezTo>
                  <a:pt x="3772069" y="3619622"/>
                  <a:pt x="3774326" y="3618682"/>
                  <a:pt x="3773197" y="3616989"/>
                </a:cubicBezTo>
                <a:cubicBezTo>
                  <a:pt x="3772069" y="3615297"/>
                  <a:pt x="3765488" y="3615297"/>
                  <a:pt x="3766428" y="3612476"/>
                </a:cubicBezTo>
                <a:cubicBezTo>
                  <a:pt x="3767368" y="3609655"/>
                  <a:pt x="3777334" y="3602698"/>
                  <a:pt x="3778839" y="3600065"/>
                </a:cubicBezTo>
                <a:cubicBezTo>
                  <a:pt x="3780343" y="3597433"/>
                  <a:pt x="3777522" y="3597057"/>
                  <a:pt x="3775454" y="3596681"/>
                </a:cubicBezTo>
                <a:cubicBezTo>
                  <a:pt x="3773386" y="3596304"/>
                  <a:pt x="3769436" y="3597621"/>
                  <a:pt x="3766428" y="3597809"/>
                </a:cubicBezTo>
                <a:cubicBezTo>
                  <a:pt x="3763419" y="3597997"/>
                  <a:pt x="3759094" y="3599125"/>
                  <a:pt x="3757402" y="3597808"/>
                </a:cubicBezTo>
                <a:cubicBezTo>
                  <a:pt x="3755710" y="3596493"/>
                  <a:pt x="3757214" y="3591980"/>
                  <a:pt x="3756274" y="3589911"/>
                </a:cubicBezTo>
                <a:cubicBezTo>
                  <a:pt x="3755333" y="3587843"/>
                  <a:pt x="3754017" y="3585398"/>
                  <a:pt x="3751760" y="3585398"/>
                </a:cubicBezTo>
                <a:cubicBezTo>
                  <a:pt x="3749504" y="3585398"/>
                  <a:pt x="3744991" y="3588219"/>
                  <a:pt x="3742734" y="3589911"/>
                </a:cubicBezTo>
                <a:cubicBezTo>
                  <a:pt x="3740478" y="3591603"/>
                  <a:pt x="3738974" y="3596492"/>
                  <a:pt x="3738222" y="3595552"/>
                </a:cubicBezTo>
                <a:cubicBezTo>
                  <a:pt x="3737469" y="3594612"/>
                  <a:pt x="3735214" y="3588219"/>
                  <a:pt x="3738221" y="3584270"/>
                </a:cubicBezTo>
                <a:cubicBezTo>
                  <a:pt x="3741231" y="3580321"/>
                  <a:pt x="3751009" y="3573739"/>
                  <a:pt x="3756274" y="3571859"/>
                </a:cubicBezTo>
                <a:cubicBezTo>
                  <a:pt x="3761539" y="3569978"/>
                  <a:pt x="3765299" y="3570919"/>
                  <a:pt x="3769812" y="3572988"/>
                </a:cubicBezTo>
                <a:cubicBezTo>
                  <a:pt x="3768685" y="3576184"/>
                  <a:pt x="3782781" y="3584875"/>
                  <a:pt x="3783352" y="3584270"/>
                </a:cubicBezTo>
                <a:cubicBezTo>
                  <a:pt x="3783922" y="3583664"/>
                  <a:pt x="3774174" y="3573680"/>
                  <a:pt x="3773234" y="3569355"/>
                </a:cubicBezTo>
                <a:cubicBezTo>
                  <a:pt x="3772295" y="3565030"/>
                  <a:pt x="3777528" y="3561099"/>
                  <a:pt x="3777711" y="3558320"/>
                </a:cubicBezTo>
                <a:cubicBezTo>
                  <a:pt x="3777893" y="3555540"/>
                  <a:pt x="3775830" y="3554559"/>
                  <a:pt x="3774325" y="3552679"/>
                </a:cubicBezTo>
                <a:cubicBezTo>
                  <a:pt x="3772821" y="3550798"/>
                  <a:pt x="3766616" y="3546849"/>
                  <a:pt x="3768684" y="3547037"/>
                </a:cubicBezTo>
                <a:cubicBezTo>
                  <a:pt x="3770754" y="3547226"/>
                  <a:pt x="3781659" y="3552115"/>
                  <a:pt x="3786736" y="3553807"/>
                </a:cubicBezTo>
                <a:cubicBezTo>
                  <a:pt x="3791814" y="3555499"/>
                  <a:pt x="3796327" y="3554371"/>
                  <a:pt x="3799147" y="3557192"/>
                </a:cubicBezTo>
                <a:cubicBezTo>
                  <a:pt x="3801968" y="3560013"/>
                  <a:pt x="3802156" y="3567157"/>
                  <a:pt x="3803661" y="3570730"/>
                </a:cubicBezTo>
                <a:cubicBezTo>
                  <a:pt x="3805165" y="3574304"/>
                  <a:pt x="3804789" y="3576749"/>
                  <a:pt x="3808173" y="3578629"/>
                </a:cubicBezTo>
                <a:cubicBezTo>
                  <a:pt x="3811558" y="3580509"/>
                  <a:pt x="3816636" y="3583894"/>
                  <a:pt x="3823969" y="3582013"/>
                </a:cubicBezTo>
                <a:cubicBezTo>
                  <a:pt x="3831303" y="3580133"/>
                  <a:pt x="3843902" y="3569791"/>
                  <a:pt x="3852175" y="3567345"/>
                </a:cubicBezTo>
                <a:cubicBezTo>
                  <a:pt x="3860449" y="3564901"/>
                  <a:pt x="3867219" y="3566782"/>
                  <a:pt x="3873612" y="3567346"/>
                </a:cubicBezTo>
                <a:cubicBezTo>
                  <a:pt x="3880005" y="3567910"/>
                  <a:pt x="3885835" y="3571295"/>
                  <a:pt x="3890536" y="3570730"/>
                </a:cubicBezTo>
                <a:cubicBezTo>
                  <a:pt x="3895237" y="3570167"/>
                  <a:pt x="3897118" y="3565278"/>
                  <a:pt x="3901819" y="3563961"/>
                </a:cubicBezTo>
                <a:cubicBezTo>
                  <a:pt x="3904169" y="3563303"/>
                  <a:pt x="3907178" y="3563585"/>
                  <a:pt x="3910210" y="3563750"/>
                </a:cubicBezTo>
                <a:lnTo>
                  <a:pt x="3914570" y="3563775"/>
                </a:lnTo>
                <a:lnTo>
                  <a:pt x="3916154" y="3569484"/>
                </a:lnTo>
                <a:lnTo>
                  <a:pt x="3916421" y="3570036"/>
                </a:lnTo>
                <a:lnTo>
                  <a:pt x="3916450" y="3569382"/>
                </a:lnTo>
                <a:cubicBezTo>
                  <a:pt x="3917513" y="3555941"/>
                  <a:pt x="3920560" y="3538795"/>
                  <a:pt x="3908056" y="3537945"/>
                </a:cubicBezTo>
                <a:cubicBezTo>
                  <a:pt x="3891385" y="3536812"/>
                  <a:pt x="3898091" y="3542082"/>
                  <a:pt x="3884363" y="3535688"/>
                </a:cubicBezTo>
                <a:cubicBezTo>
                  <a:pt x="3870636" y="3529295"/>
                  <a:pt x="3870324" y="3500519"/>
                  <a:pt x="3860669" y="3500712"/>
                </a:cubicBezTo>
                <a:cubicBezTo>
                  <a:pt x="3851015" y="3500905"/>
                  <a:pt x="3837344" y="3517101"/>
                  <a:pt x="3841105" y="3512024"/>
                </a:cubicBezTo>
                <a:cubicBezTo>
                  <a:pt x="3842516" y="3510120"/>
                  <a:pt x="3841601" y="3500596"/>
                  <a:pt x="3842483" y="3491398"/>
                </a:cubicBezTo>
                <a:lnTo>
                  <a:pt x="3843523" y="3485803"/>
                </a:lnTo>
                <a:lnTo>
                  <a:pt x="3841580" y="3489811"/>
                </a:lnTo>
                <a:lnTo>
                  <a:pt x="3839349" y="3497857"/>
                </a:lnTo>
                <a:lnTo>
                  <a:pt x="3837938" y="3495317"/>
                </a:lnTo>
                <a:cubicBezTo>
                  <a:pt x="3836906" y="3491958"/>
                  <a:pt x="3837540" y="3488256"/>
                  <a:pt x="3836272" y="3488256"/>
                </a:cubicBezTo>
                <a:cubicBezTo>
                  <a:pt x="3834579" y="3488257"/>
                  <a:pt x="3831571" y="3498034"/>
                  <a:pt x="3829502" y="3498411"/>
                </a:cubicBezTo>
                <a:cubicBezTo>
                  <a:pt x="3827433" y="3498787"/>
                  <a:pt x="3825929" y="3491829"/>
                  <a:pt x="3823861" y="3490513"/>
                </a:cubicBezTo>
                <a:cubicBezTo>
                  <a:pt x="3821792" y="3489196"/>
                  <a:pt x="3819160" y="3492393"/>
                  <a:pt x="3817091" y="3490513"/>
                </a:cubicBezTo>
                <a:cubicBezTo>
                  <a:pt x="3815023" y="3488632"/>
                  <a:pt x="3813518" y="3480170"/>
                  <a:pt x="3811451" y="3479231"/>
                </a:cubicBezTo>
                <a:cubicBezTo>
                  <a:pt x="3809382" y="3478290"/>
                  <a:pt x="3807877" y="3484120"/>
                  <a:pt x="3804681" y="3484872"/>
                </a:cubicBezTo>
                <a:cubicBezTo>
                  <a:pt x="3801484" y="3485623"/>
                  <a:pt x="3795654" y="3485624"/>
                  <a:pt x="3792270" y="3483744"/>
                </a:cubicBezTo>
                <a:cubicBezTo>
                  <a:pt x="3788884" y="3481863"/>
                  <a:pt x="3786064" y="3477538"/>
                  <a:pt x="3784372" y="3473589"/>
                </a:cubicBezTo>
                <a:cubicBezTo>
                  <a:pt x="3782680" y="3469640"/>
                  <a:pt x="3780047" y="3460427"/>
                  <a:pt x="3782115" y="3460050"/>
                </a:cubicBezTo>
                <a:cubicBezTo>
                  <a:pt x="3784184" y="3459674"/>
                  <a:pt x="3792269" y="3470016"/>
                  <a:pt x="3796783" y="3471332"/>
                </a:cubicBezTo>
                <a:cubicBezTo>
                  <a:pt x="3801296" y="3472649"/>
                  <a:pt x="3805433" y="3468888"/>
                  <a:pt x="3809193" y="3467947"/>
                </a:cubicBezTo>
                <a:cubicBezTo>
                  <a:pt x="3812954" y="3467008"/>
                  <a:pt x="3819535" y="3467008"/>
                  <a:pt x="3819348" y="3465691"/>
                </a:cubicBezTo>
                <a:cubicBezTo>
                  <a:pt x="3819159" y="3464375"/>
                  <a:pt x="3811074" y="3461178"/>
                  <a:pt x="3808065" y="3460050"/>
                </a:cubicBezTo>
                <a:cubicBezTo>
                  <a:pt x="3805056" y="3458922"/>
                  <a:pt x="3802424" y="3461178"/>
                  <a:pt x="3801295" y="3458921"/>
                </a:cubicBezTo>
                <a:cubicBezTo>
                  <a:pt x="3800167" y="3456665"/>
                  <a:pt x="3799791" y="3449708"/>
                  <a:pt x="3801296" y="3446511"/>
                </a:cubicBezTo>
                <a:cubicBezTo>
                  <a:pt x="3802800" y="3443315"/>
                  <a:pt x="3809570" y="3441622"/>
                  <a:pt x="3810321" y="3439742"/>
                </a:cubicBezTo>
                <a:cubicBezTo>
                  <a:pt x="3811074" y="3437861"/>
                  <a:pt x="3808253" y="3435980"/>
                  <a:pt x="3805809" y="3435228"/>
                </a:cubicBezTo>
                <a:cubicBezTo>
                  <a:pt x="3803364" y="3434476"/>
                  <a:pt x="3798287" y="3434852"/>
                  <a:pt x="3795654" y="3435229"/>
                </a:cubicBezTo>
                <a:cubicBezTo>
                  <a:pt x="3793021" y="3435605"/>
                  <a:pt x="3792270" y="3436544"/>
                  <a:pt x="3790013" y="3437485"/>
                </a:cubicBezTo>
                <a:cubicBezTo>
                  <a:pt x="3787757" y="3438425"/>
                  <a:pt x="3785124" y="3441057"/>
                  <a:pt x="3782115" y="3440870"/>
                </a:cubicBezTo>
                <a:cubicBezTo>
                  <a:pt x="3779107" y="3440681"/>
                  <a:pt x="3772525" y="3438801"/>
                  <a:pt x="3771961" y="3436357"/>
                </a:cubicBezTo>
                <a:cubicBezTo>
                  <a:pt x="3771397" y="3433912"/>
                  <a:pt x="3777227" y="3429211"/>
                  <a:pt x="3778730" y="3426202"/>
                </a:cubicBezTo>
                <a:cubicBezTo>
                  <a:pt x="3780235" y="3423194"/>
                  <a:pt x="3779107" y="3420373"/>
                  <a:pt x="3780987" y="3418305"/>
                </a:cubicBezTo>
                <a:cubicBezTo>
                  <a:pt x="3782867" y="3416237"/>
                  <a:pt x="3786064" y="3414544"/>
                  <a:pt x="3790013" y="3413792"/>
                </a:cubicBezTo>
                <a:cubicBezTo>
                  <a:pt x="3793963" y="3413039"/>
                  <a:pt x="3801671" y="3414356"/>
                  <a:pt x="3804681" y="3413792"/>
                </a:cubicBezTo>
                <a:cubicBezTo>
                  <a:pt x="3807689" y="3413228"/>
                  <a:pt x="3809006" y="3411347"/>
                  <a:pt x="3808066" y="3410407"/>
                </a:cubicBezTo>
                <a:cubicBezTo>
                  <a:pt x="3807125" y="3409466"/>
                  <a:pt x="3801860" y="3408714"/>
                  <a:pt x="3799040" y="3408151"/>
                </a:cubicBezTo>
                <a:cubicBezTo>
                  <a:pt x="3796218" y="3407586"/>
                  <a:pt x="3793210" y="3408527"/>
                  <a:pt x="3791142" y="3407022"/>
                </a:cubicBezTo>
                <a:cubicBezTo>
                  <a:pt x="3789073" y="3405518"/>
                  <a:pt x="3786816" y="3402133"/>
                  <a:pt x="3786628" y="3399124"/>
                </a:cubicBezTo>
                <a:cubicBezTo>
                  <a:pt x="3786440" y="3396116"/>
                  <a:pt x="3788697" y="3391415"/>
                  <a:pt x="3790013" y="3388970"/>
                </a:cubicBezTo>
                <a:cubicBezTo>
                  <a:pt x="3791330" y="3386525"/>
                  <a:pt x="3791894" y="3384081"/>
                  <a:pt x="3794526" y="3384456"/>
                </a:cubicBezTo>
                <a:cubicBezTo>
                  <a:pt x="3797159" y="3384834"/>
                  <a:pt x="3802424" y="3388970"/>
                  <a:pt x="3805809" y="3391226"/>
                </a:cubicBezTo>
                <a:cubicBezTo>
                  <a:pt x="3809194" y="3393483"/>
                  <a:pt x="3812955" y="3396116"/>
                  <a:pt x="3814834" y="3397996"/>
                </a:cubicBezTo>
                <a:cubicBezTo>
                  <a:pt x="3816715" y="3399877"/>
                  <a:pt x="3816528" y="3399876"/>
                  <a:pt x="3817091" y="3402510"/>
                </a:cubicBezTo>
                <a:cubicBezTo>
                  <a:pt x="3817656" y="3405141"/>
                  <a:pt x="3817656" y="3413979"/>
                  <a:pt x="3818220" y="3413792"/>
                </a:cubicBezTo>
                <a:cubicBezTo>
                  <a:pt x="3818784" y="3413604"/>
                  <a:pt x="3819536" y="3404390"/>
                  <a:pt x="3820476" y="3401381"/>
                </a:cubicBezTo>
                <a:cubicBezTo>
                  <a:pt x="3821416" y="3398372"/>
                  <a:pt x="3822732" y="3397432"/>
                  <a:pt x="3823861" y="3395739"/>
                </a:cubicBezTo>
                <a:cubicBezTo>
                  <a:pt x="3824989" y="3394047"/>
                  <a:pt x="3827622" y="3392731"/>
                  <a:pt x="3827246" y="3391227"/>
                </a:cubicBezTo>
                <a:cubicBezTo>
                  <a:pt x="3826870" y="3389722"/>
                  <a:pt x="3821041" y="3388030"/>
                  <a:pt x="3821604" y="3386714"/>
                </a:cubicBezTo>
                <a:cubicBezTo>
                  <a:pt x="3822169" y="3385397"/>
                  <a:pt x="3827622" y="3382576"/>
                  <a:pt x="3830630" y="3383329"/>
                </a:cubicBezTo>
                <a:close/>
                <a:moveTo>
                  <a:pt x="2798360" y="3346897"/>
                </a:moveTo>
                <a:lnTo>
                  <a:pt x="2802566" y="3434723"/>
                </a:lnTo>
                <a:lnTo>
                  <a:pt x="2793465" y="3416611"/>
                </a:lnTo>
                <a:cubicBezTo>
                  <a:pt x="2779574" y="3385853"/>
                  <a:pt x="2783246" y="3370474"/>
                  <a:pt x="2789744" y="3359461"/>
                </a:cubicBezTo>
                <a:close/>
                <a:moveTo>
                  <a:pt x="4130207" y="3151569"/>
                </a:moveTo>
                <a:lnTo>
                  <a:pt x="4130276" y="3155847"/>
                </a:lnTo>
                <a:lnTo>
                  <a:pt x="4130924" y="3155854"/>
                </a:lnTo>
                <a:lnTo>
                  <a:pt x="4130540" y="3154877"/>
                </a:lnTo>
                <a:close/>
                <a:moveTo>
                  <a:pt x="6573929" y="3044711"/>
                </a:moveTo>
                <a:cubicBezTo>
                  <a:pt x="6565346" y="3043613"/>
                  <a:pt x="6556991" y="3043805"/>
                  <a:pt x="6549155" y="3045354"/>
                </a:cubicBezTo>
                <a:cubicBezTo>
                  <a:pt x="6538707" y="3047418"/>
                  <a:pt x="6529182" y="3051893"/>
                  <a:pt x="6521267" y="3058934"/>
                </a:cubicBezTo>
                <a:cubicBezTo>
                  <a:pt x="6489610" y="3087095"/>
                  <a:pt x="6495709" y="3145630"/>
                  <a:pt x="6534890" y="3189677"/>
                </a:cubicBezTo>
                <a:cubicBezTo>
                  <a:pt x="6574072" y="3233722"/>
                  <a:pt x="6631499" y="3246600"/>
                  <a:pt x="6663155" y="3218440"/>
                </a:cubicBezTo>
                <a:cubicBezTo>
                  <a:pt x="6694814" y="3190279"/>
                  <a:pt x="6688713" y="3131742"/>
                  <a:pt x="6649532" y="3087697"/>
                </a:cubicBezTo>
                <a:cubicBezTo>
                  <a:pt x="6627492" y="3062921"/>
                  <a:pt x="6599681" y="3048007"/>
                  <a:pt x="6573929" y="3044711"/>
                </a:cubicBezTo>
                <a:close/>
                <a:moveTo>
                  <a:pt x="3128488" y="3033569"/>
                </a:moveTo>
                <a:cubicBezTo>
                  <a:pt x="3127753" y="3033372"/>
                  <a:pt x="3127292" y="3033447"/>
                  <a:pt x="3126574" y="3033845"/>
                </a:cubicBezTo>
                <a:cubicBezTo>
                  <a:pt x="3125137" y="3034637"/>
                  <a:pt x="3121880" y="3037744"/>
                  <a:pt x="3121442" y="3038761"/>
                </a:cubicBezTo>
                <a:cubicBezTo>
                  <a:pt x="3121004" y="3039777"/>
                  <a:pt x="3122848" y="3040025"/>
                  <a:pt x="3123944" y="3039941"/>
                </a:cubicBezTo>
                <a:cubicBezTo>
                  <a:pt x="3125040" y="3039858"/>
                  <a:pt x="3126921" y="3038610"/>
                  <a:pt x="3128000" y="3038834"/>
                </a:cubicBezTo>
                <a:cubicBezTo>
                  <a:pt x="3129081" y="3039060"/>
                  <a:pt x="3130307" y="3040458"/>
                  <a:pt x="3130424" y="3041289"/>
                </a:cubicBezTo>
                <a:cubicBezTo>
                  <a:pt x="3130544" y="3042121"/>
                  <a:pt x="3129650" y="3043424"/>
                  <a:pt x="3128710" y="3043822"/>
                </a:cubicBezTo>
                <a:cubicBezTo>
                  <a:pt x="3127771" y="3044220"/>
                  <a:pt x="3124632" y="3043866"/>
                  <a:pt x="3125186" y="3044692"/>
                </a:cubicBezTo>
                <a:cubicBezTo>
                  <a:pt x="3125740" y="3045520"/>
                  <a:pt x="3130943" y="3047050"/>
                  <a:pt x="3132035" y="3048786"/>
                </a:cubicBezTo>
                <a:cubicBezTo>
                  <a:pt x="3133128" y="3050522"/>
                  <a:pt x="3131937" y="3055055"/>
                  <a:pt x="3130400" y="3056648"/>
                </a:cubicBezTo>
                <a:cubicBezTo>
                  <a:pt x="3128862" y="3058243"/>
                  <a:pt x="3124994" y="3056154"/>
                  <a:pt x="3122809" y="3058348"/>
                </a:cubicBezTo>
                <a:cubicBezTo>
                  <a:pt x="3120624" y="3060542"/>
                  <a:pt x="3117289" y="3066226"/>
                  <a:pt x="3117292" y="3069814"/>
                </a:cubicBezTo>
                <a:cubicBezTo>
                  <a:pt x="3117295" y="3073403"/>
                  <a:pt x="3120034" y="3078684"/>
                  <a:pt x="3122826" y="3079878"/>
                </a:cubicBezTo>
                <a:cubicBezTo>
                  <a:pt x="3125618" y="3081072"/>
                  <a:pt x="3131544" y="3079343"/>
                  <a:pt x="3134042" y="3076979"/>
                </a:cubicBezTo>
                <a:cubicBezTo>
                  <a:pt x="3136541" y="3074616"/>
                  <a:pt x="3137732" y="3068780"/>
                  <a:pt x="3137816" y="3065698"/>
                </a:cubicBezTo>
                <a:cubicBezTo>
                  <a:pt x="3137898" y="3062616"/>
                  <a:pt x="3134385" y="3060644"/>
                  <a:pt x="3134542" y="3058487"/>
                </a:cubicBezTo>
                <a:cubicBezTo>
                  <a:pt x="3134698" y="3056330"/>
                  <a:pt x="3136727" y="3053341"/>
                  <a:pt x="3138755" y="3052755"/>
                </a:cubicBezTo>
                <a:cubicBezTo>
                  <a:pt x="3140781" y="3052170"/>
                  <a:pt x="3145566" y="3055300"/>
                  <a:pt x="3146707" y="3054976"/>
                </a:cubicBezTo>
                <a:cubicBezTo>
                  <a:pt x="3147846" y="3054651"/>
                  <a:pt x="3145707" y="3051857"/>
                  <a:pt x="3145592" y="3050804"/>
                </a:cubicBezTo>
                <a:cubicBezTo>
                  <a:pt x="3145478" y="3049751"/>
                  <a:pt x="3145971" y="3048704"/>
                  <a:pt x="3146742" y="3048534"/>
                </a:cubicBezTo>
                <a:cubicBezTo>
                  <a:pt x="3147513" y="3048367"/>
                  <a:pt x="3149172" y="3048929"/>
                  <a:pt x="3150221" y="3049797"/>
                </a:cubicBezTo>
                <a:cubicBezTo>
                  <a:pt x="3151269" y="3050665"/>
                  <a:pt x="3151557" y="3053329"/>
                  <a:pt x="3152312" y="3053864"/>
                </a:cubicBezTo>
                <a:cubicBezTo>
                  <a:pt x="3153068" y="3054400"/>
                  <a:pt x="3154597" y="3054391"/>
                  <a:pt x="3154753" y="3053010"/>
                </a:cubicBezTo>
                <a:cubicBezTo>
                  <a:pt x="3154909" y="3051629"/>
                  <a:pt x="3154325" y="3047390"/>
                  <a:pt x="3153249" y="3045576"/>
                </a:cubicBezTo>
                <a:cubicBezTo>
                  <a:pt x="3152174" y="3043762"/>
                  <a:pt x="3151768" y="3043729"/>
                  <a:pt x="3148301" y="3042123"/>
                </a:cubicBezTo>
                <a:cubicBezTo>
                  <a:pt x="3144833" y="3040517"/>
                  <a:pt x="3135663" y="3036304"/>
                  <a:pt x="3132041" y="3034925"/>
                </a:cubicBezTo>
                <a:cubicBezTo>
                  <a:pt x="3130231" y="3034234"/>
                  <a:pt x="3129223" y="3033766"/>
                  <a:pt x="3128488" y="3033569"/>
                </a:cubicBezTo>
                <a:close/>
                <a:moveTo>
                  <a:pt x="3155798" y="3028661"/>
                </a:moveTo>
                <a:cubicBezTo>
                  <a:pt x="3153771" y="3032638"/>
                  <a:pt x="3156248" y="3036400"/>
                  <a:pt x="3157826" y="3038864"/>
                </a:cubicBezTo>
                <a:cubicBezTo>
                  <a:pt x="3159404" y="3041330"/>
                  <a:pt x="3163110" y="3042925"/>
                  <a:pt x="3166295" y="3042384"/>
                </a:cubicBezTo>
                <a:cubicBezTo>
                  <a:pt x="3169481" y="3041844"/>
                  <a:pt x="3167816" y="3039467"/>
                  <a:pt x="3176936" y="3035621"/>
                </a:cubicBezTo>
                <a:cubicBezTo>
                  <a:pt x="3167198" y="3034489"/>
                  <a:pt x="3158489" y="3027473"/>
                  <a:pt x="3155798" y="3028661"/>
                </a:cubicBezTo>
                <a:close/>
                <a:moveTo>
                  <a:pt x="3121688" y="3010576"/>
                </a:moveTo>
                <a:cubicBezTo>
                  <a:pt x="3125308" y="3019788"/>
                  <a:pt x="3122444" y="3020258"/>
                  <a:pt x="3124283" y="3022915"/>
                </a:cubicBezTo>
                <a:cubicBezTo>
                  <a:pt x="3126121" y="3025572"/>
                  <a:pt x="3129851" y="3027111"/>
                  <a:pt x="3132717" y="3026517"/>
                </a:cubicBezTo>
                <a:cubicBezTo>
                  <a:pt x="3135583" y="3025923"/>
                  <a:pt x="3140006" y="3025067"/>
                  <a:pt x="3141435" y="3020839"/>
                </a:cubicBezTo>
                <a:cubicBezTo>
                  <a:pt x="3140406" y="3018083"/>
                  <a:pt x="3129301" y="3016753"/>
                  <a:pt x="3121688" y="3010576"/>
                </a:cubicBezTo>
                <a:close/>
                <a:moveTo>
                  <a:pt x="3000779" y="2984027"/>
                </a:moveTo>
                <a:cubicBezTo>
                  <a:pt x="3003640" y="2984743"/>
                  <a:pt x="3007397" y="2988679"/>
                  <a:pt x="3009365" y="2991541"/>
                </a:cubicBezTo>
                <a:cubicBezTo>
                  <a:pt x="3011333" y="2994403"/>
                  <a:pt x="3013301" y="2997265"/>
                  <a:pt x="3012585" y="3001201"/>
                </a:cubicBezTo>
                <a:cubicBezTo>
                  <a:pt x="3011869" y="3005137"/>
                  <a:pt x="3007218" y="3010504"/>
                  <a:pt x="3005072" y="3015155"/>
                </a:cubicBezTo>
                <a:cubicBezTo>
                  <a:pt x="3002925" y="3019806"/>
                  <a:pt x="3000242" y="3024994"/>
                  <a:pt x="2999704" y="3029109"/>
                </a:cubicBezTo>
                <a:cubicBezTo>
                  <a:pt x="2999168" y="3033223"/>
                  <a:pt x="2999168" y="3036086"/>
                  <a:pt x="3001851" y="3039842"/>
                </a:cubicBezTo>
                <a:cubicBezTo>
                  <a:pt x="3004535" y="3043600"/>
                  <a:pt x="3011691" y="3047356"/>
                  <a:pt x="3015805" y="3051649"/>
                </a:cubicBezTo>
                <a:cubicBezTo>
                  <a:pt x="3018891" y="3054870"/>
                  <a:pt x="3022179" y="3062014"/>
                  <a:pt x="3024535" y="3064706"/>
                </a:cubicBezTo>
                <a:lnTo>
                  <a:pt x="3025429" y="3065471"/>
                </a:lnTo>
                <a:lnTo>
                  <a:pt x="3020742" y="3069799"/>
                </a:lnTo>
                <a:lnTo>
                  <a:pt x="3023631" y="3069081"/>
                </a:lnTo>
                <a:cubicBezTo>
                  <a:pt x="3029088" y="3068701"/>
                  <a:pt x="3037049" y="3071819"/>
                  <a:pt x="3048677" y="3080673"/>
                </a:cubicBezTo>
                <a:cubicBezTo>
                  <a:pt x="3056548" y="3079600"/>
                  <a:pt x="3066083" y="3086957"/>
                  <a:pt x="3076220" y="3086068"/>
                </a:cubicBezTo>
                <a:cubicBezTo>
                  <a:pt x="3077487" y="3085957"/>
                  <a:pt x="3078812" y="3085697"/>
                  <a:pt x="3080178" y="3085329"/>
                </a:cubicBezTo>
                <a:lnTo>
                  <a:pt x="3082270" y="3084639"/>
                </a:lnTo>
                <a:lnTo>
                  <a:pt x="3082456" y="3082072"/>
                </a:lnTo>
                <a:cubicBezTo>
                  <a:pt x="3083351" y="3074738"/>
                  <a:pt x="3084245" y="3065614"/>
                  <a:pt x="3085676" y="3061678"/>
                </a:cubicBezTo>
                <a:cubicBezTo>
                  <a:pt x="3087108" y="3057742"/>
                  <a:pt x="3091222" y="3058994"/>
                  <a:pt x="3091043" y="3058458"/>
                </a:cubicBezTo>
                <a:cubicBezTo>
                  <a:pt x="3090865" y="3057920"/>
                  <a:pt x="3085856" y="3058279"/>
                  <a:pt x="3084603" y="3058457"/>
                </a:cubicBezTo>
                <a:lnTo>
                  <a:pt x="3084073" y="3058785"/>
                </a:lnTo>
                <a:lnTo>
                  <a:pt x="3085534" y="3056780"/>
                </a:lnTo>
                <a:cubicBezTo>
                  <a:pt x="3088192" y="3053192"/>
                  <a:pt x="3092385" y="3047590"/>
                  <a:pt x="3094264" y="3044504"/>
                </a:cubicBezTo>
                <a:cubicBezTo>
                  <a:pt x="3096768" y="3040389"/>
                  <a:pt x="3099273" y="3037526"/>
                  <a:pt x="3098557" y="3034843"/>
                </a:cubicBezTo>
                <a:cubicBezTo>
                  <a:pt x="3097842" y="3032160"/>
                  <a:pt x="3088539" y="3032875"/>
                  <a:pt x="3089970" y="3028403"/>
                </a:cubicBezTo>
                <a:cubicBezTo>
                  <a:pt x="3091401" y="3023931"/>
                  <a:pt x="3103387" y="3014807"/>
                  <a:pt x="3107145" y="3008009"/>
                </a:cubicBezTo>
                <a:cubicBezTo>
                  <a:pt x="3110901" y="3001211"/>
                  <a:pt x="3110364" y="2989761"/>
                  <a:pt x="3112511" y="2987615"/>
                </a:cubicBezTo>
                <a:cubicBezTo>
                  <a:pt x="3112779" y="2987346"/>
                  <a:pt x="3113028" y="2987257"/>
                  <a:pt x="3113267" y="2987306"/>
                </a:cubicBezTo>
                <a:cubicBezTo>
                  <a:pt x="3114937" y="2987653"/>
                  <a:pt x="3116111" y="2994815"/>
                  <a:pt x="3120024" y="2995128"/>
                </a:cubicBezTo>
                <a:cubicBezTo>
                  <a:pt x="3124497" y="2995485"/>
                  <a:pt x="3133442" y="2990656"/>
                  <a:pt x="3139346" y="2989761"/>
                </a:cubicBezTo>
                <a:cubicBezTo>
                  <a:pt x="3145249" y="2988867"/>
                  <a:pt x="3150080" y="2987436"/>
                  <a:pt x="3155446" y="2989761"/>
                </a:cubicBezTo>
                <a:cubicBezTo>
                  <a:pt x="3160813" y="2992087"/>
                  <a:pt x="3166538" y="2999422"/>
                  <a:pt x="3171548" y="3003715"/>
                </a:cubicBezTo>
                <a:cubicBezTo>
                  <a:pt x="3176556" y="3008008"/>
                  <a:pt x="3183533" y="3011765"/>
                  <a:pt x="3185501" y="3015522"/>
                </a:cubicBezTo>
                <a:cubicBezTo>
                  <a:pt x="3187468" y="3019279"/>
                  <a:pt x="3180849" y="3023036"/>
                  <a:pt x="3183354" y="3026257"/>
                </a:cubicBezTo>
                <a:cubicBezTo>
                  <a:pt x="3185859" y="3029476"/>
                  <a:pt x="3199276" y="3031981"/>
                  <a:pt x="3200528" y="3034843"/>
                </a:cubicBezTo>
                <a:cubicBezTo>
                  <a:pt x="3201780" y="3037705"/>
                  <a:pt x="3192478" y="3040389"/>
                  <a:pt x="3190868" y="3043430"/>
                </a:cubicBezTo>
                <a:cubicBezTo>
                  <a:pt x="3189258" y="3046472"/>
                  <a:pt x="3192120" y="3050586"/>
                  <a:pt x="3190868" y="3053091"/>
                </a:cubicBezTo>
                <a:cubicBezTo>
                  <a:pt x="3189615" y="3055595"/>
                  <a:pt x="3185859" y="3055775"/>
                  <a:pt x="3183354" y="3058457"/>
                </a:cubicBezTo>
                <a:cubicBezTo>
                  <a:pt x="3180849" y="3061141"/>
                  <a:pt x="3176914" y="3064897"/>
                  <a:pt x="3175840" y="3069191"/>
                </a:cubicBezTo>
                <a:cubicBezTo>
                  <a:pt x="3174767" y="3073485"/>
                  <a:pt x="3176914" y="3080462"/>
                  <a:pt x="3176914" y="3084219"/>
                </a:cubicBezTo>
                <a:cubicBezTo>
                  <a:pt x="3176914" y="3087976"/>
                  <a:pt x="3172979" y="3091732"/>
                  <a:pt x="3175841" y="3091732"/>
                </a:cubicBezTo>
                <a:lnTo>
                  <a:pt x="3177772" y="3091101"/>
                </a:lnTo>
                <a:lnTo>
                  <a:pt x="3174421" y="3093899"/>
                </a:lnTo>
                <a:lnTo>
                  <a:pt x="3173153" y="3095187"/>
                </a:lnTo>
                <a:lnTo>
                  <a:pt x="3179273" y="3095603"/>
                </a:lnTo>
                <a:cubicBezTo>
                  <a:pt x="3183793" y="3095796"/>
                  <a:pt x="3188477" y="3095863"/>
                  <a:pt x="3193219" y="3095728"/>
                </a:cubicBezTo>
                <a:cubicBezTo>
                  <a:pt x="3212181" y="3095192"/>
                  <a:pt x="3223451" y="3090361"/>
                  <a:pt x="3259767" y="3089288"/>
                </a:cubicBezTo>
                <a:cubicBezTo>
                  <a:pt x="3296084" y="3088215"/>
                  <a:pt x="3371578" y="3087857"/>
                  <a:pt x="3411114" y="3089288"/>
                </a:cubicBezTo>
                <a:cubicBezTo>
                  <a:pt x="3450651" y="3090719"/>
                  <a:pt x="3468004" y="3097696"/>
                  <a:pt x="3496985" y="3097875"/>
                </a:cubicBezTo>
                <a:cubicBezTo>
                  <a:pt x="3525966" y="3098054"/>
                  <a:pt x="3570333" y="3094655"/>
                  <a:pt x="3585002" y="3090362"/>
                </a:cubicBezTo>
                <a:cubicBezTo>
                  <a:pt x="3599672" y="3086068"/>
                  <a:pt x="3595378" y="3076407"/>
                  <a:pt x="3585002" y="3072114"/>
                </a:cubicBezTo>
                <a:cubicBezTo>
                  <a:pt x="3574626" y="3067821"/>
                  <a:pt x="3553695" y="3063706"/>
                  <a:pt x="3522747" y="3064600"/>
                </a:cubicBezTo>
                <a:cubicBezTo>
                  <a:pt x="3491797" y="3065495"/>
                  <a:pt x="3439917" y="3077481"/>
                  <a:pt x="3399307" y="3077481"/>
                </a:cubicBezTo>
                <a:cubicBezTo>
                  <a:pt x="3358698" y="3077481"/>
                  <a:pt x="3302166" y="3074082"/>
                  <a:pt x="3279088" y="3064600"/>
                </a:cubicBezTo>
                <a:cubicBezTo>
                  <a:pt x="3256011" y="3055119"/>
                  <a:pt x="3242594" y="3029895"/>
                  <a:pt x="3260841" y="3020592"/>
                </a:cubicBezTo>
                <a:cubicBezTo>
                  <a:pt x="3279089" y="3011289"/>
                  <a:pt x="3365495" y="3012363"/>
                  <a:pt x="3388574" y="3008785"/>
                </a:cubicBezTo>
                <a:cubicBezTo>
                  <a:pt x="3411651" y="3005207"/>
                  <a:pt x="3387858" y="3000555"/>
                  <a:pt x="3399307" y="2999125"/>
                </a:cubicBezTo>
                <a:cubicBezTo>
                  <a:pt x="3410757" y="2997693"/>
                  <a:pt x="3440096" y="3000734"/>
                  <a:pt x="3457270" y="3000197"/>
                </a:cubicBezTo>
                <a:cubicBezTo>
                  <a:pt x="3474444" y="2999661"/>
                  <a:pt x="3493586" y="2996620"/>
                  <a:pt x="3502351" y="2995904"/>
                </a:cubicBezTo>
                <a:cubicBezTo>
                  <a:pt x="3506735" y="2995546"/>
                  <a:pt x="3509955" y="2994741"/>
                  <a:pt x="3511409" y="2994428"/>
                </a:cubicBezTo>
                <a:cubicBezTo>
                  <a:pt x="3512862" y="2994115"/>
                  <a:pt x="3512549" y="2994294"/>
                  <a:pt x="3509865" y="2995904"/>
                </a:cubicBezTo>
                <a:cubicBezTo>
                  <a:pt x="3504499" y="2999124"/>
                  <a:pt x="3467288" y="3013256"/>
                  <a:pt x="3470151" y="3015226"/>
                </a:cubicBezTo>
                <a:cubicBezTo>
                  <a:pt x="3473013" y="3017192"/>
                  <a:pt x="3502173" y="3006637"/>
                  <a:pt x="3527039" y="3007711"/>
                </a:cubicBezTo>
                <a:cubicBezTo>
                  <a:pt x="3551906" y="3008785"/>
                  <a:pt x="3613268" y="3019160"/>
                  <a:pt x="3619350" y="3021665"/>
                </a:cubicBezTo>
                <a:cubicBezTo>
                  <a:pt x="3625433" y="3024169"/>
                  <a:pt x="3585718" y="3020234"/>
                  <a:pt x="3563534" y="3022738"/>
                </a:cubicBezTo>
                <a:cubicBezTo>
                  <a:pt x="3541352" y="3025244"/>
                  <a:pt x="3511476" y="3034366"/>
                  <a:pt x="3486251" y="3036692"/>
                </a:cubicBezTo>
                <a:cubicBezTo>
                  <a:pt x="3461027" y="3039019"/>
                  <a:pt x="3428468" y="3038303"/>
                  <a:pt x="3412188" y="3036692"/>
                </a:cubicBezTo>
                <a:cubicBezTo>
                  <a:pt x="3395908" y="3035082"/>
                  <a:pt x="3410399" y="3028284"/>
                  <a:pt x="3388574" y="3027032"/>
                </a:cubicBezTo>
                <a:cubicBezTo>
                  <a:pt x="3366748" y="3025780"/>
                  <a:pt x="3296800" y="3025065"/>
                  <a:pt x="3281236" y="3029179"/>
                </a:cubicBezTo>
                <a:cubicBezTo>
                  <a:pt x="3265672" y="3033293"/>
                  <a:pt x="3278194" y="3047426"/>
                  <a:pt x="3295189" y="3051720"/>
                </a:cubicBezTo>
                <a:cubicBezTo>
                  <a:pt x="3312184" y="3056013"/>
                  <a:pt x="3347785" y="3055477"/>
                  <a:pt x="3383207" y="3054941"/>
                </a:cubicBezTo>
                <a:cubicBezTo>
                  <a:pt x="3418629" y="3054403"/>
                  <a:pt x="3471224" y="3048321"/>
                  <a:pt x="3507719" y="3048499"/>
                </a:cubicBezTo>
                <a:cubicBezTo>
                  <a:pt x="3544214" y="3048679"/>
                  <a:pt x="3586791" y="3047248"/>
                  <a:pt x="3602176" y="3056014"/>
                </a:cubicBezTo>
                <a:cubicBezTo>
                  <a:pt x="3617562" y="3064779"/>
                  <a:pt x="3612732" y="3090541"/>
                  <a:pt x="3600030" y="3101095"/>
                </a:cubicBezTo>
                <a:cubicBezTo>
                  <a:pt x="3588916" y="3110330"/>
                  <a:pt x="3550819" y="3111211"/>
                  <a:pt x="3532480" y="3116680"/>
                </a:cubicBezTo>
                <a:lnTo>
                  <a:pt x="3528819" y="3118176"/>
                </a:lnTo>
                <a:lnTo>
                  <a:pt x="3533152" y="3119703"/>
                </a:lnTo>
                <a:cubicBezTo>
                  <a:pt x="3539980" y="3121907"/>
                  <a:pt x="3546933" y="3123794"/>
                  <a:pt x="3551092" y="3124600"/>
                </a:cubicBezTo>
                <a:cubicBezTo>
                  <a:pt x="3562183" y="3126746"/>
                  <a:pt x="3574348" y="3120843"/>
                  <a:pt x="3580073" y="3122453"/>
                </a:cubicBezTo>
                <a:cubicBezTo>
                  <a:pt x="3585797" y="3124063"/>
                  <a:pt x="3582220" y="3133187"/>
                  <a:pt x="3585439" y="3134260"/>
                </a:cubicBezTo>
                <a:cubicBezTo>
                  <a:pt x="3588660" y="3135333"/>
                  <a:pt x="3597068" y="3128178"/>
                  <a:pt x="3599394" y="3128893"/>
                </a:cubicBezTo>
                <a:cubicBezTo>
                  <a:pt x="3601719" y="3129609"/>
                  <a:pt x="3600646" y="3134976"/>
                  <a:pt x="3599393" y="3138553"/>
                </a:cubicBezTo>
                <a:cubicBezTo>
                  <a:pt x="3598141" y="3142132"/>
                  <a:pt x="3591343" y="3146961"/>
                  <a:pt x="3591880" y="3150361"/>
                </a:cubicBezTo>
                <a:cubicBezTo>
                  <a:pt x="3592417" y="3153760"/>
                  <a:pt x="3601898" y="3156801"/>
                  <a:pt x="3602614" y="3158948"/>
                </a:cubicBezTo>
                <a:cubicBezTo>
                  <a:pt x="3603329" y="3161094"/>
                  <a:pt x="3596889" y="3161273"/>
                  <a:pt x="3596174" y="3163241"/>
                </a:cubicBezTo>
                <a:cubicBezTo>
                  <a:pt x="3595458" y="3165209"/>
                  <a:pt x="3599573" y="3167893"/>
                  <a:pt x="3598320" y="3170755"/>
                </a:cubicBezTo>
                <a:cubicBezTo>
                  <a:pt x="3597068" y="3173617"/>
                  <a:pt x="3591164" y="3177553"/>
                  <a:pt x="3588660" y="3180415"/>
                </a:cubicBezTo>
                <a:cubicBezTo>
                  <a:pt x="3586155" y="3183277"/>
                  <a:pt x="3582756" y="3185066"/>
                  <a:pt x="3583293" y="3187929"/>
                </a:cubicBezTo>
                <a:cubicBezTo>
                  <a:pt x="3583830" y="3190791"/>
                  <a:pt x="3590628" y="3193116"/>
                  <a:pt x="3591880" y="3197589"/>
                </a:cubicBezTo>
                <a:cubicBezTo>
                  <a:pt x="3593133" y="3202062"/>
                  <a:pt x="3589733" y="3210290"/>
                  <a:pt x="3590806" y="3214763"/>
                </a:cubicBezTo>
                <a:cubicBezTo>
                  <a:pt x="3591880" y="3219236"/>
                  <a:pt x="3599930" y="3223708"/>
                  <a:pt x="3598320" y="3224424"/>
                </a:cubicBezTo>
                <a:cubicBezTo>
                  <a:pt x="3596711" y="3225139"/>
                  <a:pt x="3585082" y="3220846"/>
                  <a:pt x="3581146" y="3219057"/>
                </a:cubicBezTo>
                <a:cubicBezTo>
                  <a:pt x="3577211" y="3217268"/>
                  <a:pt x="3576674" y="3216910"/>
                  <a:pt x="3574706" y="3213690"/>
                </a:cubicBezTo>
                <a:cubicBezTo>
                  <a:pt x="3572738" y="3210470"/>
                  <a:pt x="3570592" y="3201346"/>
                  <a:pt x="3569339" y="3199735"/>
                </a:cubicBezTo>
                <a:cubicBezTo>
                  <a:pt x="3568086" y="3198126"/>
                  <a:pt x="3567729" y="3202061"/>
                  <a:pt x="3567192" y="3204029"/>
                </a:cubicBezTo>
                <a:cubicBezTo>
                  <a:pt x="3566656" y="3205998"/>
                  <a:pt x="3568445" y="3210291"/>
                  <a:pt x="3566118" y="3211543"/>
                </a:cubicBezTo>
                <a:cubicBezTo>
                  <a:pt x="3563794" y="3212795"/>
                  <a:pt x="3555385" y="3209933"/>
                  <a:pt x="3553238" y="3211543"/>
                </a:cubicBezTo>
                <a:cubicBezTo>
                  <a:pt x="3551092" y="3213153"/>
                  <a:pt x="3553775" y="3221203"/>
                  <a:pt x="3553238" y="3221204"/>
                </a:cubicBezTo>
                <a:cubicBezTo>
                  <a:pt x="3552702" y="3221203"/>
                  <a:pt x="3551506" y="3214081"/>
                  <a:pt x="3550018" y="3211543"/>
                </a:cubicBezTo>
                <a:cubicBezTo>
                  <a:pt x="3548531" y="3209006"/>
                  <a:pt x="3545801" y="3207631"/>
                  <a:pt x="3544314" y="3205980"/>
                </a:cubicBezTo>
                <a:cubicBezTo>
                  <a:pt x="3542826" y="3204330"/>
                  <a:pt x="3541037" y="3203217"/>
                  <a:pt x="3541094" y="3201639"/>
                </a:cubicBezTo>
                <a:cubicBezTo>
                  <a:pt x="3541149" y="3200062"/>
                  <a:pt x="3546027" y="3198443"/>
                  <a:pt x="3544651" y="3196516"/>
                </a:cubicBezTo>
                <a:cubicBezTo>
                  <a:pt x="3543276" y="3194588"/>
                  <a:pt x="3534812" y="3192222"/>
                  <a:pt x="3532844" y="3190075"/>
                </a:cubicBezTo>
                <a:cubicBezTo>
                  <a:pt x="3530877" y="3187929"/>
                  <a:pt x="3533559" y="3184351"/>
                  <a:pt x="3532844" y="3183635"/>
                </a:cubicBezTo>
                <a:cubicBezTo>
                  <a:pt x="3532128" y="3182920"/>
                  <a:pt x="3531055" y="3185066"/>
                  <a:pt x="3528551" y="3185782"/>
                </a:cubicBezTo>
                <a:cubicBezTo>
                  <a:pt x="3526046" y="3186498"/>
                  <a:pt x="3519963" y="3188287"/>
                  <a:pt x="3517816" y="3187929"/>
                </a:cubicBezTo>
                <a:cubicBezTo>
                  <a:pt x="3515670" y="3187571"/>
                  <a:pt x="3514239" y="3185961"/>
                  <a:pt x="3515669" y="3183635"/>
                </a:cubicBezTo>
                <a:cubicBezTo>
                  <a:pt x="3517101" y="3181310"/>
                  <a:pt x="3523362" y="3175943"/>
                  <a:pt x="3526403" y="3173975"/>
                </a:cubicBezTo>
                <a:cubicBezTo>
                  <a:pt x="3529445" y="3172007"/>
                  <a:pt x="3530876" y="3172186"/>
                  <a:pt x="3533917" y="3171828"/>
                </a:cubicBezTo>
                <a:cubicBezTo>
                  <a:pt x="3536959" y="3171471"/>
                  <a:pt x="3544651" y="3171828"/>
                  <a:pt x="3544651" y="3171828"/>
                </a:cubicBezTo>
                <a:cubicBezTo>
                  <a:pt x="3549124" y="3171828"/>
                  <a:pt x="3557890" y="3174511"/>
                  <a:pt x="3560751" y="3171828"/>
                </a:cubicBezTo>
                <a:cubicBezTo>
                  <a:pt x="3563615" y="3169145"/>
                  <a:pt x="3560930" y="3160021"/>
                  <a:pt x="3561825" y="3155728"/>
                </a:cubicBezTo>
                <a:cubicBezTo>
                  <a:pt x="3562719" y="3151434"/>
                  <a:pt x="3567550" y="3148393"/>
                  <a:pt x="3566119" y="3146067"/>
                </a:cubicBezTo>
                <a:cubicBezTo>
                  <a:pt x="3564687" y="3143741"/>
                  <a:pt x="3558784" y="3142310"/>
                  <a:pt x="3553238" y="3141774"/>
                </a:cubicBezTo>
                <a:cubicBezTo>
                  <a:pt x="3547693" y="3141237"/>
                  <a:pt x="3536780" y="3140700"/>
                  <a:pt x="3532844" y="3142847"/>
                </a:cubicBezTo>
                <a:cubicBezTo>
                  <a:pt x="3528908" y="3144993"/>
                  <a:pt x="3531949" y="3152507"/>
                  <a:pt x="3529624" y="3154654"/>
                </a:cubicBezTo>
                <a:cubicBezTo>
                  <a:pt x="3527298" y="3156800"/>
                  <a:pt x="3523541" y="3156085"/>
                  <a:pt x="3518890" y="3155727"/>
                </a:cubicBezTo>
                <a:cubicBezTo>
                  <a:pt x="3514239" y="3155370"/>
                  <a:pt x="3501716" y="3152507"/>
                  <a:pt x="3501716" y="3152507"/>
                </a:cubicBezTo>
                <a:cubicBezTo>
                  <a:pt x="3499390" y="3152059"/>
                  <a:pt x="3497691" y="3151433"/>
                  <a:pt x="3496080" y="3150964"/>
                </a:cubicBezTo>
                <a:lnTo>
                  <a:pt x="3495988" y="3150953"/>
                </a:lnTo>
                <a:lnTo>
                  <a:pt x="3497629" y="3149984"/>
                </a:lnTo>
                <a:lnTo>
                  <a:pt x="3484977" y="3148928"/>
                </a:lnTo>
                <a:cubicBezTo>
                  <a:pt x="3470777" y="3147474"/>
                  <a:pt x="3456286" y="3145998"/>
                  <a:pt x="3448683" y="3148323"/>
                </a:cubicBezTo>
                <a:cubicBezTo>
                  <a:pt x="3439179" y="3151230"/>
                  <a:pt x="3437921" y="3162244"/>
                  <a:pt x="3435606" y="3169833"/>
                </a:cubicBezTo>
                <a:lnTo>
                  <a:pt x="3434176" y="3173475"/>
                </a:lnTo>
                <a:lnTo>
                  <a:pt x="3436626" y="3176308"/>
                </a:lnTo>
                <a:cubicBezTo>
                  <a:pt x="3439309" y="3180065"/>
                  <a:pt x="3443961" y="3184001"/>
                  <a:pt x="3445213" y="3188115"/>
                </a:cubicBezTo>
                <a:cubicBezTo>
                  <a:pt x="3446466" y="3192230"/>
                  <a:pt x="3446823" y="3198134"/>
                  <a:pt x="3444140" y="3200996"/>
                </a:cubicBezTo>
                <a:cubicBezTo>
                  <a:pt x="3441456" y="3203859"/>
                  <a:pt x="3434299" y="3205289"/>
                  <a:pt x="3429112" y="3205290"/>
                </a:cubicBezTo>
                <a:cubicBezTo>
                  <a:pt x="3423924" y="3205289"/>
                  <a:pt x="3416411" y="3199922"/>
                  <a:pt x="3413011" y="3200996"/>
                </a:cubicBezTo>
                <a:cubicBezTo>
                  <a:pt x="3409613" y="3202070"/>
                  <a:pt x="3409434" y="3208688"/>
                  <a:pt x="3408718" y="3211730"/>
                </a:cubicBezTo>
                <a:cubicBezTo>
                  <a:pt x="3408002" y="3214771"/>
                  <a:pt x="3409255" y="3217633"/>
                  <a:pt x="3408718" y="3219243"/>
                </a:cubicBezTo>
                <a:cubicBezTo>
                  <a:pt x="3408181" y="3220853"/>
                  <a:pt x="3407465" y="3220853"/>
                  <a:pt x="3405498" y="3221390"/>
                </a:cubicBezTo>
                <a:cubicBezTo>
                  <a:pt x="3403530" y="3221927"/>
                  <a:pt x="3399237" y="3223001"/>
                  <a:pt x="3396911" y="3222464"/>
                </a:cubicBezTo>
                <a:cubicBezTo>
                  <a:pt x="3394585" y="3221927"/>
                  <a:pt x="3393691" y="3219422"/>
                  <a:pt x="3391544" y="3218170"/>
                </a:cubicBezTo>
                <a:cubicBezTo>
                  <a:pt x="3389397" y="3216918"/>
                  <a:pt x="3386714" y="3214414"/>
                  <a:pt x="3384030" y="3214950"/>
                </a:cubicBezTo>
                <a:cubicBezTo>
                  <a:pt x="3381346" y="3215487"/>
                  <a:pt x="3376874" y="3219422"/>
                  <a:pt x="3375443" y="3221390"/>
                </a:cubicBezTo>
                <a:cubicBezTo>
                  <a:pt x="3374012" y="3223359"/>
                  <a:pt x="3374370" y="3224968"/>
                  <a:pt x="3375443" y="3226757"/>
                </a:cubicBezTo>
                <a:cubicBezTo>
                  <a:pt x="3376517" y="3228546"/>
                  <a:pt x="3382599" y="3231230"/>
                  <a:pt x="3381884" y="3232124"/>
                </a:cubicBezTo>
                <a:cubicBezTo>
                  <a:pt x="3381167" y="3233019"/>
                  <a:pt x="3373654" y="3233376"/>
                  <a:pt x="3371149" y="3232124"/>
                </a:cubicBezTo>
                <a:cubicBezTo>
                  <a:pt x="3368645" y="3230871"/>
                  <a:pt x="3367930" y="3226936"/>
                  <a:pt x="3366856" y="3224610"/>
                </a:cubicBezTo>
                <a:cubicBezTo>
                  <a:pt x="3365783" y="3222284"/>
                  <a:pt x="3366141" y="3219243"/>
                  <a:pt x="3364710" y="3218170"/>
                </a:cubicBezTo>
                <a:cubicBezTo>
                  <a:pt x="3363278" y="3217097"/>
                  <a:pt x="3358269" y="3218170"/>
                  <a:pt x="3358269" y="3218170"/>
                </a:cubicBezTo>
                <a:cubicBezTo>
                  <a:pt x="3356122" y="3218170"/>
                  <a:pt x="3352902" y="3216560"/>
                  <a:pt x="3351829" y="3218170"/>
                </a:cubicBezTo>
                <a:cubicBezTo>
                  <a:pt x="3350755" y="3219780"/>
                  <a:pt x="3352724" y="3227831"/>
                  <a:pt x="3351828" y="3227831"/>
                </a:cubicBezTo>
                <a:cubicBezTo>
                  <a:pt x="3350934" y="3227830"/>
                  <a:pt x="3348429" y="3221390"/>
                  <a:pt x="3346462" y="3218171"/>
                </a:cubicBezTo>
                <a:cubicBezTo>
                  <a:pt x="3344494" y="3214950"/>
                  <a:pt x="3341095" y="3211015"/>
                  <a:pt x="3340022" y="3208510"/>
                </a:cubicBezTo>
                <a:cubicBezTo>
                  <a:pt x="3338948" y="3206005"/>
                  <a:pt x="3339127" y="3204753"/>
                  <a:pt x="3340021" y="3203143"/>
                </a:cubicBezTo>
                <a:cubicBezTo>
                  <a:pt x="3340916" y="3201533"/>
                  <a:pt x="3342705" y="3199565"/>
                  <a:pt x="3345389" y="3198848"/>
                </a:cubicBezTo>
                <a:cubicBezTo>
                  <a:pt x="3348073" y="3198134"/>
                  <a:pt x="3353796" y="3199386"/>
                  <a:pt x="3356122" y="3198849"/>
                </a:cubicBezTo>
                <a:cubicBezTo>
                  <a:pt x="3358448" y="3198313"/>
                  <a:pt x="3360237" y="3196345"/>
                  <a:pt x="3359343" y="3195630"/>
                </a:cubicBezTo>
                <a:cubicBezTo>
                  <a:pt x="3358448" y="3194913"/>
                  <a:pt x="3352902" y="3195629"/>
                  <a:pt x="3350756" y="3194556"/>
                </a:cubicBezTo>
                <a:cubicBezTo>
                  <a:pt x="3348609" y="3193482"/>
                  <a:pt x="3348072" y="3190262"/>
                  <a:pt x="3346462" y="3189189"/>
                </a:cubicBezTo>
                <a:cubicBezTo>
                  <a:pt x="3344853" y="3188115"/>
                  <a:pt x="3343421" y="3188294"/>
                  <a:pt x="3341095" y="3188116"/>
                </a:cubicBezTo>
                <a:cubicBezTo>
                  <a:pt x="3338769" y="3187937"/>
                  <a:pt x="3334834" y="3187757"/>
                  <a:pt x="3332508" y="3188116"/>
                </a:cubicBezTo>
                <a:cubicBezTo>
                  <a:pt x="3330182" y="3188473"/>
                  <a:pt x="3326962" y="3191514"/>
                  <a:pt x="3327141" y="3190262"/>
                </a:cubicBezTo>
                <a:cubicBezTo>
                  <a:pt x="3327321" y="3189010"/>
                  <a:pt x="3331256" y="3182927"/>
                  <a:pt x="3333581" y="3180602"/>
                </a:cubicBezTo>
                <a:cubicBezTo>
                  <a:pt x="3335907" y="3178276"/>
                  <a:pt x="3341095" y="3176308"/>
                  <a:pt x="3341095" y="3176308"/>
                </a:cubicBezTo>
                <a:cubicBezTo>
                  <a:pt x="3343957" y="3174698"/>
                  <a:pt x="3347356" y="3171478"/>
                  <a:pt x="3350756" y="3170942"/>
                </a:cubicBezTo>
                <a:cubicBezTo>
                  <a:pt x="3354154" y="3170404"/>
                  <a:pt x="3358269" y="3171478"/>
                  <a:pt x="3361489" y="3173088"/>
                </a:cubicBezTo>
                <a:cubicBezTo>
                  <a:pt x="3364710" y="3174698"/>
                  <a:pt x="3367393" y="3177023"/>
                  <a:pt x="3370076" y="3180601"/>
                </a:cubicBezTo>
                <a:cubicBezTo>
                  <a:pt x="3372760" y="3184179"/>
                  <a:pt x="3373833" y="3193482"/>
                  <a:pt x="3377590" y="3194555"/>
                </a:cubicBezTo>
                <a:cubicBezTo>
                  <a:pt x="3381347" y="3195629"/>
                  <a:pt x="3392617" y="3187042"/>
                  <a:pt x="3392617" y="3187042"/>
                </a:cubicBezTo>
                <a:cubicBezTo>
                  <a:pt x="3396553" y="3185074"/>
                  <a:pt x="3401383" y="3183821"/>
                  <a:pt x="3401205" y="3182749"/>
                </a:cubicBezTo>
                <a:cubicBezTo>
                  <a:pt x="3401026" y="3181676"/>
                  <a:pt x="3394406" y="3181317"/>
                  <a:pt x="3391544" y="3180602"/>
                </a:cubicBezTo>
                <a:cubicBezTo>
                  <a:pt x="3388682" y="3179886"/>
                  <a:pt x="3386535" y="3179707"/>
                  <a:pt x="3384030" y="3178455"/>
                </a:cubicBezTo>
                <a:cubicBezTo>
                  <a:pt x="3381525" y="3177203"/>
                  <a:pt x="3377948" y="3175950"/>
                  <a:pt x="3376516" y="3173089"/>
                </a:cubicBezTo>
                <a:cubicBezTo>
                  <a:pt x="3375085" y="3170226"/>
                  <a:pt x="3375265" y="3165932"/>
                  <a:pt x="3375443" y="3161280"/>
                </a:cubicBezTo>
                <a:cubicBezTo>
                  <a:pt x="3375577" y="3157793"/>
                  <a:pt x="3377624" y="3151587"/>
                  <a:pt x="3377959" y="3147872"/>
                </a:cubicBezTo>
                <a:lnTo>
                  <a:pt x="3377877" y="3147270"/>
                </a:lnTo>
                <a:lnTo>
                  <a:pt x="3378203" y="3146993"/>
                </a:lnTo>
                <a:lnTo>
                  <a:pt x="3382659" y="3142369"/>
                </a:lnTo>
                <a:lnTo>
                  <a:pt x="3382133" y="3141884"/>
                </a:lnTo>
                <a:cubicBezTo>
                  <a:pt x="3373725" y="3134370"/>
                  <a:pt x="3380702" y="3132223"/>
                  <a:pt x="3377839" y="3132223"/>
                </a:cubicBezTo>
                <a:cubicBezTo>
                  <a:pt x="3374977" y="3132223"/>
                  <a:pt x="3371042" y="3140094"/>
                  <a:pt x="3364959" y="3141884"/>
                </a:cubicBezTo>
                <a:cubicBezTo>
                  <a:pt x="3358876" y="3143673"/>
                  <a:pt x="3350111" y="3143494"/>
                  <a:pt x="3341344" y="3142957"/>
                </a:cubicBezTo>
                <a:cubicBezTo>
                  <a:pt x="3332578" y="3142420"/>
                  <a:pt x="3326854" y="3133296"/>
                  <a:pt x="3312364" y="3138663"/>
                </a:cubicBezTo>
                <a:cubicBezTo>
                  <a:pt x="3297873" y="3144030"/>
                  <a:pt x="3267103" y="3169792"/>
                  <a:pt x="3254401" y="3175159"/>
                </a:cubicBezTo>
                <a:cubicBezTo>
                  <a:pt x="3241699" y="3180525"/>
                  <a:pt x="3241699" y="3171223"/>
                  <a:pt x="3236154" y="3170865"/>
                </a:cubicBezTo>
                <a:cubicBezTo>
                  <a:pt x="3230608" y="3170507"/>
                  <a:pt x="3226968" y="3172301"/>
                  <a:pt x="3221126" y="3173012"/>
                </a:cubicBezTo>
                <a:cubicBezTo>
                  <a:pt x="3215283" y="3173723"/>
                  <a:pt x="3208013" y="3175136"/>
                  <a:pt x="3201097" y="3175131"/>
                </a:cubicBezTo>
                <a:cubicBezTo>
                  <a:pt x="3194181" y="3175127"/>
                  <a:pt x="3193941" y="3192484"/>
                  <a:pt x="3190363" y="3194452"/>
                </a:cubicBezTo>
                <a:cubicBezTo>
                  <a:pt x="3186785" y="3196420"/>
                  <a:pt x="3189709" y="3181925"/>
                  <a:pt x="3179629" y="3186939"/>
                </a:cubicBezTo>
                <a:cubicBezTo>
                  <a:pt x="3169551" y="3191952"/>
                  <a:pt x="3143545" y="3212007"/>
                  <a:pt x="3128815" y="3213801"/>
                </a:cubicBezTo>
                <a:cubicBezTo>
                  <a:pt x="3121450" y="3214697"/>
                  <a:pt x="3113980" y="3212416"/>
                  <a:pt x="3107392" y="3209038"/>
                </a:cubicBezTo>
                <a:lnTo>
                  <a:pt x="3100767" y="3204942"/>
                </a:lnTo>
                <a:lnTo>
                  <a:pt x="3097820" y="3206658"/>
                </a:lnTo>
                <a:cubicBezTo>
                  <a:pt x="3095294" y="3207441"/>
                  <a:pt x="3092655" y="3207754"/>
                  <a:pt x="3091045" y="3207396"/>
                </a:cubicBezTo>
                <a:cubicBezTo>
                  <a:pt x="3087825" y="3206680"/>
                  <a:pt x="3088719" y="3199346"/>
                  <a:pt x="3084604" y="3198809"/>
                </a:cubicBezTo>
                <a:cubicBezTo>
                  <a:pt x="3080490" y="3198273"/>
                  <a:pt x="3070115" y="3201672"/>
                  <a:pt x="3066357" y="3204175"/>
                </a:cubicBezTo>
                <a:cubicBezTo>
                  <a:pt x="3062601" y="3206681"/>
                  <a:pt x="3062780" y="3210616"/>
                  <a:pt x="3062064" y="3213837"/>
                </a:cubicBezTo>
                <a:cubicBezTo>
                  <a:pt x="3061348" y="3217057"/>
                  <a:pt x="3063137" y="3223854"/>
                  <a:pt x="3062064" y="3223496"/>
                </a:cubicBezTo>
                <a:cubicBezTo>
                  <a:pt x="3060990" y="3223138"/>
                  <a:pt x="3057949" y="3214016"/>
                  <a:pt x="3055623" y="3211690"/>
                </a:cubicBezTo>
                <a:cubicBezTo>
                  <a:pt x="3053298" y="3209364"/>
                  <a:pt x="3050256" y="3211153"/>
                  <a:pt x="3048110" y="3209543"/>
                </a:cubicBezTo>
                <a:cubicBezTo>
                  <a:pt x="3045963" y="3207933"/>
                  <a:pt x="3046500" y="3203102"/>
                  <a:pt x="3042743" y="3202029"/>
                </a:cubicBezTo>
                <a:cubicBezTo>
                  <a:pt x="3038986" y="3200956"/>
                  <a:pt x="3030756" y="3200956"/>
                  <a:pt x="3025568" y="3203102"/>
                </a:cubicBezTo>
                <a:cubicBezTo>
                  <a:pt x="3020381" y="3205250"/>
                  <a:pt x="3014835" y="3213479"/>
                  <a:pt x="3011614" y="3214910"/>
                </a:cubicBezTo>
                <a:cubicBezTo>
                  <a:pt x="3008395" y="3216341"/>
                  <a:pt x="3005712" y="3213837"/>
                  <a:pt x="3006248" y="3211690"/>
                </a:cubicBezTo>
                <a:cubicBezTo>
                  <a:pt x="3006785" y="3209543"/>
                  <a:pt x="3014835" y="3203818"/>
                  <a:pt x="3014835" y="3202029"/>
                </a:cubicBezTo>
                <a:cubicBezTo>
                  <a:pt x="3014835" y="3200240"/>
                  <a:pt x="3007679" y="3200061"/>
                  <a:pt x="3006249" y="3200956"/>
                </a:cubicBezTo>
                <a:cubicBezTo>
                  <a:pt x="3004816" y="3201850"/>
                  <a:pt x="3007321" y="3207575"/>
                  <a:pt x="3006248" y="3207396"/>
                </a:cubicBezTo>
                <a:cubicBezTo>
                  <a:pt x="3005175" y="3207217"/>
                  <a:pt x="3001954" y="3201492"/>
                  <a:pt x="2999808" y="3199882"/>
                </a:cubicBezTo>
                <a:cubicBezTo>
                  <a:pt x="2997661" y="3198273"/>
                  <a:pt x="2994799" y="3196483"/>
                  <a:pt x="2993367" y="3197736"/>
                </a:cubicBezTo>
                <a:cubicBezTo>
                  <a:pt x="2991936" y="3198988"/>
                  <a:pt x="2993546" y="3205070"/>
                  <a:pt x="2991221" y="3207397"/>
                </a:cubicBezTo>
                <a:cubicBezTo>
                  <a:pt x="2988894" y="3209722"/>
                  <a:pt x="2982097" y="3212405"/>
                  <a:pt x="2979413" y="3211690"/>
                </a:cubicBezTo>
                <a:cubicBezTo>
                  <a:pt x="2976730" y="3210974"/>
                  <a:pt x="2976730" y="3204355"/>
                  <a:pt x="2975120" y="3203103"/>
                </a:cubicBezTo>
                <a:cubicBezTo>
                  <a:pt x="2973510" y="3201850"/>
                  <a:pt x="2971363" y="3203102"/>
                  <a:pt x="2969754" y="3204176"/>
                </a:cubicBezTo>
                <a:cubicBezTo>
                  <a:pt x="2968143" y="3205250"/>
                  <a:pt x="2967248" y="3208290"/>
                  <a:pt x="2965459" y="3209543"/>
                </a:cubicBezTo>
                <a:cubicBezTo>
                  <a:pt x="2963670" y="3210795"/>
                  <a:pt x="2959913" y="3209900"/>
                  <a:pt x="2959019" y="3211690"/>
                </a:cubicBezTo>
                <a:cubicBezTo>
                  <a:pt x="2958125" y="3213479"/>
                  <a:pt x="2958840" y="3218309"/>
                  <a:pt x="2960093" y="3220277"/>
                </a:cubicBezTo>
                <a:cubicBezTo>
                  <a:pt x="2961344" y="3222245"/>
                  <a:pt x="2967785" y="3222960"/>
                  <a:pt x="2966532" y="3223497"/>
                </a:cubicBezTo>
                <a:cubicBezTo>
                  <a:pt x="2965281" y="3224033"/>
                  <a:pt x="2955978" y="3225465"/>
                  <a:pt x="2952579" y="3223497"/>
                </a:cubicBezTo>
                <a:cubicBezTo>
                  <a:pt x="2949180" y="3221529"/>
                  <a:pt x="2947212" y="3214552"/>
                  <a:pt x="2946138" y="3211690"/>
                </a:cubicBezTo>
                <a:cubicBezTo>
                  <a:pt x="2945065" y="3208827"/>
                  <a:pt x="2947212" y="3207932"/>
                  <a:pt x="2946139" y="3206322"/>
                </a:cubicBezTo>
                <a:cubicBezTo>
                  <a:pt x="2945065" y="3204713"/>
                  <a:pt x="2938804" y="3204712"/>
                  <a:pt x="2939698" y="3202029"/>
                </a:cubicBezTo>
                <a:cubicBezTo>
                  <a:pt x="2940593" y="3199345"/>
                  <a:pt x="2950074" y="3192727"/>
                  <a:pt x="2951506" y="3190222"/>
                </a:cubicBezTo>
                <a:cubicBezTo>
                  <a:pt x="2952937" y="3187717"/>
                  <a:pt x="2950253" y="3187360"/>
                  <a:pt x="2948285" y="3187001"/>
                </a:cubicBezTo>
                <a:cubicBezTo>
                  <a:pt x="2946317" y="3186644"/>
                  <a:pt x="2942560" y="3187897"/>
                  <a:pt x="2939698" y="3188076"/>
                </a:cubicBezTo>
                <a:cubicBezTo>
                  <a:pt x="2936836" y="3188254"/>
                  <a:pt x="2932721" y="3189327"/>
                  <a:pt x="2931111" y="3188076"/>
                </a:cubicBezTo>
                <a:cubicBezTo>
                  <a:pt x="2929501" y="3186823"/>
                  <a:pt x="2930932" y="3182529"/>
                  <a:pt x="2930037" y="3180562"/>
                </a:cubicBezTo>
                <a:cubicBezTo>
                  <a:pt x="2929144" y="3178594"/>
                  <a:pt x="2927891" y="3176268"/>
                  <a:pt x="2925744" y="3176268"/>
                </a:cubicBezTo>
                <a:cubicBezTo>
                  <a:pt x="2923598" y="3176268"/>
                  <a:pt x="2919304" y="3178952"/>
                  <a:pt x="2917157" y="3180561"/>
                </a:cubicBezTo>
                <a:cubicBezTo>
                  <a:pt x="2915011" y="3182171"/>
                  <a:pt x="2913579" y="3186823"/>
                  <a:pt x="2912864" y="3185929"/>
                </a:cubicBezTo>
                <a:cubicBezTo>
                  <a:pt x="2912148" y="3185034"/>
                  <a:pt x="2910001" y="3178952"/>
                  <a:pt x="2912863" y="3175195"/>
                </a:cubicBezTo>
                <a:cubicBezTo>
                  <a:pt x="2915726" y="3171438"/>
                  <a:pt x="2925029" y="3165177"/>
                  <a:pt x="2930038" y="3163387"/>
                </a:cubicBezTo>
                <a:cubicBezTo>
                  <a:pt x="2935047" y="3161598"/>
                  <a:pt x="2938625" y="3162493"/>
                  <a:pt x="2942919" y="3164460"/>
                </a:cubicBezTo>
                <a:cubicBezTo>
                  <a:pt x="2941846" y="3167502"/>
                  <a:pt x="2955257" y="3175770"/>
                  <a:pt x="2955799" y="3175195"/>
                </a:cubicBezTo>
                <a:cubicBezTo>
                  <a:pt x="2956342" y="3174619"/>
                  <a:pt x="2947068" y="3165120"/>
                  <a:pt x="2946173" y="3161006"/>
                </a:cubicBezTo>
                <a:cubicBezTo>
                  <a:pt x="2945280" y="3156891"/>
                  <a:pt x="2950259" y="3153151"/>
                  <a:pt x="2950432" y="3150507"/>
                </a:cubicBezTo>
                <a:cubicBezTo>
                  <a:pt x="2950606" y="3147863"/>
                  <a:pt x="2948643" y="3146929"/>
                  <a:pt x="2947212" y="3145140"/>
                </a:cubicBezTo>
                <a:cubicBezTo>
                  <a:pt x="2945780" y="3143351"/>
                  <a:pt x="2939877" y="3139595"/>
                  <a:pt x="2941845" y="3139773"/>
                </a:cubicBezTo>
                <a:cubicBezTo>
                  <a:pt x="2943813" y="3139952"/>
                  <a:pt x="2954189" y="3144603"/>
                  <a:pt x="2959019" y="3146213"/>
                </a:cubicBezTo>
                <a:cubicBezTo>
                  <a:pt x="2963849" y="3147824"/>
                  <a:pt x="2968143" y="3146750"/>
                  <a:pt x="2970826" y="3149433"/>
                </a:cubicBezTo>
                <a:cubicBezTo>
                  <a:pt x="2973510" y="3152117"/>
                  <a:pt x="2973688" y="3158915"/>
                  <a:pt x="2975119" y="3162314"/>
                </a:cubicBezTo>
                <a:cubicBezTo>
                  <a:pt x="2976551" y="3165713"/>
                  <a:pt x="2976193" y="3168039"/>
                  <a:pt x="2979414" y="3169828"/>
                </a:cubicBezTo>
                <a:cubicBezTo>
                  <a:pt x="2982633" y="3171617"/>
                  <a:pt x="2987464" y="3174837"/>
                  <a:pt x="2994441" y="3173048"/>
                </a:cubicBezTo>
                <a:cubicBezTo>
                  <a:pt x="3001418" y="3171259"/>
                  <a:pt x="3013403" y="3161419"/>
                  <a:pt x="3021275" y="3159094"/>
                </a:cubicBezTo>
                <a:cubicBezTo>
                  <a:pt x="3029147" y="3156768"/>
                  <a:pt x="3035587" y="3158557"/>
                  <a:pt x="3041670" y="3159094"/>
                </a:cubicBezTo>
                <a:cubicBezTo>
                  <a:pt x="3047753" y="3159631"/>
                  <a:pt x="3053298" y="3162851"/>
                  <a:pt x="3057770" y="3162314"/>
                </a:cubicBezTo>
                <a:cubicBezTo>
                  <a:pt x="3062243" y="3161777"/>
                  <a:pt x="3064032" y="3157126"/>
                  <a:pt x="3068504" y="3155874"/>
                </a:cubicBezTo>
                <a:cubicBezTo>
                  <a:pt x="3070740" y="3155248"/>
                  <a:pt x="3073603" y="3155516"/>
                  <a:pt x="3076487" y="3155673"/>
                </a:cubicBezTo>
                <a:lnTo>
                  <a:pt x="3080635" y="3155697"/>
                </a:lnTo>
                <a:lnTo>
                  <a:pt x="3082141" y="3161128"/>
                </a:lnTo>
                <a:lnTo>
                  <a:pt x="3082395" y="3161653"/>
                </a:lnTo>
                <a:lnTo>
                  <a:pt x="3082423" y="3161031"/>
                </a:lnTo>
                <a:cubicBezTo>
                  <a:pt x="3083435" y="3148244"/>
                  <a:pt x="3086334" y="3131931"/>
                  <a:pt x="3074438" y="3131122"/>
                </a:cubicBezTo>
                <a:cubicBezTo>
                  <a:pt x="3058578" y="3130045"/>
                  <a:pt x="3064956" y="3135059"/>
                  <a:pt x="3051898" y="3128976"/>
                </a:cubicBezTo>
                <a:cubicBezTo>
                  <a:pt x="3038838" y="3122893"/>
                  <a:pt x="3038541" y="3095518"/>
                  <a:pt x="3029356" y="3095701"/>
                </a:cubicBezTo>
                <a:cubicBezTo>
                  <a:pt x="3020171" y="3095885"/>
                  <a:pt x="3007165" y="3111293"/>
                  <a:pt x="3010743" y="3106462"/>
                </a:cubicBezTo>
                <a:cubicBezTo>
                  <a:pt x="3012084" y="3104651"/>
                  <a:pt x="3011214" y="3095591"/>
                  <a:pt x="3012054" y="3086841"/>
                </a:cubicBezTo>
                <a:lnTo>
                  <a:pt x="3013044" y="3081517"/>
                </a:lnTo>
                <a:lnTo>
                  <a:pt x="3011195" y="3085329"/>
                </a:lnTo>
                <a:lnTo>
                  <a:pt x="3009072" y="3092984"/>
                </a:lnTo>
                <a:lnTo>
                  <a:pt x="3007729" y="3090568"/>
                </a:lnTo>
                <a:cubicBezTo>
                  <a:pt x="3006748" y="3087373"/>
                  <a:pt x="3007352" y="3083851"/>
                  <a:pt x="3006145" y="3083851"/>
                </a:cubicBezTo>
                <a:cubicBezTo>
                  <a:pt x="3004535" y="3083850"/>
                  <a:pt x="3001673" y="3093154"/>
                  <a:pt x="2999705" y="3093512"/>
                </a:cubicBezTo>
                <a:cubicBezTo>
                  <a:pt x="2997736" y="3093869"/>
                  <a:pt x="2996305" y="3087250"/>
                  <a:pt x="2994337" y="3085997"/>
                </a:cubicBezTo>
                <a:cubicBezTo>
                  <a:pt x="2992370" y="3084745"/>
                  <a:pt x="2989866" y="3087787"/>
                  <a:pt x="2987898" y="3085998"/>
                </a:cubicBezTo>
                <a:cubicBezTo>
                  <a:pt x="2985930" y="3084208"/>
                  <a:pt x="2984499" y="3076159"/>
                  <a:pt x="2982531" y="3075264"/>
                </a:cubicBezTo>
                <a:cubicBezTo>
                  <a:pt x="2980563" y="3074369"/>
                  <a:pt x="2979132" y="3079916"/>
                  <a:pt x="2976090" y="3080630"/>
                </a:cubicBezTo>
                <a:cubicBezTo>
                  <a:pt x="2973049" y="3081346"/>
                  <a:pt x="2967503" y="3081347"/>
                  <a:pt x="2964283" y="3079558"/>
                </a:cubicBezTo>
                <a:cubicBezTo>
                  <a:pt x="2961063" y="3077769"/>
                  <a:pt x="2958379" y="3073654"/>
                  <a:pt x="2956770" y="3069897"/>
                </a:cubicBezTo>
                <a:cubicBezTo>
                  <a:pt x="2955159" y="3066140"/>
                  <a:pt x="2952655" y="3057374"/>
                  <a:pt x="2954622" y="3057016"/>
                </a:cubicBezTo>
                <a:cubicBezTo>
                  <a:pt x="2956591" y="3056658"/>
                  <a:pt x="2964283" y="3066498"/>
                  <a:pt x="2968576" y="3067750"/>
                </a:cubicBezTo>
                <a:cubicBezTo>
                  <a:pt x="2972870" y="3069002"/>
                  <a:pt x="2976806" y="3065425"/>
                  <a:pt x="2980383" y="3064530"/>
                </a:cubicBezTo>
                <a:cubicBezTo>
                  <a:pt x="2983961" y="3063636"/>
                  <a:pt x="2990223" y="3063635"/>
                  <a:pt x="2990044" y="3062384"/>
                </a:cubicBezTo>
                <a:cubicBezTo>
                  <a:pt x="2989865" y="3061131"/>
                  <a:pt x="2982172" y="3058090"/>
                  <a:pt x="2979310" y="3057017"/>
                </a:cubicBezTo>
                <a:cubicBezTo>
                  <a:pt x="2976448" y="3055943"/>
                  <a:pt x="2973944" y="3058090"/>
                  <a:pt x="2972870" y="3055943"/>
                </a:cubicBezTo>
                <a:cubicBezTo>
                  <a:pt x="2971797" y="3053796"/>
                  <a:pt x="2971439" y="3047177"/>
                  <a:pt x="2972870" y="3044136"/>
                </a:cubicBezTo>
                <a:cubicBezTo>
                  <a:pt x="2974301" y="3041095"/>
                  <a:pt x="2980741" y="3039485"/>
                  <a:pt x="2981457" y="3037696"/>
                </a:cubicBezTo>
                <a:cubicBezTo>
                  <a:pt x="2982173" y="3035906"/>
                  <a:pt x="2979489" y="3034118"/>
                  <a:pt x="2977164" y="3033402"/>
                </a:cubicBezTo>
                <a:cubicBezTo>
                  <a:pt x="2974838" y="3032687"/>
                  <a:pt x="2970008" y="3033044"/>
                  <a:pt x="2967503" y="3033403"/>
                </a:cubicBezTo>
                <a:cubicBezTo>
                  <a:pt x="2964999" y="3033760"/>
                  <a:pt x="2964284" y="3034655"/>
                  <a:pt x="2962136" y="3035550"/>
                </a:cubicBezTo>
                <a:cubicBezTo>
                  <a:pt x="2959990" y="3036443"/>
                  <a:pt x="2957485" y="3038948"/>
                  <a:pt x="2954622" y="3038769"/>
                </a:cubicBezTo>
                <a:cubicBezTo>
                  <a:pt x="2951760" y="3038590"/>
                  <a:pt x="2945500" y="3036801"/>
                  <a:pt x="2944962" y="3034476"/>
                </a:cubicBezTo>
                <a:cubicBezTo>
                  <a:pt x="2944426" y="3032150"/>
                  <a:pt x="2949971" y="3027677"/>
                  <a:pt x="2951402" y="3024815"/>
                </a:cubicBezTo>
                <a:cubicBezTo>
                  <a:pt x="2952834" y="3021953"/>
                  <a:pt x="2951760" y="3019269"/>
                  <a:pt x="2953549" y="3017301"/>
                </a:cubicBezTo>
                <a:cubicBezTo>
                  <a:pt x="2955338" y="3015334"/>
                  <a:pt x="2958379" y="3013724"/>
                  <a:pt x="2962136" y="3013008"/>
                </a:cubicBezTo>
                <a:cubicBezTo>
                  <a:pt x="2965893" y="3012292"/>
                  <a:pt x="2973228" y="3013544"/>
                  <a:pt x="2976090" y="3013008"/>
                </a:cubicBezTo>
                <a:cubicBezTo>
                  <a:pt x="2978952" y="3012471"/>
                  <a:pt x="2980204" y="3010682"/>
                  <a:pt x="2979310" y="3009788"/>
                </a:cubicBezTo>
                <a:cubicBezTo>
                  <a:pt x="2978416" y="3008893"/>
                  <a:pt x="2973406" y="3008177"/>
                  <a:pt x="2970723" y="3007641"/>
                </a:cubicBezTo>
                <a:cubicBezTo>
                  <a:pt x="2968039" y="3007104"/>
                  <a:pt x="2965177" y="3007999"/>
                  <a:pt x="2963209" y="3006568"/>
                </a:cubicBezTo>
                <a:cubicBezTo>
                  <a:pt x="2961242" y="3005136"/>
                  <a:pt x="2959095" y="3001916"/>
                  <a:pt x="2958916" y="2999054"/>
                </a:cubicBezTo>
                <a:cubicBezTo>
                  <a:pt x="2958737" y="2996192"/>
                  <a:pt x="2960884" y="2991720"/>
                  <a:pt x="2962136" y="2989394"/>
                </a:cubicBezTo>
                <a:cubicBezTo>
                  <a:pt x="2963388" y="2987068"/>
                  <a:pt x="2963925" y="2984743"/>
                  <a:pt x="2966429" y="2985100"/>
                </a:cubicBezTo>
                <a:cubicBezTo>
                  <a:pt x="2968934" y="2985458"/>
                  <a:pt x="2973943" y="2989394"/>
                  <a:pt x="2977164" y="2991540"/>
                </a:cubicBezTo>
                <a:cubicBezTo>
                  <a:pt x="2980384" y="2993687"/>
                  <a:pt x="2983962" y="2996192"/>
                  <a:pt x="2985750" y="2997981"/>
                </a:cubicBezTo>
                <a:cubicBezTo>
                  <a:pt x="2987539" y="2999770"/>
                  <a:pt x="2987361" y="2999769"/>
                  <a:pt x="2987898" y="3002274"/>
                </a:cubicBezTo>
                <a:cubicBezTo>
                  <a:pt x="2988434" y="3004779"/>
                  <a:pt x="2988434" y="3013187"/>
                  <a:pt x="2988971" y="3013008"/>
                </a:cubicBezTo>
                <a:cubicBezTo>
                  <a:pt x="2989507" y="3012829"/>
                  <a:pt x="2990224" y="3004063"/>
                  <a:pt x="2991118" y="3001200"/>
                </a:cubicBezTo>
                <a:cubicBezTo>
                  <a:pt x="2992013" y="2998338"/>
                  <a:pt x="2993264" y="2997444"/>
                  <a:pt x="2994337" y="2995834"/>
                </a:cubicBezTo>
                <a:cubicBezTo>
                  <a:pt x="2995412" y="2994224"/>
                  <a:pt x="2997916" y="2992972"/>
                  <a:pt x="2997557" y="2991540"/>
                </a:cubicBezTo>
                <a:cubicBezTo>
                  <a:pt x="2997200" y="2990109"/>
                  <a:pt x="2991654" y="2988500"/>
                  <a:pt x="2992191" y="2987247"/>
                </a:cubicBezTo>
                <a:cubicBezTo>
                  <a:pt x="2992728" y="2985995"/>
                  <a:pt x="2997915" y="2983312"/>
                  <a:pt x="3000779" y="2984027"/>
                </a:cubicBezTo>
                <a:close/>
                <a:moveTo>
                  <a:pt x="3157598" y="2804082"/>
                </a:moveTo>
                <a:lnTo>
                  <a:pt x="3157054" y="2804828"/>
                </a:lnTo>
                <a:cubicBezTo>
                  <a:pt x="3155846" y="2806572"/>
                  <a:pt x="3156349" y="2805196"/>
                  <a:pt x="3157205" y="2804325"/>
                </a:cubicBezTo>
                <a:close/>
                <a:moveTo>
                  <a:pt x="5242075" y="2795893"/>
                </a:moveTo>
                <a:cubicBezTo>
                  <a:pt x="5218794" y="2798725"/>
                  <a:pt x="5199200" y="2809709"/>
                  <a:pt x="5188813" y="2828173"/>
                </a:cubicBezTo>
                <a:cubicBezTo>
                  <a:pt x="5168039" y="2865100"/>
                  <a:pt x="5191956" y="2917966"/>
                  <a:pt x="5242234" y="2946250"/>
                </a:cubicBezTo>
                <a:cubicBezTo>
                  <a:pt x="5292511" y="2974533"/>
                  <a:pt x="5350110" y="2967526"/>
                  <a:pt x="5370884" y="2930598"/>
                </a:cubicBezTo>
                <a:cubicBezTo>
                  <a:pt x="5391658" y="2893671"/>
                  <a:pt x="5367741" y="2840806"/>
                  <a:pt x="5317464" y="2812522"/>
                </a:cubicBezTo>
                <a:cubicBezTo>
                  <a:pt x="5292325" y="2798380"/>
                  <a:pt x="5265356" y="2793061"/>
                  <a:pt x="5242075" y="2795893"/>
                </a:cubicBezTo>
                <a:close/>
                <a:moveTo>
                  <a:pt x="3845168" y="2780627"/>
                </a:moveTo>
                <a:lnTo>
                  <a:pt x="3837870" y="2780745"/>
                </a:lnTo>
                <a:lnTo>
                  <a:pt x="3837869" y="2782527"/>
                </a:lnTo>
                <a:lnTo>
                  <a:pt x="3841860" y="2780961"/>
                </a:lnTo>
                <a:close/>
                <a:moveTo>
                  <a:pt x="3204159" y="2775646"/>
                </a:moveTo>
                <a:cubicBezTo>
                  <a:pt x="3203425" y="2775449"/>
                  <a:pt x="3202963" y="2775523"/>
                  <a:pt x="3202245" y="2775920"/>
                </a:cubicBezTo>
                <a:cubicBezTo>
                  <a:pt x="3200809" y="2776713"/>
                  <a:pt x="3197551" y="2779820"/>
                  <a:pt x="3197113" y="2780837"/>
                </a:cubicBezTo>
                <a:cubicBezTo>
                  <a:pt x="3196676" y="2781853"/>
                  <a:pt x="3198519" y="2782100"/>
                  <a:pt x="3199616" y="2782018"/>
                </a:cubicBezTo>
                <a:cubicBezTo>
                  <a:pt x="3200712" y="2781934"/>
                  <a:pt x="3202592" y="2780687"/>
                  <a:pt x="3203672" y="2780911"/>
                </a:cubicBezTo>
                <a:cubicBezTo>
                  <a:pt x="3204752" y="2781136"/>
                  <a:pt x="3205978" y="2782534"/>
                  <a:pt x="3206096" y="2783365"/>
                </a:cubicBezTo>
                <a:cubicBezTo>
                  <a:pt x="3206214" y="2784197"/>
                  <a:pt x="3205321" y="2785501"/>
                  <a:pt x="3204381" y="2785899"/>
                </a:cubicBezTo>
                <a:cubicBezTo>
                  <a:pt x="3203442" y="2786297"/>
                  <a:pt x="3200303" y="2785941"/>
                  <a:pt x="3200857" y="2786769"/>
                </a:cubicBezTo>
                <a:cubicBezTo>
                  <a:pt x="3201412" y="2787597"/>
                  <a:pt x="3206614" y="2789125"/>
                  <a:pt x="3207707" y="2790862"/>
                </a:cubicBezTo>
                <a:cubicBezTo>
                  <a:pt x="3208798" y="2792598"/>
                  <a:pt x="3207609" y="2797131"/>
                  <a:pt x="3206071" y="2798725"/>
                </a:cubicBezTo>
                <a:cubicBezTo>
                  <a:pt x="3204534" y="2800319"/>
                  <a:pt x="3200665" y="2798229"/>
                  <a:pt x="3198480" y="2800424"/>
                </a:cubicBezTo>
                <a:cubicBezTo>
                  <a:pt x="3196295" y="2802619"/>
                  <a:pt x="3192960" y="2808303"/>
                  <a:pt x="3192964" y="2811891"/>
                </a:cubicBezTo>
                <a:cubicBezTo>
                  <a:pt x="3192966" y="2815479"/>
                  <a:pt x="3195706" y="2820761"/>
                  <a:pt x="3198498" y="2821954"/>
                </a:cubicBezTo>
                <a:cubicBezTo>
                  <a:pt x="3201289" y="2823148"/>
                  <a:pt x="3207216" y="2821419"/>
                  <a:pt x="3209713" y="2819056"/>
                </a:cubicBezTo>
                <a:cubicBezTo>
                  <a:pt x="3212212" y="2816693"/>
                  <a:pt x="3213404" y="2810856"/>
                  <a:pt x="3213487" y="2807774"/>
                </a:cubicBezTo>
                <a:cubicBezTo>
                  <a:pt x="3213570" y="2804692"/>
                  <a:pt x="3210056" y="2802720"/>
                  <a:pt x="3210213" y="2800563"/>
                </a:cubicBezTo>
                <a:cubicBezTo>
                  <a:pt x="3210370" y="2798406"/>
                  <a:pt x="3212398" y="2795417"/>
                  <a:pt x="3214426" y="2794832"/>
                </a:cubicBezTo>
                <a:cubicBezTo>
                  <a:pt x="3216453" y="2794247"/>
                  <a:pt x="3221237" y="2797377"/>
                  <a:pt x="3222377" y="2797052"/>
                </a:cubicBezTo>
                <a:cubicBezTo>
                  <a:pt x="3223516" y="2796727"/>
                  <a:pt x="3221378" y="2793934"/>
                  <a:pt x="3221263" y="2792880"/>
                </a:cubicBezTo>
                <a:cubicBezTo>
                  <a:pt x="3221150" y="2791827"/>
                  <a:pt x="3221642" y="2790779"/>
                  <a:pt x="3222413" y="2790612"/>
                </a:cubicBezTo>
                <a:cubicBezTo>
                  <a:pt x="3223184" y="2790444"/>
                  <a:pt x="3224843" y="2791005"/>
                  <a:pt x="3225892" y="2791873"/>
                </a:cubicBezTo>
                <a:cubicBezTo>
                  <a:pt x="3226941" y="2792741"/>
                  <a:pt x="3227229" y="2795405"/>
                  <a:pt x="3227984" y="2795941"/>
                </a:cubicBezTo>
                <a:cubicBezTo>
                  <a:pt x="3228739" y="2796476"/>
                  <a:pt x="3230269" y="2796468"/>
                  <a:pt x="3230424" y="2795087"/>
                </a:cubicBezTo>
                <a:cubicBezTo>
                  <a:pt x="3230581" y="2793706"/>
                  <a:pt x="3229996" y="2789467"/>
                  <a:pt x="3228921" y="2787653"/>
                </a:cubicBezTo>
                <a:cubicBezTo>
                  <a:pt x="3227845" y="2785838"/>
                  <a:pt x="3227440" y="2785806"/>
                  <a:pt x="3223973" y="2784200"/>
                </a:cubicBezTo>
                <a:cubicBezTo>
                  <a:pt x="3220504" y="2782594"/>
                  <a:pt x="3211334" y="2778381"/>
                  <a:pt x="3207713" y="2777000"/>
                </a:cubicBezTo>
                <a:cubicBezTo>
                  <a:pt x="3205902" y="2776311"/>
                  <a:pt x="3204894" y="2775843"/>
                  <a:pt x="3204159" y="2775646"/>
                </a:cubicBezTo>
                <a:close/>
                <a:moveTo>
                  <a:pt x="3231469" y="2770737"/>
                </a:moveTo>
                <a:cubicBezTo>
                  <a:pt x="3229442" y="2774714"/>
                  <a:pt x="3231920" y="2778476"/>
                  <a:pt x="3233497" y="2780942"/>
                </a:cubicBezTo>
                <a:cubicBezTo>
                  <a:pt x="3235075" y="2783408"/>
                  <a:pt x="3238782" y="2785001"/>
                  <a:pt x="3241967" y="2784461"/>
                </a:cubicBezTo>
                <a:cubicBezTo>
                  <a:pt x="3245151" y="2783920"/>
                  <a:pt x="3243488" y="2781544"/>
                  <a:pt x="3252608" y="2777697"/>
                </a:cubicBezTo>
                <a:cubicBezTo>
                  <a:pt x="3242870" y="2776566"/>
                  <a:pt x="3234160" y="2769549"/>
                  <a:pt x="3231469" y="2770737"/>
                </a:cubicBezTo>
                <a:close/>
                <a:moveTo>
                  <a:pt x="3197359" y="2752652"/>
                </a:moveTo>
                <a:cubicBezTo>
                  <a:pt x="3200978" y="2761865"/>
                  <a:pt x="3198116" y="2762334"/>
                  <a:pt x="3199954" y="2764991"/>
                </a:cubicBezTo>
                <a:cubicBezTo>
                  <a:pt x="3201792" y="2767648"/>
                  <a:pt x="3205522" y="2769186"/>
                  <a:pt x="3208389" y="2768594"/>
                </a:cubicBezTo>
                <a:cubicBezTo>
                  <a:pt x="3211255" y="2767999"/>
                  <a:pt x="3215678" y="2767144"/>
                  <a:pt x="3217107" y="2762916"/>
                </a:cubicBezTo>
                <a:cubicBezTo>
                  <a:pt x="3216076" y="2760160"/>
                  <a:pt x="3204972" y="2758830"/>
                  <a:pt x="3197359" y="2752652"/>
                </a:cubicBezTo>
                <a:close/>
                <a:moveTo>
                  <a:pt x="3837869" y="2746649"/>
                </a:moveTo>
                <a:lnTo>
                  <a:pt x="3837869" y="2747358"/>
                </a:lnTo>
                <a:lnTo>
                  <a:pt x="3840155" y="2747358"/>
                </a:lnTo>
                <a:close/>
                <a:moveTo>
                  <a:pt x="3188938" y="2729383"/>
                </a:moveTo>
                <a:cubicBezTo>
                  <a:pt x="3190609" y="2729731"/>
                  <a:pt x="3191782" y="2736892"/>
                  <a:pt x="3195696" y="2737205"/>
                </a:cubicBezTo>
                <a:cubicBezTo>
                  <a:pt x="3200168" y="2737562"/>
                  <a:pt x="3209114" y="2732732"/>
                  <a:pt x="3215017" y="2731838"/>
                </a:cubicBezTo>
                <a:cubicBezTo>
                  <a:pt x="3220920" y="2730943"/>
                  <a:pt x="3225751" y="2729512"/>
                  <a:pt x="3231118" y="2731838"/>
                </a:cubicBezTo>
                <a:cubicBezTo>
                  <a:pt x="3236484" y="2734163"/>
                  <a:pt x="3242210" y="2741498"/>
                  <a:pt x="3247218" y="2745792"/>
                </a:cubicBezTo>
                <a:cubicBezTo>
                  <a:pt x="3252227" y="2750086"/>
                  <a:pt x="3259204" y="2753842"/>
                  <a:pt x="3261172" y="2757599"/>
                </a:cubicBezTo>
                <a:cubicBezTo>
                  <a:pt x="3263140" y="2761356"/>
                  <a:pt x="3256521" y="2765112"/>
                  <a:pt x="3259025" y="2768333"/>
                </a:cubicBezTo>
                <a:cubicBezTo>
                  <a:pt x="3261530" y="2771553"/>
                  <a:pt x="3274947" y="2774057"/>
                  <a:pt x="3276200" y="2776919"/>
                </a:cubicBezTo>
                <a:cubicBezTo>
                  <a:pt x="3277452" y="2779781"/>
                  <a:pt x="3268149" y="2782465"/>
                  <a:pt x="3266539" y="2785507"/>
                </a:cubicBezTo>
                <a:cubicBezTo>
                  <a:pt x="3264929" y="2788547"/>
                  <a:pt x="3267791" y="2792662"/>
                  <a:pt x="3266539" y="2795167"/>
                </a:cubicBezTo>
                <a:cubicBezTo>
                  <a:pt x="3265287" y="2797671"/>
                  <a:pt x="3261530" y="2797850"/>
                  <a:pt x="3259026" y="2800534"/>
                </a:cubicBezTo>
                <a:cubicBezTo>
                  <a:pt x="3256521" y="2803218"/>
                  <a:pt x="3252585" y="2806975"/>
                  <a:pt x="3251512" y="2811267"/>
                </a:cubicBezTo>
                <a:cubicBezTo>
                  <a:pt x="3250438" y="2815561"/>
                  <a:pt x="3252585" y="2822538"/>
                  <a:pt x="3252585" y="2826295"/>
                </a:cubicBezTo>
                <a:cubicBezTo>
                  <a:pt x="3252585" y="2830052"/>
                  <a:pt x="3248649" y="2833809"/>
                  <a:pt x="3251512" y="2833809"/>
                </a:cubicBezTo>
                <a:lnTo>
                  <a:pt x="3253444" y="2833177"/>
                </a:lnTo>
                <a:lnTo>
                  <a:pt x="3251819" y="2834534"/>
                </a:lnTo>
                <a:lnTo>
                  <a:pt x="3254066" y="2834359"/>
                </a:lnTo>
                <a:cubicBezTo>
                  <a:pt x="3257886" y="2834123"/>
                  <a:pt x="3262034" y="2833930"/>
                  <a:pt x="3266574" y="2833797"/>
                </a:cubicBezTo>
                <a:cubicBezTo>
                  <a:pt x="3302890" y="2832723"/>
                  <a:pt x="3378384" y="2832366"/>
                  <a:pt x="3417921" y="2833797"/>
                </a:cubicBezTo>
                <a:cubicBezTo>
                  <a:pt x="3457457" y="2835227"/>
                  <a:pt x="3474810" y="2842205"/>
                  <a:pt x="3503791" y="2842384"/>
                </a:cubicBezTo>
                <a:cubicBezTo>
                  <a:pt x="3532772" y="2842562"/>
                  <a:pt x="3577138" y="2839164"/>
                  <a:pt x="3591808" y="2834870"/>
                </a:cubicBezTo>
                <a:cubicBezTo>
                  <a:pt x="3606478" y="2830576"/>
                  <a:pt x="3602184" y="2820916"/>
                  <a:pt x="3591809" y="2816622"/>
                </a:cubicBezTo>
                <a:cubicBezTo>
                  <a:pt x="3581432" y="2812329"/>
                  <a:pt x="3560501" y="2808215"/>
                  <a:pt x="3529552" y="2809108"/>
                </a:cubicBezTo>
                <a:cubicBezTo>
                  <a:pt x="3498603" y="2810004"/>
                  <a:pt x="3440640" y="2822526"/>
                  <a:pt x="3406113" y="2821990"/>
                </a:cubicBezTo>
                <a:cubicBezTo>
                  <a:pt x="3371587" y="2821452"/>
                  <a:pt x="3337954" y="2815550"/>
                  <a:pt x="3322390" y="2805889"/>
                </a:cubicBezTo>
                <a:cubicBezTo>
                  <a:pt x="3306826" y="2796228"/>
                  <a:pt x="3300565" y="2772792"/>
                  <a:pt x="3312729" y="2764027"/>
                </a:cubicBezTo>
                <a:cubicBezTo>
                  <a:pt x="3324894" y="2755261"/>
                  <a:pt x="3379816" y="2756692"/>
                  <a:pt x="3395380" y="2753293"/>
                </a:cubicBezTo>
                <a:cubicBezTo>
                  <a:pt x="3410944" y="2749894"/>
                  <a:pt x="3394664" y="2745063"/>
                  <a:pt x="3406114" y="2743632"/>
                </a:cubicBezTo>
                <a:cubicBezTo>
                  <a:pt x="3417562" y="2742201"/>
                  <a:pt x="3446902" y="2745242"/>
                  <a:pt x="3464076" y="2744706"/>
                </a:cubicBezTo>
                <a:cubicBezTo>
                  <a:pt x="3481250" y="2744169"/>
                  <a:pt x="3500393" y="2741128"/>
                  <a:pt x="3509158" y="2740412"/>
                </a:cubicBezTo>
                <a:cubicBezTo>
                  <a:pt x="3513540" y="2740055"/>
                  <a:pt x="3516762" y="2739249"/>
                  <a:pt x="3518215" y="2738937"/>
                </a:cubicBezTo>
                <a:cubicBezTo>
                  <a:pt x="3519668" y="2738624"/>
                  <a:pt x="3519355" y="2738802"/>
                  <a:pt x="3516672" y="2740413"/>
                </a:cubicBezTo>
                <a:cubicBezTo>
                  <a:pt x="3511304" y="2743632"/>
                  <a:pt x="3474094" y="2757765"/>
                  <a:pt x="3476957" y="2759733"/>
                </a:cubicBezTo>
                <a:cubicBezTo>
                  <a:pt x="3479819" y="2761701"/>
                  <a:pt x="3508979" y="2751146"/>
                  <a:pt x="3533846" y="2752220"/>
                </a:cubicBezTo>
                <a:cubicBezTo>
                  <a:pt x="3558712" y="2753293"/>
                  <a:pt x="3620074" y="2763669"/>
                  <a:pt x="3626156" y="2766173"/>
                </a:cubicBezTo>
                <a:cubicBezTo>
                  <a:pt x="3632238" y="2768678"/>
                  <a:pt x="3592523" y="2764742"/>
                  <a:pt x="3570341" y="2767247"/>
                </a:cubicBezTo>
                <a:cubicBezTo>
                  <a:pt x="3548157" y="2769752"/>
                  <a:pt x="3518282" y="2778875"/>
                  <a:pt x="3493057" y="2781201"/>
                </a:cubicBezTo>
                <a:cubicBezTo>
                  <a:pt x="3467832" y="2783526"/>
                  <a:pt x="3435274" y="2782810"/>
                  <a:pt x="3418994" y="2781201"/>
                </a:cubicBezTo>
                <a:cubicBezTo>
                  <a:pt x="3402714" y="2779591"/>
                  <a:pt x="3409512" y="2773150"/>
                  <a:pt x="3395380" y="2771540"/>
                </a:cubicBezTo>
                <a:cubicBezTo>
                  <a:pt x="3381247" y="2769930"/>
                  <a:pt x="3344751" y="2768678"/>
                  <a:pt x="3334197" y="2771540"/>
                </a:cubicBezTo>
                <a:cubicBezTo>
                  <a:pt x="3323642" y="2774402"/>
                  <a:pt x="3322748" y="2784063"/>
                  <a:pt x="3332050" y="2788715"/>
                </a:cubicBezTo>
                <a:cubicBezTo>
                  <a:pt x="3341353" y="2793365"/>
                  <a:pt x="3359600" y="2798732"/>
                  <a:pt x="3390013" y="2799448"/>
                </a:cubicBezTo>
                <a:cubicBezTo>
                  <a:pt x="3420426" y="2800164"/>
                  <a:pt x="3478030" y="2792829"/>
                  <a:pt x="3514525" y="2793008"/>
                </a:cubicBezTo>
                <a:cubicBezTo>
                  <a:pt x="3551020" y="2793186"/>
                  <a:pt x="3593597" y="2791756"/>
                  <a:pt x="3608983" y="2800521"/>
                </a:cubicBezTo>
                <a:cubicBezTo>
                  <a:pt x="3624368" y="2809288"/>
                  <a:pt x="3619537" y="2835049"/>
                  <a:pt x="3606836" y="2845604"/>
                </a:cubicBezTo>
                <a:cubicBezTo>
                  <a:pt x="3595722" y="2854839"/>
                  <a:pt x="3557625" y="2855720"/>
                  <a:pt x="3539286" y="2861189"/>
                </a:cubicBezTo>
                <a:lnTo>
                  <a:pt x="3533520" y="2863546"/>
                </a:lnTo>
                <a:lnTo>
                  <a:pt x="3542812" y="2866821"/>
                </a:lnTo>
                <a:cubicBezTo>
                  <a:pt x="3549641" y="2869025"/>
                  <a:pt x="3556592" y="2870911"/>
                  <a:pt x="3560752" y="2871717"/>
                </a:cubicBezTo>
                <a:cubicBezTo>
                  <a:pt x="3571844" y="2873863"/>
                  <a:pt x="3584009" y="2867960"/>
                  <a:pt x="3589734" y="2869570"/>
                </a:cubicBezTo>
                <a:cubicBezTo>
                  <a:pt x="3595458" y="2871180"/>
                  <a:pt x="3591880" y="2880304"/>
                  <a:pt x="3595100" y="2881377"/>
                </a:cubicBezTo>
                <a:cubicBezTo>
                  <a:pt x="3598321" y="2882450"/>
                  <a:pt x="3606729" y="2875294"/>
                  <a:pt x="3609054" y="2876010"/>
                </a:cubicBezTo>
                <a:cubicBezTo>
                  <a:pt x="3611380" y="2876726"/>
                  <a:pt x="3610307" y="2882093"/>
                  <a:pt x="3609054" y="2885671"/>
                </a:cubicBezTo>
                <a:cubicBezTo>
                  <a:pt x="3607803" y="2889248"/>
                  <a:pt x="3601004" y="2894079"/>
                  <a:pt x="3601540" y="2897478"/>
                </a:cubicBezTo>
                <a:cubicBezTo>
                  <a:pt x="3602077" y="2900876"/>
                  <a:pt x="3611559" y="2903918"/>
                  <a:pt x="3612274" y="2906065"/>
                </a:cubicBezTo>
                <a:cubicBezTo>
                  <a:pt x="3612990" y="2908212"/>
                  <a:pt x="3606549" y="2908390"/>
                  <a:pt x="3605834" y="2910359"/>
                </a:cubicBezTo>
                <a:cubicBezTo>
                  <a:pt x="3605118" y="2912326"/>
                  <a:pt x="3609233" y="2915009"/>
                  <a:pt x="3607981" y="2917871"/>
                </a:cubicBezTo>
                <a:cubicBezTo>
                  <a:pt x="3606729" y="2920735"/>
                  <a:pt x="3600825" y="2924670"/>
                  <a:pt x="3598320" y="2927532"/>
                </a:cubicBezTo>
                <a:cubicBezTo>
                  <a:pt x="3595816" y="2930394"/>
                  <a:pt x="3592418" y="2932184"/>
                  <a:pt x="3592954" y="2935047"/>
                </a:cubicBezTo>
                <a:cubicBezTo>
                  <a:pt x="3593490" y="2937908"/>
                  <a:pt x="3600288" y="2940234"/>
                  <a:pt x="3601540" y="2944707"/>
                </a:cubicBezTo>
                <a:cubicBezTo>
                  <a:pt x="3602793" y="2949179"/>
                  <a:pt x="3599394" y="2957408"/>
                  <a:pt x="3600467" y="2961880"/>
                </a:cubicBezTo>
                <a:cubicBezTo>
                  <a:pt x="3601541" y="2966353"/>
                  <a:pt x="3609591" y="2970825"/>
                  <a:pt x="3607981" y="2971541"/>
                </a:cubicBezTo>
                <a:cubicBezTo>
                  <a:pt x="3606371" y="2972256"/>
                  <a:pt x="3594742" y="2967963"/>
                  <a:pt x="3590807" y="2966174"/>
                </a:cubicBezTo>
                <a:cubicBezTo>
                  <a:pt x="3586871" y="2964385"/>
                  <a:pt x="3586334" y="2964027"/>
                  <a:pt x="3584366" y="2960807"/>
                </a:cubicBezTo>
                <a:cubicBezTo>
                  <a:pt x="3582399" y="2957587"/>
                  <a:pt x="3580252" y="2948463"/>
                  <a:pt x="3579000" y="2946853"/>
                </a:cubicBezTo>
                <a:cubicBezTo>
                  <a:pt x="3577747" y="2945243"/>
                  <a:pt x="3577390" y="2949179"/>
                  <a:pt x="3576852" y="2951147"/>
                </a:cubicBezTo>
                <a:cubicBezTo>
                  <a:pt x="3576316" y="2953114"/>
                  <a:pt x="3578105" y="2957408"/>
                  <a:pt x="3575780" y="2958660"/>
                </a:cubicBezTo>
                <a:cubicBezTo>
                  <a:pt x="3573454" y="2959913"/>
                  <a:pt x="3565045" y="2957050"/>
                  <a:pt x="3562899" y="2958660"/>
                </a:cubicBezTo>
                <a:cubicBezTo>
                  <a:pt x="3560752" y="2960270"/>
                  <a:pt x="3563436" y="2968320"/>
                  <a:pt x="3562899" y="2968320"/>
                </a:cubicBezTo>
                <a:cubicBezTo>
                  <a:pt x="3562362" y="2968320"/>
                  <a:pt x="3561166" y="2961197"/>
                  <a:pt x="3559678" y="2958660"/>
                </a:cubicBezTo>
                <a:cubicBezTo>
                  <a:pt x="3558191" y="2956123"/>
                  <a:pt x="3555462" y="2954748"/>
                  <a:pt x="3553974" y="2953098"/>
                </a:cubicBezTo>
                <a:cubicBezTo>
                  <a:pt x="3552487" y="2951447"/>
                  <a:pt x="3550698" y="2950334"/>
                  <a:pt x="3550755" y="2948757"/>
                </a:cubicBezTo>
                <a:cubicBezTo>
                  <a:pt x="3550811" y="2947179"/>
                  <a:pt x="3555687" y="2945561"/>
                  <a:pt x="3554312" y="2943633"/>
                </a:cubicBezTo>
                <a:cubicBezTo>
                  <a:pt x="3552937" y="2941706"/>
                  <a:pt x="3544472" y="2939340"/>
                  <a:pt x="3542505" y="2937193"/>
                </a:cubicBezTo>
                <a:cubicBezTo>
                  <a:pt x="3540537" y="2935046"/>
                  <a:pt x="3543220" y="2931468"/>
                  <a:pt x="3542505" y="2930752"/>
                </a:cubicBezTo>
                <a:cubicBezTo>
                  <a:pt x="3541789" y="2930036"/>
                  <a:pt x="3540715" y="2932183"/>
                  <a:pt x="3538211" y="2932899"/>
                </a:cubicBezTo>
                <a:cubicBezTo>
                  <a:pt x="3535706" y="2933615"/>
                  <a:pt x="3529624" y="2935404"/>
                  <a:pt x="3527477" y="2935046"/>
                </a:cubicBezTo>
                <a:cubicBezTo>
                  <a:pt x="3525331" y="2934688"/>
                  <a:pt x="3523899" y="2933078"/>
                  <a:pt x="3525331" y="2930753"/>
                </a:cubicBezTo>
                <a:cubicBezTo>
                  <a:pt x="3526761" y="2928427"/>
                  <a:pt x="3533023" y="2923060"/>
                  <a:pt x="3536064" y="2921092"/>
                </a:cubicBezTo>
                <a:cubicBezTo>
                  <a:pt x="3539106" y="2919124"/>
                  <a:pt x="3540536" y="2919303"/>
                  <a:pt x="3543579" y="2918946"/>
                </a:cubicBezTo>
                <a:cubicBezTo>
                  <a:pt x="3546619" y="2918587"/>
                  <a:pt x="3554312" y="2918946"/>
                  <a:pt x="3554312" y="2918946"/>
                </a:cubicBezTo>
                <a:cubicBezTo>
                  <a:pt x="3558785" y="2918945"/>
                  <a:pt x="3567550" y="2921628"/>
                  <a:pt x="3570413" y="2918946"/>
                </a:cubicBezTo>
                <a:cubicBezTo>
                  <a:pt x="3573275" y="2916262"/>
                  <a:pt x="3570592" y="2907138"/>
                  <a:pt x="3571486" y="2902844"/>
                </a:cubicBezTo>
                <a:cubicBezTo>
                  <a:pt x="3572381" y="2898552"/>
                  <a:pt x="3577211" y="2895509"/>
                  <a:pt x="3575780" y="2893184"/>
                </a:cubicBezTo>
                <a:cubicBezTo>
                  <a:pt x="3574348" y="2890858"/>
                  <a:pt x="3568445" y="2889427"/>
                  <a:pt x="3562899" y="2888891"/>
                </a:cubicBezTo>
                <a:cubicBezTo>
                  <a:pt x="3557353" y="2888354"/>
                  <a:pt x="3546440" y="2887817"/>
                  <a:pt x="3542505" y="2889964"/>
                </a:cubicBezTo>
                <a:cubicBezTo>
                  <a:pt x="3538569" y="2892111"/>
                  <a:pt x="3541610" y="2899624"/>
                  <a:pt x="3539285" y="2901771"/>
                </a:cubicBezTo>
                <a:cubicBezTo>
                  <a:pt x="3536958" y="2903918"/>
                  <a:pt x="3533202" y="2903202"/>
                  <a:pt x="3528550" y="2902845"/>
                </a:cubicBezTo>
                <a:cubicBezTo>
                  <a:pt x="3523899" y="2902487"/>
                  <a:pt x="3511377" y="2899625"/>
                  <a:pt x="3511377" y="2899625"/>
                </a:cubicBezTo>
                <a:cubicBezTo>
                  <a:pt x="3509051" y="2899177"/>
                  <a:pt x="3507351" y="2898551"/>
                  <a:pt x="3505742" y="2898082"/>
                </a:cubicBezTo>
                <a:lnTo>
                  <a:pt x="3505649" y="2898070"/>
                </a:lnTo>
                <a:lnTo>
                  <a:pt x="3509179" y="2895986"/>
                </a:lnTo>
                <a:lnTo>
                  <a:pt x="3509942" y="2895266"/>
                </a:lnTo>
                <a:lnTo>
                  <a:pt x="3491045" y="2894107"/>
                </a:lnTo>
                <a:cubicBezTo>
                  <a:pt x="3476599" y="2892877"/>
                  <a:pt x="3462108" y="2891402"/>
                  <a:pt x="3455489" y="2892833"/>
                </a:cubicBezTo>
                <a:cubicBezTo>
                  <a:pt x="3442251" y="2895695"/>
                  <a:pt x="3457993" y="2912154"/>
                  <a:pt x="3446902" y="2911079"/>
                </a:cubicBezTo>
                <a:lnTo>
                  <a:pt x="3444626" y="2910589"/>
                </a:lnTo>
                <a:lnTo>
                  <a:pt x="3444641" y="2910607"/>
                </a:lnTo>
                <a:cubicBezTo>
                  <a:pt x="3445993" y="2912076"/>
                  <a:pt x="3447427" y="2913585"/>
                  <a:pt x="3448433" y="2914995"/>
                </a:cubicBezTo>
                <a:cubicBezTo>
                  <a:pt x="3451117" y="2918751"/>
                  <a:pt x="3455768" y="2922687"/>
                  <a:pt x="3457020" y="2926801"/>
                </a:cubicBezTo>
                <a:cubicBezTo>
                  <a:pt x="3458273" y="2930915"/>
                  <a:pt x="3458631" y="2936820"/>
                  <a:pt x="3455947" y="2939682"/>
                </a:cubicBezTo>
                <a:cubicBezTo>
                  <a:pt x="3453263" y="2942544"/>
                  <a:pt x="3446107" y="2943976"/>
                  <a:pt x="3440919" y="2943975"/>
                </a:cubicBezTo>
                <a:cubicBezTo>
                  <a:pt x="3435732" y="2943976"/>
                  <a:pt x="3428219" y="2938608"/>
                  <a:pt x="3424819" y="2939682"/>
                </a:cubicBezTo>
                <a:cubicBezTo>
                  <a:pt x="3421420" y="2940755"/>
                  <a:pt x="3421241" y="2947375"/>
                  <a:pt x="3420525" y="2950416"/>
                </a:cubicBezTo>
                <a:cubicBezTo>
                  <a:pt x="3419810" y="2953457"/>
                  <a:pt x="3421062" y="2956319"/>
                  <a:pt x="3420526" y="2957929"/>
                </a:cubicBezTo>
                <a:cubicBezTo>
                  <a:pt x="3419989" y="2959540"/>
                  <a:pt x="3419273" y="2959540"/>
                  <a:pt x="3417305" y="2960076"/>
                </a:cubicBezTo>
                <a:cubicBezTo>
                  <a:pt x="3415338" y="2960613"/>
                  <a:pt x="3411044" y="2961686"/>
                  <a:pt x="3408718" y="2961149"/>
                </a:cubicBezTo>
                <a:cubicBezTo>
                  <a:pt x="3406393" y="2960613"/>
                  <a:pt x="3405498" y="2958109"/>
                  <a:pt x="3403351" y="2956856"/>
                </a:cubicBezTo>
                <a:cubicBezTo>
                  <a:pt x="3401205" y="2955603"/>
                  <a:pt x="3398521" y="2953099"/>
                  <a:pt x="3395838" y="2953636"/>
                </a:cubicBezTo>
                <a:cubicBezTo>
                  <a:pt x="3393154" y="2954173"/>
                  <a:pt x="3388681" y="2958109"/>
                  <a:pt x="3387251" y="2960076"/>
                </a:cubicBezTo>
                <a:cubicBezTo>
                  <a:pt x="3385820" y="2962045"/>
                  <a:pt x="3386177" y="2963654"/>
                  <a:pt x="3387251" y="2965444"/>
                </a:cubicBezTo>
                <a:cubicBezTo>
                  <a:pt x="3388324" y="2967232"/>
                  <a:pt x="3394407" y="2969916"/>
                  <a:pt x="3393691" y="2970810"/>
                </a:cubicBezTo>
                <a:cubicBezTo>
                  <a:pt x="3392975" y="2971705"/>
                  <a:pt x="3385462" y="2972063"/>
                  <a:pt x="3382957" y="2970810"/>
                </a:cubicBezTo>
                <a:cubicBezTo>
                  <a:pt x="3380453" y="2969558"/>
                  <a:pt x="3379737" y="2965622"/>
                  <a:pt x="3378664" y="2963297"/>
                </a:cubicBezTo>
                <a:cubicBezTo>
                  <a:pt x="3377590" y="2960972"/>
                  <a:pt x="3377948" y="2957929"/>
                  <a:pt x="3376518" y="2956856"/>
                </a:cubicBezTo>
                <a:cubicBezTo>
                  <a:pt x="3375086" y="2955783"/>
                  <a:pt x="3370077" y="2956856"/>
                  <a:pt x="3370077" y="2956856"/>
                </a:cubicBezTo>
                <a:cubicBezTo>
                  <a:pt x="3367930" y="2956856"/>
                  <a:pt x="3364710" y="2955246"/>
                  <a:pt x="3363636" y="2956856"/>
                </a:cubicBezTo>
                <a:cubicBezTo>
                  <a:pt x="3362563" y="2958466"/>
                  <a:pt x="3364531" y="2966516"/>
                  <a:pt x="3363636" y="2966517"/>
                </a:cubicBezTo>
                <a:cubicBezTo>
                  <a:pt x="3362742" y="2966517"/>
                  <a:pt x="3360237" y="2960076"/>
                  <a:pt x="3358269" y="2956856"/>
                </a:cubicBezTo>
                <a:cubicBezTo>
                  <a:pt x="3356301" y="2953636"/>
                  <a:pt x="3352902" y="2949701"/>
                  <a:pt x="3351829" y="2947195"/>
                </a:cubicBezTo>
                <a:cubicBezTo>
                  <a:pt x="3350756" y="2944690"/>
                  <a:pt x="3350935" y="2943439"/>
                  <a:pt x="3351829" y="2941829"/>
                </a:cubicBezTo>
                <a:cubicBezTo>
                  <a:pt x="3352723" y="2940218"/>
                  <a:pt x="3354513" y="2938251"/>
                  <a:pt x="3357196" y="2937535"/>
                </a:cubicBezTo>
                <a:cubicBezTo>
                  <a:pt x="3359880" y="2936820"/>
                  <a:pt x="3365604" y="2938072"/>
                  <a:pt x="3367930" y="2937536"/>
                </a:cubicBezTo>
                <a:cubicBezTo>
                  <a:pt x="3370256" y="2936998"/>
                  <a:pt x="3372045" y="2935031"/>
                  <a:pt x="3371150" y="2934315"/>
                </a:cubicBezTo>
                <a:cubicBezTo>
                  <a:pt x="3370256" y="2933600"/>
                  <a:pt x="3364710" y="2934315"/>
                  <a:pt x="3362563" y="2933241"/>
                </a:cubicBezTo>
                <a:cubicBezTo>
                  <a:pt x="3360417" y="2932168"/>
                  <a:pt x="3359880" y="2928948"/>
                  <a:pt x="3358269" y="2927875"/>
                </a:cubicBezTo>
                <a:cubicBezTo>
                  <a:pt x="3356660" y="2926801"/>
                  <a:pt x="3355228" y="2926980"/>
                  <a:pt x="3352903" y="2926801"/>
                </a:cubicBezTo>
                <a:cubicBezTo>
                  <a:pt x="3350577" y="2926622"/>
                  <a:pt x="3346641" y="2926443"/>
                  <a:pt x="3344316" y="2926801"/>
                </a:cubicBezTo>
                <a:cubicBezTo>
                  <a:pt x="3341990" y="2927159"/>
                  <a:pt x="3338770" y="2930201"/>
                  <a:pt x="3338949" y="2928948"/>
                </a:cubicBezTo>
                <a:cubicBezTo>
                  <a:pt x="3339128" y="2927696"/>
                  <a:pt x="3343064" y="2921613"/>
                  <a:pt x="3345388" y="2919288"/>
                </a:cubicBezTo>
                <a:cubicBezTo>
                  <a:pt x="3347715" y="2916962"/>
                  <a:pt x="3352903" y="2914995"/>
                  <a:pt x="3352903" y="2914995"/>
                </a:cubicBezTo>
                <a:cubicBezTo>
                  <a:pt x="3355764" y="2913384"/>
                  <a:pt x="3359164" y="2910165"/>
                  <a:pt x="3362563" y="2909627"/>
                </a:cubicBezTo>
                <a:cubicBezTo>
                  <a:pt x="3365962" y="2909091"/>
                  <a:pt x="3370077" y="2910165"/>
                  <a:pt x="3373296" y="2911774"/>
                </a:cubicBezTo>
                <a:cubicBezTo>
                  <a:pt x="3376517" y="2913384"/>
                  <a:pt x="3379200" y="2915710"/>
                  <a:pt x="3381884" y="2919287"/>
                </a:cubicBezTo>
                <a:cubicBezTo>
                  <a:pt x="3384567" y="2922866"/>
                  <a:pt x="3385640" y="2932168"/>
                  <a:pt x="3389398" y="2933242"/>
                </a:cubicBezTo>
                <a:cubicBezTo>
                  <a:pt x="3393154" y="2934315"/>
                  <a:pt x="3404425" y="2925728"/>
                  <a:pt x="3404425" y="2925728"/>
                </a:cubicBezTo>
                <a:cubicBezTo>
                  <a:pt x="3408361" y="2923760"/>
                  <a:pt x="3413190" y="2922508"/>
                  <a:pt x="3413012" y="2921434"/>
                </a:cubicBezTo>
                <a:cubicBezTo>
                  <a:pt x="3412833" y="2920361"/>
                  <a:pt x="3406213" y="2920003"/>
                  <a:pt x="3403352" y="2919288"/>
                </a:cubicBezTo>
                <a:cubicBezTo>
                  <a:pt x="3400489" y="2918572"/>
                  <a:pt x="3398342" y="2918393"/>
                  <a:pt x="3395838" y="2917141"/>
                </a:cubicBezTo>
                <a:cubicBezTo>
                  <a:pt x="3393333" y="2915889"/>
                  <a:pt x="3389755" y="2914636"/>
                  <a:pt x="3388324" y="2911773"/>
                </a:cubicBezTo>
                <a:cubicBezTo>
                  <a:pt x="3386893" y="2908912"/>
                  <a:pt x="3387072" y="2904618"/>
                  <a:pt x="3387251" y="2899967"/>
                </a:cubicBezTo>
                <a:cubicBezTo>
                  <a:pt x="3387351" y="2897350"/>
                  <a:pt x="3388528" y="2893206"/>
                  <a:pt x="3389250" y="2889730"/>
                </a:cubicBezTo>
                <a:lnTo>
                  <a:pt x="3389726" y="2886809"/>
                </a:lnTo>
                <a:lnTo>
                  <a:pt x="3388939" y="2886392"/>
                </a:lnTo>
                <a:cubicBezTo>
                  <a:pt x="3378563" y="2880668"/>
                  <a:pt x="3387508" y="2876732"/>
                  <a:pt x="3384646" y="2876732"/>
                </a:cubicBezTo>
                <a:cubicBezTo>
                  <a:pt x="3381784" y="2876732"/>
                  <a:pt x="3377311" y="2886034"/>
                  <a:pt x="3371765" y="2886392"/>
                </a:cubicBezTo>
                <a:cubicBezTo>
                  <a:pt x="3366220" y="2886750"/>
                  <a:pt x="3360136" y="2879415"/>
                  <a:pt x="3351371" y="2878878"/>
                </a:cubicBezTo>
                <a:cubicBezTo>
                  <a:pt x="3342605" y="2878342"/>
                  <a:pt x="3327936" y="2877984"/>
                  <a:pt x="3319170" y="2883172"/>
                </a:cubicBezTo>
                <a:cubicBezTo>
                  <a:pt x="3310403" y="2888359"/>
                  <a:pt x="3311477" y="2904639"/>
                  <a:pt x="3298775" y="2910007"/>
                </a:cubicBezTo>
                <a:cubicBezTo>
                  <a:pt x="3286074" y="2915374"/>
                  <a:pt x="3253156" y="2912333"/>
                  <a:pt x="3242960" y="2915374"/>
                </a:cubicBezTo>
                <a:cubicBezTo>
                  <a:pt x="3232763" y="2918415"/>
                  <a:pt x="3243317" y="2922529"/>
                  <a:pt x="3237593" y="2928255"/>
                </a:cubicBezTo>
                <a:cubicBezTo>
                  <a:pt x="3231867" y="2933979"/>
                  <a:pt x="3215230" y="2946680"/>
                  <a:pt x="3208611" y="2949722"/>
                </a:cubicBezTo>
                <a:cubicBezTo>
                  <a:pt x="3202820" y="2952383"/>
                  <a:pt x="3205931" y="2956825"/>
                  <a:pt x="3200687" y="2950103"/>
                </a:cubicBezTo>
                <a:lnTo>
                  <a:pt x="3199435" y="2948499"/>
                </a:lnTo>
                <a:lnTo>
                  <a:pt x="3198936" y="2950220"/>
                </a:lnTo>
                <a:cubicBezTo>
                  <a:pt x="3196611" y="2953261"/>
                  <a:pt x="3189276" y="2955229"/>
                  <a:pt x="3186056" y="2954514"/>
                </a:cubicBezTo>
                <a:cubicBezTo>
                  <a:pt x="3182836" y="2953798"/>
                  <a:pt x="3183730" y="2946463"/>
                  <a:pt x="3179616" y="2945927"/>
                </a:cubicBezTo>
                <a:cubicBezTo>
                  <a:pt x="3175501" y="2945390"/>
                  <a:pt x="3165125" y="2948788"/>
                  <a:pt x="3161368" y="2951293"/>
                </a:cubicBezTo>
                <a:cubicBezTo>
                  <a:pt x="3157612" y="2953798"/>
                  <a:pt x="3157791" y="2957734"/>
                  <a:pt x="3157075" y="2960954"/>
                </a:cubicBezTo>
                <a:cubicBezTo>
                  <a:pt x="3156359" y="2964174"/>
                  <a:pt x="3158148" y="2970972"/>
                  <a:pt x="3157075" y="2970614"/>
                </a:cubicBezTo>
                <a:cubicBezTo>
                  <a:pt x="3156001" y="2970256"/>
                  <a:pt x="3152960" y="2961132"/>
                  <a:pt x="3150634" y="2958807"/>
                </a:cubicBezTo>
                <a:cubicBezTo>
                  <a:pt x="3148309" y="2956481"/>
                  <a:pt x="3145268" y="2958270"/>
                  <a:pt x="3143121" y="2956660"/>
                </a:cubicBezTo>
                <a:cubicBezTo>
                  <a:pt x="3140974" y="2955050"/>
                  <a:pt x="3141511" y="2950220"/>
                  <a:pt x="3137754" y="2949147"/>
                </a:cubicBezTo>
                <a:cubicBezTo>
                  <a:pt x="3133997" y="2948073"/>
                  <a:pt x="3125767" y="2948073"/>
                  <a:pt x="3120579" y="2950220"/>
                </a:cubicBezTo>
                <a:cubicBezTo>
                  <a:pt x="3115391" y="2952366"/>
                  <a:pt x="3109846" y="2960596"/>
                  <a:pt x="3106625" y="2962027"/>
                </a:cubicBezTo>
                <a:cubicBezTo>
                  <a:pt x="3103406" y="2963458"/>
                  <a:pt x="3100722" y="2960953"/>
                  <a:pt x="3101259" y="2958807"/>
                </a:cubicBezTo>
                <a:cubicBezTo>
                  <a:pt x="3101796" y="2956661"/>
                  <a:pt x="3109846" y="2950936"/>
                  <a:pt x="3109846" y="2949147"/>
                </a:cubicBezTo>
                <a:cubicBezTo>
                  <a:pt x="3109846" y="2947357"/>
                  <a:pt x="3102690" y="2947179"/>
                  <a:pt x="3101259" y="2948072"/>
                </a:cubicBezTo>
                <a:cubicBezTo>
                  <a:pt x="3099828" y="2948968"/>
                  <a:pt x="3102332" y="2954692"/>
                  <a:pt x="3101259" y="2954513"/>
                </a:cubicBezTo>
                <a:cubicBezTo>
                  <a:pt x="3100186" y="2954335"/>
                  <a:pt x="3096965" y="2948610"/>
                  <a:pt x="3094819" y="2946999"/>
                </a:cubicBezTo>
                <a:cubicBezTo>
                  <a:pt x="3092672" y="2945390"/>
                  <a:pt x="3089810" y="2943601"/>
                  <a:pt x="3088378" y="2944853"/>
                </a:cubicBezTo>
                <a:cubicBezTo>
                  <a:pt x="3086947" y="2946106"/>
                  <a:pt x="3088557" y="2952187"/>
                  <a:pt x="3086231" y="2954513"/>
                </a:cubicBezTo>
                <a:cubicBezTo>
                  <a:pt x="3083905" y="2956839"/>
                  <a:pt x="3077107" y="2959523"/>
                  <a:pt x="3074424" y="2958807"/>
                </a:cubicBezTo>
                <a:cubicBezTo>
                  <a:pt x="3071741" y="2958091"/>
                  <a:pt x="3071740" y="2951472"/>
                  <a:pt x="3070131" y="2950220"/>
                </a:cubicBezTo>
                <a:cubicBezTo>
                  <a:pt x="3068521" y="2948967"/>
                  <a:pt x="3066374" y="2950220"/>
                  <a:pt x="3064764" y="2951294"/>
                </a:cubicBezTo>
                <a:cubicBezTo>
                  <a:pt x="3063154" y="2952367"/>
                  <a:pt x="3062259" y="2955407"/>
                  <a:pt x="3060471" y="2956660"/>
                </a:cubicBezTo>
                <a:cubicBezTo>
                  <a:pt x="3058682" y="2957913"/>
                  <a:pt x="3054924" y="2957018"/>
                  <a:pt x="3054030" y="2958807"/>
                </a:cubicBezTo>
                <a:cubicBezTo>
                  <a:pt x="3053136" y="2960596"/>
                  <a:pt x="3053852" y="2965426"/>
                  <a:pt x="3055104" y="2967395"/>
                </a:cubicBezTo>
                <a:cubicBezTo>
                  <a:pt x="3056355" y="2969362"/>
                  <a:pt x="3062796" y="2970078"/>
                  <a:pt x="3061543" y="2970614"/>
                </a:cubicBezTo>
                <a:cubicBezTo>
                  <a:pt x="3060292" y="2971151"/>
                  <a:pt x="3050989" y="2972582"/>
                  <a:pt x="3047590" y="2970615"/>
                </a:cubicBezTo>
                <a:cubicBezTo>
                  <a:pt x="3044191" y="2968646"/>
                  <a:pt x="3042223" y="2961669"/>
                  <a:pt x="3041149" y="2958807"/>
                </a:cubicBezTo>
                <a:cubicBezTo>
                  <a:pt x="3040076" y="2955944"/>
                  <a:pt x="3042223" y="2955050"/>
                  <a:pt x="3041150" y="2953440"/>
                </a:cubicBezTo>
                <a:cubicBezTo>
                  <a:pt x="3040076" y="2951830"/>
                  <a:pt x="3033814" y="2951830"/>
                  <a:pt x="3034709" y="2949147"/>
                </a:cubicBezTo>
                <a:cubicBezTo>
                  <a:pt x="3035604" y="2946463"/>
                  <a:pt x="3045085" y="2939844"/>
                  <a:pt x="3046517" y="2937339"/>
                </a:cubicBezTo>
                <a:cubicBezTo>
                  <a:pt x="3047948" y="2934835"/>
                  <a:pt x="3045264" y="2934477"/>
                  <a:pt x="3043296" y="2934119"/>
                </a:cubicBezTo>
                <a:cubicBezTo>
                  <a:pt x="3041328" y="2933761"/>
                  <a:pt x="3037572" y="2935013"/>
                  <a:pt x="3034709" y="2935193"/>
                </a:cubicBezTo>
                <a:cubicBezTo>
                  <a:pt x="3031847" y="2935371"/>
                  <a:pt x="3027731" y="2936445"/>
                  <a:pt x="3026122" y="2935193"/>
                </a:cubicBezTo>
                <a:cubicBezTo>
                  <a:pt x="3024512" y="2933941"/>
                  <a:pt x="3025943" y="2929647"/>
                  <a:pt x="3025048" y="2927679"/>
                </a:cubicBezTo>
                <a:cubicBezTo>
                  <a:pt x="3024155" y="2925711"/>
                  <a:pt x="3022902" y="2923385"/>
                  <a:pt x="3020755" y="2923385"/>
                </a:cubicBezTo>
                <a:cubicBezTo>
                  <a:pt x="3018608" y="2923385"/>
                  <a:pt x="3014315" y="2926069"/>
                  <a:pt x="3012168" y="2927679"/>
                </a:cubicBezTo>
                <a:cubicBezTo>
                  <a:pt x="3010022" y="2929289"/>
                  <a:pt x="3008590" y="2933941"/>
                  <a:pt x="3007875" y="2933046"/>
                </a:cubicBezTo>
                <a:cubicBezTo>
                  <a:pt x="3007159" y="2932151"/>
                  <a:pt x="3005012" y="2926069"/>
                  <a:pt x="3007875" y="2922312"/>
                </a:cubicBezTo>
                <a:cubicBezTo>
                  <a:pt x="3010737" y="2918555"/>
                  <a:pt x="3020040" y="2912294"/>
                  <a:pt x="3025049" y="2910505"/>
                </a:cubicBezTo>
                <a:cubicBezTo>
                  <a:pt x="3030058" y="2908715"/>
                  <a:pt x="3033636" y="2909610"/>
                  <a:pt x="3037930" y="2911578"/>
                </a:cubicBezTo>
                <a:cubicBezTo>
                  <a:pt x="3036857" y="2914619"/>
                  <a:pt x="3050268" y="2922887"/>
                  <a:pt x="3050810" y="2922312"/>
                </a:cubicBezTo>
                <a:cubicBezTo>
                  <a:pt x="3051353" y="2921736"/>
                  <a:pt x="3042079" y="2912238"/>
                  <a:pt x="3041184" y="2908123"/>
                </a:cubicBezTo>
                <a:cubicBezTo>
                  <a:pt x="3040290" y="2904008"/>
                  <a:pt x="3045270" y="2900268"/>
                  <a:pt x="3045443" y="2897624"/>
                </a:cubicBezTo>
                <a:cubicBezTo>
                  <a:pt x="3045617" y="2894980"/>
                  <a:pt x="3043654" y="2894046"/>
                  <a:pt x="3042223" y="2892257"/>
                </a:cubicBezTo>
                <a:cubicBezTo>
                  <a:pt x="3040791" y="2890468"/>
                  <a:pt x="3034888" y="2886711"/>
                  <a:pt x="3036856" y="2886890"/>
                </a:cubicBezTo>
                <a:cubicBezTo>
                  <a:pt x="3038824" y="2887069"/>
                  <a:pt x="3049200" y="2891721"/>
                  <a:pt x="3054030" y="2893331"/>
                </a:cubicBezTo>
                <a:cubicBezTo>
                  <a:pt x="3058860" y="2894940"/>
                  <a:pt x="3063154" y="2893867"/>
                  <a:pt x="3065837" y="2896551"/>
                </a:cubicBezTo>
                <a:cubicBezTo>
                  <a:pt x="3068521" y="2899234"/>
                  <a:pt x="3068699" y="2906032"/>
                  <a:pt x="3070131" y="2909431"/>
                </a:cubicBezTo>
                <a:cubicBezTo>
                  <a:pt x="3071562" y="2912831"/>
                  <a:pt x="3071204" y="2915156"/>
                  <a:pt x="3074424" y="2916945"/>
                </a:cubicBezTo>
                <a:cubicBezTo>
                  <a:pt x="3077644" y="2918734"/>
                  <a:pt x="3082474" y="2921954"/>
                  <a:pt x="3089452" y="2920165"/>
                </a:cubicBezTo>
                <a:cubicBezTo>
                  <a:pt x="3096429" y="2918376"/>
                  <a:pt x="3108415" y="2908537"/>
                  <a:pt x="3116287" y="2906211"/>
                </a:cubicBezTo>
                <a:cubicBezTo>
                  <a:pt x="3124158" y="2903885"/>
                  <a:pt x="3130598" y="2905674"/>
                  <a:pt x="3136681" y="2906212"/>
                </a:cubicBezTo>
                <a:cubicBezTo>
                  <a:pt x="3142762" y="2906748"/>
                  <a:pt x="3148309" y="2909968"/>
                  <a:pt x="3152781" y="2909431"/>
                </a:cubicBezTo>
                <a:cubicBezTo>
                  <a:pt x="3157254" y="2908895"/>
                  <a:pt x="3159043" y="2904244"/>
                  <a:pt x="3163515" y="2902991"/>
                </a:cubicBezTo>
                <a:cubicBezTo>
                  <a:pt x="3164633" y="2902678"/>
                  <a:pt x="3165908" y="2902588"/>
                  <a:pt x="3167264" y="2902597"/>
                </a:cubicBezTo>
                <a:lnTo>
                  <a:pt x="3169235" y="2902686"/>
                </a:lnTo>
                <a:lnTo>
                  <a:pt x="3163236" y="2893394"/>
                </a:lnTo>
                <a:cubicBezTo>
                  <a:pt x="3159404" y="2887544"/>
                  <a:pt x="3156105" y="2882725"/>
                  <a:pt x="3153869" y="2879952"/>
                </a:cubicBezTo>
                <a:cubicBezTo>
                  <a:pt x="3144924" y="2868861"/>
                  <a:pt x="3152795" y="2886035"/>
                  <a:pt x="3144208" y="2879951"/>
                </a:cubicBezTo>
                <a:cubicBezTo>
                  <a:pt x="3135622" y="2873870"/>
                  <a:pt x="3106282" y="2853296"/>
                  <a:pt x="3102347" y="2843457"/>
                </a:cubicBezTo>
                <a:cubicBezTo>
                  <a:pt x="3102311" y="2842644"/>
                  <a:pt x="3102275" y="2841831"/>
                  <a:pt x="3102239" y="2841017"/>
                </a:cubicBezTo>
                <a:lnTo>
                  <a:pt x="3100679" y="2846644"/>
                </a:lnTo>
                <a:lnTo>
                  <a:pt x="3099336" y="2844227"/>
                </a:lnTo>
                <a:cubicBezTo>
                  <a:pt x="3098355" y="2841032"/>
                  <a:pt x="3098959" y="2837510"/>
                  <a:pt x="3097751" y="2837510"/>
                </a:cubicBezTo>
                <a:cubicBezTo>
                  <a:pt x="3096142" y="2837510"/>
                  <a:pt x="3093279" y="2846812"/>
                  <a:pt x="3091311" y="2847170"/>
                </a:cubicBezTo>
                <a:cubicBezTo>
                  <a:pt x="3089344" y="2847528"/>
                  <a:pt x="3087912" y="2840908"/>
                  <a:pt x="3085944" y="2839657"/>
                </a:cubicBezTo>
                <a:cubicBezTo>
                  <a:pt x="3083976" y="2838404"/>
                  <a:pt x="3081472" y="2841445"/>
                  <a:pt x="3079504" y="2839657"/>
                </a:cubicBezTo>
                <a:cubicBezTo>
                  <a:pt x="3077537" y="2837868"/>
                  <a:pt x="3076105" y="2829817"/>
                  <a:pt x="3074137" y="2828923"/>
                </a:cubicBezTo>
                <a:cubicBezTo>
                  <a:pt x="3072170" y="2828029"/>
                  <a:pt x="3070738" y="2833574"/>
                  <a:pt x="3067697" y="2834290"/>
                </a:cubicBezTo>
                <a:cubicBezTo>
                  <a:pt x="3064656" y="2835005"/>
                  <a:pt x="3059110" y="2835006"/>
                  <a:pt x="3055889" y="2833216"/>
                </a:cubicBezTo>
                <a:cubicBezTo>
                  <a:pt x="3052669" y="2831427"/>
                  <a:pt x="3049986" y="2827313"/>
                  <a:pt x="3048376" y="2823556"/>
                </a:cubicBezTo>
                <a:cubicBezTo>
                  <a:pt x="3046766" y="2819799"/>
                  <a:pt x="3044262" y="2811033"/>
                  <a:pt x="3046229" y="2810675"/>
                </a:cubicBezTo>
                <a:cubicBezTo>
                  <a:pt x="3048197" y="2810317"/>
                  <a:pt x="3055889" y="2820156"/>
                  <a:pt x="3060183" y="2821409"/>
                </a:cubicBezTo>
                <a:cubicBezTo>
                  <a:pt x="3064477" y="2822661"/>
                  <a:pt x="3068413" y="2819084"/>
                  <a:pt x="3071990" y="2818189"/>
                </a:cubicBezTo>
                <a:cubicBezTo>
                  <a:pt x="3075568" y="2817295"/>
                  <a:pt x="3081830" y="2817294"/>
                  <a:pt x="3081651" y="2816042"/>
                </a:cubicBezTo>
                <a:cubicBezTo>
                  <a:pt x="3081473" y="2814790"/>
                  <a:pt x="3073780" y="2811748"/>
                  <a:pt x="3070917" y="2810675"/>
                </a:cubicBezTo>
                <a:cubicBezTo>
                  <a:pt x="3068055" y="2809602"/>
                  <a:pt x="3065550" y="2811749"/>
                  <a:pt x="3064477" y="2809601"/>
                </a:cubicBezTo>
                <a:cubicBezTo>
                  <a:pt x="3063404" y="2807455"/>
                  <a:pt x="3063046" y="2800835"/>
                  <a:pt x="3064477" y="2797795"/>
                </a:cubicBezTo>
                <a:cubicBezTo>
                  <a:pt x="3065908" y="2794753"/>
                  <a:pt x="3072348" y="2793144"/>
                  <a:pt x="3073065" y="2791354"/>
                </a:cubicBezTo>
                <a:cubicBezTo>
                  <a:pt x="3073780" y="2789566"/>
                  <a:pt x="3071097" y="2787776"/>
                  <a:pt x="3068770" y="2787060"/>
                </a:cubicBezTo>
                <a:cubicBezTo>
                  <a:pt x="3066444" y="2786345"/>
                  <a:pt x="3061615" y="2786704"/>
                  <a:pt x="3059110" y="2787060"/>
                </a:cubicBezTo>
                <a:cubicBezTo>
                  <a:pt x="3056605" y="2787419"/>
                  <a:pt x="3055890" y="2788313"/>
                  <a:pt x="3053743" y="2789208"/>
                </a:cubicBezTo>
                <a:cubicBezTo>
                  <a:pt x="3051596" y="2790102"/>
                  <a:pt x="3049091" y="2792606"/>
                  <a:pt x="3046229" y="2792428"/>
                </a:cubicBezTo>
                <a:cubicBezTo>
                  <a:pt x="3043367" y="2792249"/>
                  <a:pt x="3037106" y="2790460"/>
                  <a:pt x="3036569" y="2788135"/>
                </a:cubicBezTo>
                <a:cubicBezTo>
                  <a:pt x="3036032" y="2785809"/>
                  <a:pt x="3041578" y="2781336"/>
                  <a:pt x="3043009" y="2778473"/>
                </a:cubicBezTo>
                <a:cubicBezTo>
                  <a:pt x="3044441" y="2775612"/>
                  <a:pt x="3043367" y="2772928"/>
                  <a:pt x="3045156" y="2770959"/>
                </a:cubicBezTo>
                <a:cubicBezTo>
                  <a:pt x="3046945" y="2768992"/>
                  <a:pt x="3049986" y="2767382"/>
                  <a:pt x="3053743" y="2766666"/>
                </a:cubicBezTo>
                <a:cubicBezTo>
                  <a:pt x="3057500" y="2765951"/>
                  <a:pt x="3064835" y="2767203"/>
                  <a:pt x="3067697" y="2766667"/>
                </a:cubicBezTo>
                <a:cubicBezTo>
                  <a:pt x="3070559" y="2766130"/>
                  <a:pt x="3071812" y="2764341"/>
                  <a:pt x="3070917" y="2763447"/>
                </a:cubicBezTo>
                <a:cubicBezTo>
                  <a:pt x="3070022" y="2762552"/>
                  <a:pt x="3065014" y="2761836"/>
                  <a:pt x="3062330" y="2761300"/>
                </a:cubicBezTo>
                <a:cubicBezTo>
                  <a:pt x="3059646" y="2760763"/>
                  <a:pt x="3056784" y="2761657"/>
                  <a:pt x="3054817" y="2760226"/>
                </a:cubicBezTo>
                <a:cubicBezTo>
                  <a:pt x="3052848" y="2758795"/>
                  <a:pt x="3050702" y="2755575"/>
                  <a:pt x="3050523" y="2752712"/>
                </a:cubicBezTo>
                <a:cubicBezTo>
                  <a:pt x="3050344" y="2749850"/>
                  <a:pt x="3052490" y="2745378"/>
                  <a:pt x="3053743" y="2743052"/>
                </a:cubicBezTo>
                <a:cubicBezTo>
                  <a:pt x="3054995" y="2740726"/>
                  <a:pt x="3055532" y="2738401"/>
                  <a:pt x="3058036" y="2738759"/>
                </a:cubicBezTo>
                <a:cubicBezTo>
                  <a:pt x="3060541" y="2739117"/>
                  <a:pt x="3065550" y="2743051"/>
                  <a:pt x="3068770" y="2745199"/>
                </a:cubicBezTo>
                <a:cubicBezTo>
                  <a:pt x="3071990" y="2747346"/>
                  <a:pt x="3075568" y="2749851"/>
                  <a:pt x="3077358" y="2751639"/>
                </a:cubicBezTo>
                <a:cubicBezTo>
                  <a:pt x="3079146" y="2753428"/>
                  <a:pt x="3078968" y="2753429"/>
                  <a:pt x="3079504" y="2755933"/>
                </a:cubicBezTo>
                <a:cubicBezTo>
                  <a:pt x="3080041" y="2758437"/>
                  <a:pt x="3080041" y="2766845"/>
                  <a:pt x="3080578" y="2766666"/>
                </a:cubicBezTo>
                <a:cubicBezTo>
                  <a:pt x="3081114" y="2766488"/>
                  <a:pt x="3081830" y="2757721"/>
                  <a:pt x="3082724" y="2754859"/>
                </a:cubicBezTo>
                <a:cubicBezTo>
                  <a:pt x="3083619" y="2751997"/>
                  <a:pt x="3084871" y="2751103"/>
                  <a:pt x="3085944" y="2749492"/>
                </a:cubicBezTo>
                <a:cubicBezTo>
                  <a:pt x="3087018" y="2747883"/>
                  <a:pt x="3089523" y="2746630"/>
                  <a:pt x="3089165" y="2745199"/>
                </a:cubicBezTo>
                <a:cubicBezTo>
                  <a:pt x="3088807" y="2743768"/>
                  <a:pt x="3083261" y="2742158"/>
                  <a:pt x="3083798" y="2740905"/>
                </a:cubicBezTo>
                <a:cubicBezTo>
                  <a:pt x="3084335" y="2739653"/>
                  <a:pt x="3089522" y="2736969"/>
                  <a:pt x="3092385" y="2737685"/>
                </a:cubicBezTo>
                <a:cubicBezTo>
                  <a:pt x="3095247" y="2738400"/>
                  <a:pt x="3099004" y="2742336"/>
                  <a:pt x="3100971" y="2745199"/>
                </a:cubicBezTo>
                <a:cubicBezTo>
                  <a:pt x="3102940" y="2748061"/>
                  <a:pt x="3104908" y="2750924"/>
                  <a:pt x="3104192" y="2754859"/>
                </a:cubicBezTo>
                <a:cubicBezTo>
                  <a:pt x="3103476" y="2758795"/>
                  <a:pt x="3098825" y="2764162"/>
                  <a:pt x="3096678" y="2768814"/>
                </a:cubicBezTo>
                <a:cubicBezTo>
                  <a:pt x="3094531" y="2773465"/>
                  <a:pt x="3091848" y="2778652"/>
                  <a:pt x="3091311" y="2782768"/>
                </a:cubicBezTo>
                <a:cubicBezTo>
                  <a:pt x="3090774" y="2786882"/>
                  <a:pt x="3090775" y="2789744"/>
                  <a:pt x="3093458" y="2793502"/>
                </a:cubicBezTo>
                <a:cubicBezTo>
                  <a:pt x="3096141" y="2797258"/>
                  <a:pt x="3103297" y="2801015"/>
                  <a:pt x="3107412" y="2805308"/>
                </a:cubicBezTo>
                <a:cubicBezTo>
                  <a:pt x="3110498" y="2808528"/>
                  <a:pt x="3113786" y="2815673"/>
                  <a:pt x="3116141" y="2818365"/>
                </a:cubicBezTo>
                <a:lnTo>
                  <a:pt x="3117036" y="2819129"/>
                </a:lnTo>
                <a:lnTo>
                  <a:pt x="3116232" y="2819872"/>
                </a:lnTo>
                <a:lnTo>
                  <a:pt x="3116301" y="2819843"/>
                </a:lnTo>
                <a:cubicBezTo>
                  <a:pt x="3122383" y="2818232"/>
                  <a:pt x="3132759" y="2830934"/>
                  <a:pt x="3138842" y="2833797"/>
                </a:cubicBezTo>
                <a:cubicBezTo>
                  <a:pt x="3144924" y="2836659"/>
                  <a:pt x="3142598" y="2835943"/>
                  <a:pt x="3152796" y="2837017"/>
                </a:cubicBezTo>
                <a:lnTo>
                  <a:pt x="3157526" y="2837559"/>
                </a:lnTo>
                <a:lnTo>
                  <a:pt x="3158128" y="2824148"/>
                </a:lnTo>
                <a:cubicBezTo>
                  <a:pt x="3159022" y="2816814"/>
                  <a:pt x="3159917" y="2807690"/>
                  <a:pt x="3161348" y="2803754"/>
                </a:cubicBezTo>
                <a:cubicBezTo>
                  <a:pt x="3162779" y="2799819"/>
                  <a:pt x="3166894" y="2801071"/>
                  <a:pt x="3166714" y="2800534"/>
                </a:cubicBezTo>
                <a:cubicBezTo>
                  <a:pt x="3166535" y="2799997"/>
                  <a:pt x="3161526" y="2800355"/>
                  <a:pt x="3160274" y="2800534"/>
                </a:cubicBezTo>
                <a:lnTo>
                  <a:pt x="3159744" y="2800862"/>
                </a:lnTo>
                <a:lnTo>
                  <a:pt x="3161206" y="2798857"/>
                </a:lnTo>
                <a:cubicBezTo>
                  <a:pt x="3163863" y="2795268"/>
                  <a:pt x="3168056" y="2789666"/>
                  <a:pt x="3169934" y="2786580"/>
                </a:cubicBezTo>
                <a:cubicBezTo>
                  <a:pt x="3172440" y="2782465"/>
                  <a:pt x="3174945" y="2779603"/>
                  <a:pt x="3174228" y="2776920"/>
                </a:cubicBezTo>
                <a:cubicBezTo>
                  <a:pt x="3173513" y="2774236"/>
                  <a:pt x="3164210" y="2774951"/>
                  <a:pt x="3165642" y="2770480"/>
                </a:cubicBezTo>
                <a:cubicBezTo>
                  <a:pt x="3167073" y="2766006"/>
                  <a:pt x="3179059" y="2756883"/>
                  <a:pt x="3182815" y="2750085"/>
                </a:cubicBezTo>
                <a:cubicBezTo>
                  <a:pt x="3186572" y="2743287"/>
                  <a:pt x="3186036" y="2731837"/>
                  <a:pt x="3188182" y="2729691"/>
                </a:cubicBezTo>
                <a:cubicBezTo>
                  <a:pt x="3188451" y="2729423"/>
                  <a:pt x="3188699" y="2729333"/>
                  <a:pt x="3188938" y="2729383"/>
                </a:cubicBezTo>
                <a:close/>
                <a:moveTo>
                  <a:pt x="4263521" y="2718617"/>
                </a:moveTo>
                <a:lnTo>
                  <a:pt x="4263282" y="2718806"/>
                </a:lnTo>
                <a:lnTo>
                  <a:pt x="4263573" y="2718693"/>
                </a:lnTo>
                <a:close/>
                <a:moveTo>
                  <a:pt x="4243148" y="2689946"/>
                </a:moveTo>
                <a:lnTo>
                  <a:pt x="4241061" y="2693542"/>
                </a:lnTo>
                <a:lnTo>
                  <a:pt x="4238677" y="2695860"/>
                </a:lnTo>
                <a:lnTo>
                  <a:pt x="4244164" y="2691359"/>
                </a:lnTo>
                <a:close/>
                <a:moveTo>
                  <a:pt x="3305771" y="2553741"/>
                </a:moveTo>
                <a:lnTo>
                  <a:pt x="3305228" y="2554487"/>
                </a:lnTo>
                <a:cubicBezTo>
                  <a:pt x="3304020" y="2556231"/>
                  <a:pt x="3304523" y="2554856"/>
                  <a:pt x="3305378" y="2553984"/>
                </a:cubicBezTo>
                <a:close/>
                <a:moveTo>
                  <a:pt x="4053361" y="2553336"/>
                </a:moveTo>
                <a:cubicBezTo>
                  <a:pt x="4056879" y="2554136"/>
                  <a:pt x="4057519" y="2567089"/>
                  <a:pt x="4061996" y="2569647"/>
                </a:cubicBezTo>
                <a:cubicBezTo>
                  <a:pt x="4066474" y="2572206"/>
                  <a:pt x="4074790" y="2565650"/>
                  <a:pt x="4080227" y="2568688"/>
                </a:cubicBezTo>
                <a:cubicBezTo>
                  <a:pt x="4085663" y="2571726"/>
                  <a:pt x="4090782" y="2585799"/>
                  <a:pt x="4094619" y="2587879"/>
                </a:cubicBezTo>
                <a:cubicBezTo>
                  <a:pt x="4098457" y="2589957"/>
                  <a:pt x="4100696" y="2579722"/>
                  <a:pt x="4103254" y="2581161"/>
                </a:cubicBezTo>
                <a:cubicBezTo>
                  <a:pt x="4105813" y="2582600"/>
                  <a:pt x="4109971" y="2592035"/>
                  <a:pt x="4109971" y="2596514"/>
                </a:cubicBezTo>
                <a:cubicBezTo>
                  <a:pt x="4109971" y="2600991"/>
                  <a:pt x="4097498" y="2596193"/>
                  <a:pt x="4103255" y="2608027"/>
                </a:cubicBezTo>
                <a:cubicBezTo>
                  <a:pt x="4109011" y="2619861"/>
                  <a:pt x="4138756" y="2644327"/>
                  <a:pt x="4144513" y="2667516"/>
                </a:cubicBezTo>
                <a:cubicBezTo>
                  <a:pt x="4150270" y="2690703"/>
                  <a:pt x="4138916" y="2723965"/>
                  <a:pt x="4137796" y="2747154"/>
                </a:cubicBezTo>
                <a:cubicBezTo>
                  <a:pt x="4136677" y="2770341"/>
                  <a:pt x="4130280" y="2786652"/>
                  <a:pt x="4137796" y="2806641"/>
                </a:cubicBezTo>
                <a:cubicBezTo>
                  <a:pt x="4145312" y="2826631"/>
                  <a:pt x="4168660" y="2849019"/>
                  <a:pt x="4182892" y="2867089"/>
                </a:cubicBezTo>
                <a:cubicBezTo>
                  <a:pt x="4197125" y="2885160"/>
                  <a:pt x="4207199" y="2902430"/>
                  <a:pt x="4223191" y="2915064"/>
                </a:cubicBezTo>
                <a:cubicBezTo>
                  <a:pt x="4239182" y="2927696"/>
                  <a:pt x="4268766" y="2943528"/>
                  <a:pt x="4278840" y="2942888"/>
                </a:cubicBezTo>
                <a:cubicBezTo>
                  <a:pt x="4288915" y="2942249"/>
                  <a:pt x="4287316" y="2922740"/>
                  <a:pt x="4283638" y="2911226"/>
                </a:cubicBezTo>
                <a:cubicBezTo>
                  <a:pt x="4279960" y="2899711"/>
                  <a:pt x="4270525" y="2886598"/>
                  <a:pt x="4256773" y="2873806"/>
                </a:cubicBezTo>
                <a:cubicBezTo>
                  <a:pt x="4243021" y="2861012"/>
                  <a:pt x="4214715" y="2847899"/>
                  <a:pt x="4201122" y="2834467"/>
                </a:cubicBezTo>
                <a:cubicBezTo>
                  <a:pt x="4187529" y="2821033"/>
                  <a:pt x="4181133" y="2809520"/>
                  <a:pt x="4175216" y="2793208"/>
                </a:cubicBezTo>
                <a:cubicBezTo>
                  <a:pt x="4169299" y="2776897"/>
                  <a:pt x="4164502" y="2750351"/>
                  <a:pt x="4165621" y="2736599"/>
                </a:cubicBezTo>
                <a:cubicBezTo>
                  <a:pt x="4166741" y="2722846"/>
                  <a:pt x="4178255" y="2710213"/>
                  <a:pt x="4181933" y="2710692"/>
                </a:cubicBezTo>
                <a:cubicBezTo>
                  <a:pt x="4185611" y="2711172"/>
                  <a:pt x="4184970" y="2731162"/>
                  <a:pt x="4187690" y="2739477"/>
                </a:cubicBezTo>
                <a:cubicBezTo>
                  <a:pt x="4190409" y="2747793"/>
                  <a:pt x="4194566" y="2751951"/>
                  <a:pt x="4198243" y="2760585"/>
                </a:cubicBezTo>
                <a:cubicBezTo>
                  <a:pt x="4201922" y="2769221"/>
                  <a:pt x="4206400" y="2779935"/>
                  <a:pt x="4209758" y="2791290"/>
                </a:cubicBezTo>
                <a:cubicBezTo>
                  <a:pt x="4213116" y="2802643"/>
                  <a:pt x="4205920" y="2813197"/>
                  <a:pt x="4218393" y="2828710"/>
                </a:cubicBezTo>
                <a:cubicBezTo>
                  <a:pt x="4230866" y="2844222"/>
                  <a:pt x="4269725" y="2870608"/>
                  <a:pt x="4284598" y="2884360"/>
                </a:cubicBezTo>
                <a:cubicBezTo>
                  <a:pt x="4299469" y="2898113"/>
                  <a:pt x="4303628" y="2902910"/>
                  <a:pt x="4307625" y="2911225"/>
                </a:cubicBezTo>
                <a:cubicBezTo>
                  <a:pt x="4311623" y="2919541"/>
                  <a:pt x="4310503" y="2926897"/>
                  <a:pt x="4308586" y="2934253"/>
                </a:cubicBezTo>
                <a:cubicBezTo>
                  <a:pt x="4306666" y="2941610"/>
                  <a:pt x="4303467" y="2951044"/>
                  <a:pt x="4296111" y="2955362"/>
                </a:cubicBezTo>
                <a:cubicBezTo>
                  <a:pt x="4288755" y="2959680"/>
                  <a:pt x="4275003" y="2960959"/>
                  <a:pt x="4264449" y="2960159"/>
                </a:cubicBezTo>
                <a:cubicBezTo>
                  <a:pt x="4253894" y="2959360"/>
                  <a:pt x="4241581" y="2955042"/>
                  <a:pt x="4232785" y="2950564"/>
                </a:cubicBezTo>
                <a:cubicBezTo>
                  <a:pt x="4223990" y="2946087"/>
                  <a:pt x="4214075" y="2933774"/>
                  <a:pt x="4211677" y="2933293"/>
                </a:cubicBezTo>
                <a:cubicBezTo>
                  <a:pt x="4209278" y="2932814"/>
                  <a:pt x="4216154" y="2942409"/>
                  <a:pt x="4218394" y="2947686"/>
                </a:cubicBezTo>
                <a:cubicBezTo>
                  <a:pt x="4220632" y="2952963"/>
                  <a:pt x="4219832" y="2958880"/>
                  <a:pt x="4225110" y="2964957"/>
                </a:cubicBezTo>
                <a:cubicBezTo>
                  <a:pt x="4230387" y="2971033"/>
                  <a:pt x="4239022" y="2979989"/>
                  <a:pt x="4250056" y="2984146"/>
                </a:cubicBezTo>
                <a:cubicBezTo>
                  <a:pt x="4261090" y="2988304"/>
                  <a:pt x="4281719" y="2991343"/>
                  <a:pt x="4291314" y="2989903"/>
                </a:cubicBezTo>
                <a:cubicBezTo>
                  <a:pt x="4300909" y="2988464"/>
                  <a:pt x="4302989" y="2975671"/>
                  <a:pt x="4307625" y="2975511"/>
                </a:cubicBezTo>
                <a:cubicBezTo>
                  <a:pt x="4312263" y="2975351"/>
                  <a:pt x="4315461" y="2984146"/>
                  <a:pt x="4319139" y="2988944"/>
                </a:cubicBezTo>
                <a:cubicBezTo>
                  <a:pt x="4322817" y="2993742"/>
                  <a:pt x="4329534" y="3000458"/>
                  <a:pt x="4329694" y="3004296"/>
                </a:cubicBezTo>
                <a:cubicBezTo>
                  <a:pt x="4329854" y="3008134"/>
                  <a:pt x="4317860" y="3010212"/>
                  <a:pt x="4320099" y="3011972"/>
                </a:cubicBezTo>
                <a:cubicBezTo>
                  <a:pt x="4322337" y="3013731"/>
                  <a:pt x="4343126" y="3010693"/>
                  <a:pt x="4343126" y="3014850"/>
                </a:cubicBezTo>
                <a:cubicBezTo>
                  <a:pt x="4343127" y="3019008"/>
                  <a:pt x="4320578" y="3031961"/>
                  <a:pt x="4320098" y="3036919"/>
                </a:cubicBezTo>
                <a:cubicBezTo>
                  <a:pt x="4319619" y="3041876"/>
                  <a:pt x="4339449" y="3040756"/>
                  <a:pt x="4340248" y="3044594"/>
                </a:cubicBezTo>
                <a:cubicBezTo>
                  <a:pt x="4341048" y="3048432"/>
                  <a:pt x="4329694" y="3054669"/>
                  <a:pt x="4324896" y="3059946"/>
                </a:cubicBezTo>
                <a:cubicBezTo>
                  <a:pt x="4320099" y="3065224"/>
                  <a:pt x="4315141" y="3072100"/>
                  <a:pt x="4311463" y="3076257"/>
                </a:cubicBezTo>
                <a:cubicBezTo>
                  <a:pt x="4307785" y="3080416"/>
                  <a:pt x="4302508" y="3081854"/>
                  <a:pt x="4302828" y="3084893"/>
                </a:cubicBezTo>
                <a:cubicBezTo>
                  <a:pt x="4303148" y="3087931"/>
                  <a:pt x="4312263" y="3090330"/>
                  <a:pt x="4313382" y="3094488"/>
                </a:cubicBezTo>
                <a:cubicBezTo>
                  <a:pt x="4314501" y="3098646"/>
                  <a:pt x="4309064" y="3106162"/>
                  <a:pt x="4309545" y="3109839"/>
                </a:cubicBezTo>
                <a:cubicBezTo>
                  <a:pt x="4310024" y="3113518"/>
                  <a:pt x="4316421" y="3115117"/>
                  <a:pt x="4316260" y="3116556"/>
                </a:cubicBezTo>
                <a:cubicBezTo>
                  <a:pt x="4316101" y="3117995"/>
                  <a:pt x="4312264" y="3118955"/>
                  <a:pt x="4308586" y="3118475"/>
                </a:cubicBezTo>
                <a:cubicBezTo>
                  <a:pt x="4304907" y="3117995"/>
                  <a:pt x="4297231" y="3116077"/>
                  <a:pt x="4294192" y="3113678"/>
                </a:cubicBezTo>
                <a:cubicBezTo>
                  <a:pt x="4291154" y="3111279"/>
                  <a:pt x="4291954" y="3107601"/>
                  <a:pt x="4290355" y="3104083"/>
                </a:cubicBezTo>
                <a:cubicBezTo>
                  <a:pt x="4288756" y="3100564"/>
                  <a:pt x="4286997" y="3093049"/>
                  <a:pt x="4284597" y="3092569"/>
                </a:cubicBezTo>
                <a:cubicBezTo>
                  <a:pt x="4282199" y="3092089"/>
                  <a:pt x="4278840" y="3098006"/>
                  <a:pt x="4275962" y="3101205"/>
                </a:cubicBezTo>
                <a:cubicBezTo>
                  <a:pt x="4273084" y="3104402"/>
                  <a:pt x="4267807" y="3108880"/>
                  <a:pt x="4267328" y="3111759"/>
                </a:cubicBezTo>
                <a:cubicBezTo>
                  <a:pt x="4266847" y="3114637"/>
                  <a:pt x="4273244" y="3117355"/>
                  <a:pt x="4273083" y="3118475"/>
                </a:cubicBezTo>
                <a:cubicBezTo>
                  <a:pt x="4272924" y="3119595"/>
                  <a:pt x="4269406" y="3120714"/>
                  <a:pt x="4266367" y="3118475"/>
                </a:cubicBezTo>
                <a:cubicBezTo>
                  <a:pt x="4263329" y="3116236"/>
                  <a:pt x="4258052" y="3108400"/>
                  <a:pt x="4254854" y="3105042"/>
                </a:cubicBezTo>
                <a:cubicBezTo>
                  <a:pt x="4251655" y="3101684"/>
                  <a:pt x="4247017" y="3100405"/>
                  <a:pt x="4247178" y="3098325"/>
                </a:cubicBezTo>
                <a:cubicBezTo>
                  <a:pt x="4247338" y="3096247"/>
                  <a:pt x="4254533" y="3094968"/>
                  <a:pt x="4255813" y="3092569"/>
                </a:cubicBezTo>
                <a:cubicBezTo>
                  <a:pt x="4257092" y="3090170"/>
                  <a:pt x="4257252" y="3084733"/>
                  <a:pt x="4254853" y="3083933"/>
                </a:cubicBezTo>
                <a:cubicBezTo>
                  <a:pt x="4252455" y="3083134"/>
                  <a:pt x="4244619" y="3088411"/>
                  <a:pt x="4241420" y="3087771"/>
                </a:cubicBezTo>
                <a:cubicBezTo>
                  <a:pt x="4238223" y="3087132"/>
                  <a:pt x="4237743" y="3082495"/>
                  <a:pt x="4235663" y="3080095"/>
                </a:cubicBezTo>
                <a:cubicBezTo>
                  <a:pt x="4233585" y="3077697"/>
                  <a:pt x="4231186" y="3072899"/>
                  <a:pt x="4228948" y="3073379"/>
                </a:cubicBezTo>
                <a:cubicBezTo>
                  <a:pt x="4226708" y="3073859"/>
                  <a:pt x="4223191" y="3082974"/>
                  <a:pt x="4222231" y="3082974"/>
                </a:cubicBezTo>
                <a:cubicBezTo>
                  <a:pt x="4221272" y="3082974"/>
                  <a:pt x="4221431" y="3076257"/>
                  <a:pt x="4223190" y="3073380"/>
                </a:cubicBezTo>
                <a:cubicBezTo>
                  <a:pt x="4224950" y="3070501"/>
                  <a:pt x="4231186" y="3067462"/>
                  <a:pt x="4232786" y="3065703"/>
                </a:cubicBezTo>
                <a:cubicBezTo>
                  <a:pt x="4234384" y="3063944"/>
                  <a:pt x="4230066" y="3063944"/>
                  <a:pt x="4232786" y="3062825"/>
                </a:cubicBezTo>
                <a:cubicBezTo>
                  <a:pt x="4235504" y="3061705"/>
                  <a:pt x="4242060" y="3058827"/>
                  <a:pt x="4249097" y="3058987"/>
                </a:cubicBezTo>
                <a:cubicBezTo>
                  <a:pt x="4256133" y="3059146"/>
                  <a:pt x="4270045" y="3067942"/>
                  <a:pt x="4275003" y="3063784"/>
                </a:cubicBezTo>
                <a:cubicBezTo>
                  <a:pt x="4279960" y="3059626"/>
                  <a:pt x="4279000" y="3042036"/>
                  <a:pt x="4278841" y="3034040"/>
                </a:cubicBezTo>
                <a:cubicBezTo>
                  <a:pt x="4278681" y="3026044"/>
                  <a:pt x="4276921" y="3018369"/>
                  <a:pt x="4274043" y="3015809"/>
                </a:cubicBezTo>
                <a:cubicBezTo>
                  <a:pt x="4271165" y="3013251"/>
                  <a:pt x="4267647" y="3015490"/>
                  <a:pt x="4261570" y="3018688"/>
                </a:cubicBezTo>
                <a:cubicBezTo>
                  <a:pt x="4255493" y="3021886"/>
                  <a:pt x="4251335" y="3037398"/>
                  <a:pt x="4237582" y="3034999"/>
                </a:cubicBezTo>
                <a:cubicBezTo>
                  <a:pt x="4223830" y="3032601"/>
                  <a:pt x="4193767" y="3018048"/>
                  <a:pt x="4179054" y="3004296"/>
                </a:cubicBezTo>
                <a:cubicBezTo>
                  <a:pt x="4164342" y="2990543"/>
                  <a:pt x="4156985" y="2960639"/>
                  <a:pt x="4149310" y="2952483"/>
                </a:cubicBezTo>
                <a:cubicBezTo>
                  <a:pt x="4141634" y="2944328"/>
                  <a:pt x="4140035" y="2952644"/>
                  <a:pt x="4132999" y="2955362"/>
                </a:cubicBezTo>
                <a:cubicBezTo>
                  <a:pt x="4125962" y="2958080"/>
                  <a:pt x="4113169" y="2963998"/>
                  <a:pt x="4107092" y="2968795"/>
                </a:cubicBezTo>
                <a:cubicBezTo>
                  <a:pt x="4101016" y="2973593"/>
                  <a:pt x="4097178" y="2976151"/>
                  <a:pt x="4096539" y="2984146"/>
                </a:cubicBezTo>
                <a:cubicBezTo>
                  <a:pt x="4095898" y="2992143"/>
                  <a:pt x="4101015" y="3008294"/>
                  <a:pt x="4103255" y="3016769"/>
                </a:cubicBezTo>
                <a:cubicBezTo>
                  <a:pt x="4105493" y="3025245"/>
                  <a:pt x="4109812" y="3029083"/>
                  <a:pt x="4109971" y="3034999"/>
                </a:cubicBezTo>
                <a:cubicBezTo>
                  <a:pt x="4110131" y="3040916"/>
                  <a:pt x="4107892" y="3050511"/>
                  <a:pt x="4104214" y="3052270"/>
                </a:cubicBezTo>
                <a:cubicBezTo>
                  <a:pt x="4100536" y="3054029"/>
                  <a:pt x="4091901" y="3044595"/>
                  <a:pt x="4087902" y="3045554"/>
                </a:cubicBezTo>
                <a:cubicBezTo>
                  <a:pt x="4083905" y="3046513"/>
                  <a:pt x="4084065" y="3055469"/>
                  <a:pt x="4080227" y="3058027"/>
                </a:cubicBezTo>
                <a:cubicBezTo>
                  <a:pt x="4076388" y="3060586"/>
                  <a:pt x="4068554" y="3061866"/>
                  <a:pt x="4064875" y="3060906"/>
                </a:cubicBezTo>
                <a:cubicBezTo>
                  <a:pt x="4061197" y="3059946"/>
                  <a:pt x="4061037" y="3054029"/>
                  <a:pt x="4058159" y="3052270"/>
                </a:cubicBezTo>
                <a:cubicBezTo>
                  <a:pt x="4055280" y="3050511"/>
                  <a:pt x="4049043" y="3049871"/>
                  <a:pt x="4047604" y="3050352"/>
                </a:cubicBezTo>
                <a:cubicBezTo>
                  <a:pt x="4046165" y="3050831"/>
                  <a:pt x="4052242" y="3053709"/>
                  <a:pt x="4049523" y="3055149"/>
                </a:cubicBezTo>
                <a:cubicBezTo>
                  <a:pt x="4046805" y="3056588"/>
                  <a:pt x="4036730" y="3058667"/>
                  <a:pt x="4031293" y="3058987"/>
                </a:cubicBezTo>
                <a:cubicBezTo>
                  <a:pt x="4025855" y="3059307"/>
                  <a:pt x="4021058" y="3058507"/>
                  <a:pt x="4016900" y="3057068"/>
                </a:cubicBezTo>
                <a:cubicBezTo>
                  <a:pt x="4012743" y="3055628"/>
                  <a:pt x="4009544" y="3050032"/>
                  <a:pt x="4006347" y="3050352"/>
                </a:cubicBezTo>
                <a:cubicBezTo>
                  <a:pt x="4003148" y="3050671"/>
                  <a:pt x="3998671" y="3055789"/>
                  <a:pt x="3997710" y="3058987"/>
                </a:cubicBezTo>
                <a:cubicBezTo>
                  <a:pt x="3996752" y="3062185"/>
                  <a:pt x="4000270" y="3066662"/>
                  <a:pt x="4000589" y="3069541"/>
                </a:cubicBezTo>
                <a:cubicBezTo>
                  <a:pt x="4000909" y="3072420"/>
                  <a:pt x="4002988" y="3077537"/>
                  <a:pt x="3999630" y="3076257"/>
                </a:cubicBezTo>
                <a:cubicBezTo>
                  <a:pt x="3996271" y="3074978"/>
                  <a:pt x="3983639" y="3066503"/>
                  <a:pt x="3980440" y="3061866"/>
                </a:cubicBezTo>
                <a:cubicBezTo>
                  <a:pt x="3977242" y="3057228"/>
                  <a:pt x="3981560" y="3050991"/>
                  <a:pt x="3980440" y="3048433"/>
                </a:cubicBezTo>
                <a:cubicBezTo>
                  <a:pt x="3979321" y="3045873"/>
                  <a:pt x="3974203" y="3044114"/>
                  <a:pt x="3973723" y="3046514"/>
                </a:cubicBezTo>
                <a:cubicBezTo>
                  <a:pt x="3973243" y="3048912"/>
                  <a:pt x="3978521" y="3061066"/>
                  <a:pt x="3977561" y="3062825"/>
                </a:cubicBezTo>
                <a:cubicBezTo>
                  <a:pt x="3976602" y="3064584"/>
                  <a:pt x="3971965" y="3062025"/>
                  <a:pt x="3967967" y="3057067"/>
                </a:cubicBezTo>
                <a:cubicBezTo>
                  <a:pt x="3963969" y="3052111"/>
                  <a:pt x="3952454" y="3036758"/>
                  <a:pt x="3953574" y="3033081"/>
                </a:cubicBezTo>
                <a:cubicBezTo>
                  <a:pt x="3954694" y="3029402"/>
                  <a:pt x="3970046" y="3036599"/>
                  <a:pt x="3974684" y="3034999"/>
                </a:cubicBezTo>
                <a:cubicBezTo>
                  <a:pt x="3979320" y="3033400"/>
                  <a:pt x="3981559" y="3026843"/>
                  <a:pt x="3981399" y="3023485"/>
                </a:cubicBezTo>
                <a:cubicBezTo>
                  <a:pt x="3981240" y="3020127"/>
                  <a:pt x="3977722" y="3015490"/>
                  <a:pt x="3973724" y="3014851"/>
                </a:cubicBezTo>
                <a:cubicBezTo>
                  <a:pt x="3969725" y="3014211"/>
                  <a:pt x="3960131" y="3020288"/>
                  <a:pt x="3957412" y="3019647"/>
                </a:cubicBezTo>
                <a:cubicBezTo>
                  <a:pt x="3954693" y="3019008"/>
                  <a:pt x="3959811" y="3011172"/>
                  <a:pt x="3957412" y="3011013"/>
                </a:cubicBezTo>
                <a:cubicBezTo>
                  <a:pt x="3955014" y="3010852"/>
                  <a:pt x="3943180" y="3020127"/>
                  <a:pt x="3943020" y="3018688"/>
                </a:cubicBezTo>
                <a:cubicBezTo>
                  <a:pt x="3942861" y="3017249"/>
                  <a:pt x="3952614" y="3005575"/>
                  <a:pt x="3956453" y="3002377"/>
                </a:cubicBezTo>
                <a:cubicBezTo>
                  <a:pt x="3960291" y="2999178"/>
                  <a:pt x="3962689" y="3001097"/>
                  <a:pt x="3966047" y="2999498"/>
                </a:cubicBezTo>
                <a:cubicBezTo>
                  <a:pt x="3969405" y="2997900"/>
                  <a:pt x="3972764" y="2992303"/>
                  <a:pt x="3976602" y="2992782"/>
                </a:cubicBezTo>
                <a:cubicBezTo>
                  <a:pt x="3980440" y="2993262"/>
                  <a:pt x="3984118" y="2997739"/>
                  <a:pt x="3989075" y="3002377"/>
                </a:cubicBezTo>
                <a:cubicBezTo>
                  <a:pt x="3994033" y="3007015"/>
                  <a:pt x="3994193" y="3018369"/>
                  <a:pt x="4006347" y="3020607"/>
                </a:cubicBezTo>
                <a:cubicBezTo>
                  <a:pt x="4018500" y="3022846"/>
                  <a:pt x="4056559" y="3022366"/>
                  <a:pt x="4061996" y="3015810"/>
                </a:cubicBezTo>
                <a:cubicBezTo>
                  <a:pt x="4067434" y="3009253"/>
                  <a:pt x="4042966" y="2993902"/>
                  <a:pt x="4038969" y="2981269"/>
                </a:cubicBezTo>
                <a:cubicBezTo>
                  <a:pt x="4034971" y="2968635"/>
                  <a:pt x="4030333" y="2950884"/>
                  <a:pt x="4038009" y="2940010"/>
                </a:cubicBezTo>
                <a:cubicBezTo>
                  <a:pt x="4045686" y="2929136"/>
                  <a:pt x="4071112" y="2920500"/>
                  <a:pt x="4085024" y="2916022"/>
                </a:cubicBezTo>
                <a:lnTo>
                  <a:pt x="4121485" y="2913144"/>
                </a:lnTo>
                <a:cubicBezTo>
                  <a:pt x="4132519" y="2913944"/>
                  <a:pt x="4150909" y="2923219"/>
                  <a:pt x="4151229" y="2920820"/>
                </a:cubicBezTo>
                <a:cubicBezTo>
                  <a:pt x="4151549" y="2918422"/>
                  <a:pt x="4138116" y="2908187"/>
                  <a:pt x="4123404" y="2898752"/>
                </a:cubicBezTo>
                <a:cubicBezTo>
                  <a:pt x="4108692" y="2889318"/>
                  <a:pt x="4074790" y="2875085"/>
                  <a:pt x="4062956" y="2864210"/>
                </a:cubicBezTo>
                <a:cubicBezTo>
                  <a:pt x="4051122" y="2853336"/>
                  <a:pt x="4055920" y="2834786"/>
                  <a:pt x="4052401" y="2833507"/>
                </a:cubicBezTo>
                <a:cubicBezTo>
                  <a:pt x="4048883" y="2832227"/>
                  <a:pt x="4044886" y="2853496"/>
                  <a:pt x="4041847" y="2856534"/>
                </a:cubicBezTo>
                <a:cubicBezTo>
                  <a:pt x="4038809" y="2859573"/>
                  <a:pt x="4039289" y="2852377"/>
                  <a:pt x="4034171" y="2851737"/>
                </a:cubicBezTo>
                <a:cubicBezTo>
                  <a:pt x="4029054" y="2851098"/>
                  <a:pt x="4016901" y="2850459"/>
                  <a:pt x="4011144" y="2852697"/>
                </a:cubicBezTo>
                <a:cubicBezTo>
                  <a:pt x="4005387" y="2854936"/>
                  <a:pt x="4002348" y="2861332"/>
                  <a:pt x="3999629" y="2865170"/>
                </a:cubicBezTo>
                <a:cubicBezTo>
                  <a:pt x="3996911" y="2869008"/>
                  <a:pt x="3999470" y="2874605"/>
                  <a:pt x="3994832" y="2875724"/>
                </a:cubicBezTo>
                <a:cubicBezTo>
                  <a:pt x="3990195" y="2876844"/>
                  <a:pt x="3978201" y="2870447"/>
                  <a:pt x="3971804" y="2871887"/>
                </a:cubicBezTo>
                <a:cubicBezTo>
                  <a:pt x="3965408" y="2873326"/>
                  <a:pt x="3959492" y="2880522"/>
                  <a:pt x="3956452" y="2884360"/>
                </a:cubicBezTo>
                <a:cubicBezTo>
                  <a:pt x="3953414" y="2888198"/>
                  <a:pt x="3956133" y="2892836"/>
                  <a:pt x="3953575" y="2894914"/>
                </a:cubicBezTo>
                <a:cubicBezTo>
                  <a:pt x="3951015" y="2896993"/>
                  <a:pt x="3945419" y="2898113"/>
                  <a:pt x="3941102" y="2896833"/>
                </a:cubicBezTo>
                <a:cubicBezTo>
                  <a:pt x="3937862" y="2895873"/>
                  <a:pt x="3932915" y="2891496"/>
                  <a:pt x="3929902" y="2888962"/>
                </a:cubicBezTo>
                <a:lnTo>
                  <a:pt x="3929827" y="2888904"/>
                </a:lnTo>
                <a:lnTo>
                  <a:pt x="3928628" y="2887718"/>
                </a:lnTo>
                <a:cubicBezTo>
                  <a:pt x="3927628" y="2886999"/>
                  <a:pt x="3926789" y="2886758"/>
                  <a:pt x="3927668" y="2887238"/>
                </a:cubicBezTo>
                <a:lnTo>
                  <a:pt x="3929827" y="2888904"/>
                </a:lnTo>
                <a:lnTo>
                  <a:pt x="3930052" y="2889127"/>
                </a:lnTo>
                <a:cubicBezTo>
                  <a:pt x="3930437" y="2889697"/>
                  <a:pt x="3930666" y="2890357"/>
                  <a:pt x="3930547" y="2891076"/>
                </a:cubicBezTo>
                <a:cubicBezTo>
                  <a:pt x="3930067" y="2893955"/>
                  <a:pt x="3925589" y="2900351"/>
                  <a:pt x="3924789" y="2904509"/>
                </a:cubicBezTo>
                <a:cubicBezTo>
                  <a:pt x="3923991" y="2908667"/>
                  <a:pt x="3923990" y="2912984"/>
                  <a:pt x="3925749" y="2916023"/>
                </a:cubicBezTo>
                <a:cubicBezTo>
                  <a:pt x="3927508" y="2919061"/>
                  <a:pt x="3938862" y="2923859"/>
                  <a:pt x="3935344" y="2922739"/>
                </a:cubicBezTo>
                <a:cubicBezTo>
                  <a:pt x="3931826" y="2921620"/>
                  <a:pt x="3910718" y="2913144"/>
                  <a:pt x="3904640" y="2909307"/>
                </a:cubicBezTo>
                <a:cubicBezTo>
                  <a:pt x="3898564" y="2905468"/>
                  <a:pt x="3899363" y="2903229"/>
                  <a:pt x="3898884" y="2899712"/>
                </a:cubicBezTo>
                <a:cubicBezTo>
                  <a:pt x="3898404" y="2896194"/>
                  <a:pt x="3902881" y="2889956"/>
                  <a:pt x="3901762" y="2888198"/>
                </a:cubicBezTo>
                <a:cubicBezTo>
                  <a:pt x="3900642" y="2886439"/>
                  <a:pt x="3894886" y="2887078"/>
                  <a:pt x="3892167" y="2889157"/>
                </a:cubicBezTo>
                <a:cubicBezTo>
                  <a:pt x="3889449" y="2891236"/>
                  <a:pt x="3888330" y="2900671"/>
                  <a:pt x="3885451" y="2900671"/>
                </a:cubicBezTo>
                <a:cubicBezTo>
                  <a:pt x="3882572" y="2900671"/>
                  <a:pt x="3879694" y="2889956"/>
                  <a:pt x="3874896" y="2889157"/>
                </a:cubicBezTo>
                <a:cubicBezTo>
                  <a:pt x="3870099" y="2888358"/>
                  <a:pt x="3857945" y="2897313"/>
                  <a:pt x="3856667" y="2895874"/>
                </a:cubicBezTo>
                <a:cubicBezTo>
                  <a:pt x="3855387" y="2894434"/>
                  <a:pt x="3863223" y="2885639"/>
                  <a:pt x="3867220" y="2880522"/>
                </a:cubicBezTo>
                <a:cubicBezTo>
                  <a:pt x="3871218" y="2875405"/>
                  <a:pt x="3875695" y="2867089"/>
                  <a:pt x="3880653" y="2865170"/>
                </a:cubicBezTo>
                <a:cubicBezTo>
                  <a:pt x="3885611" y="2863251"/>
                  <a:pt x="3892007" y="2869328"/>
                  <a:pt x="3896965" y="2869008"/>
                </a:cubicBezTo>
                <a:cubicBezTo>
                  <a:pt x="3901921" y="2868688"/>
                  <a:pt x="3912636" y="2864690"/>
                  <a:pt x="3910397" y="2863250"/>
                </a:cubicBezTo>
                <a:cubicBezTo>
                  <a:pt x="3908158" y="2861812"/>
                  <a:pt x="3888649" y="2863890"/>
                  <a:pt x="3883532" y="2860373"/>
                </a:cubicBezTo>
                <a:cubicBezTo>
                  <a:pt x="3878415" y="2856854"/>
                  <a:pt x="3882412" y="2845021"/>
                  <a:pt x="3879693" y="2842142"/>
                </a:cubicBezTo>
                <a:cubicBezTo>
                  <a:pt x="3876975" y="2839264"/>
                  <a:pt x="3868819" y="2843901"/>
                  <a:pt x="3867220" y="2843102"/>
                </a:cubicBezTo>
                <a:cubicBezTo>
                  <a:pt x="3865621" y="2842301"/>
                  <a:pt x="3863862" y="2838464"/>
                  <a:pt x="3870099" y="2837344"/>
                </a:cubicBezTo>
                <a:cubicBezTo>
                  <a:pt x="3876336" y="2836225"/>
                  <a:pt x="3896325" y="2833986"/>
                  <a:pt x="3904640" y="2836385"/>
                </a:cubicBezTo>
                <a:cubicBezTo>
                  <a:pt x="3912956" y="2838784"/>
                  <a:pt x="3914395" y="2850937"/>
                  <a:pt x="3919992" y="2851737"/>
                </a:cubicBezTo>
                <a:cubicBezTo>
                  <a:pt x="3925589" y="2852536"/>
                  <a:pt x="3931986" y="2844542"/>
                  <a:pt x="3938222" y="2841183"/>
                </a:cubicBezTo>
                <a:cubicBezTo>
                  <a:pt x="3944459" y="2837825"/>
                  <a:pt x="3953095" y="2835106"/>
                  <a:pt x="3957413" y="2831588"/>
                </a:cubicBezTo>
                <a:cubicBezTo>
                  <a:pt x="3961730" y="2828070"/>
                  <a:pt x="3960771" y="2824392"/>
                  <a:pt x="3964129" y="2820075"/>
                </a:cubicBezTo>
                <a:cubicBezTo>
                  <a:pt x="3967486" y="2815756"/>
                  <a:pt x="3971805" y="2810479"/>
                  <a:pt x="3977562" y="2805682"/>
                </a:cubicBezTo>
                <a:cubicBezTo>
                  <a:pt x="3983319" y="2800884"/>
                  <a:pt x="3998510" y="2795927"/>
                  <a:pt x="3998670" y="2791289"/>
                </a:cubicBezTo>
                <a:cubicBezTo>
                  <a:pt x="3998830" y="2786652"/>
                  <a:pt x="3984918" y="2783933"/>
                  <a:pt x="3978521" y="2777857"/>
                </a:cubicBezTo>
                <a:cubicBezTo>
                  <a:pt x="3972125" y="2771780"/>
                  <a:pt x="3965408" y="2762345"/>
                  <a:pt x="3960291" y="2754830"/>
                </a:cubicBezTo>
                <a:cubicBezTo>
                  <a:pt x="3955173" y="2747312"/>
                  <a:pt x="3951815" y="2738998"/>
                  <a:pt x="3947817" y="2732761"/>
                </a:cubicBezTo>
                <a:cubicBezTo>
                  <a:pt x="3943820" y="2726524"/>
                  <a:pt x="3939341" y="2722046"/>
                  <a:pt x="3936304" y="2717409"/>
                </a:cubicBezTo>
                <a:cubicBezTo>
                  <a:pt x="3933266" y="2712771"/>
                  <a:pt x="3932306" y="2705895"/>
                  <a:pt x="3929587" y="2704936"/>
                </a:cubicBezTo>
                <a:cubicBezTo>
                  <a:pt x="3926869" y="2703976"/>
                  <a:pt x="3922391" y="2712772"/>
                  <a:pt x="3919992" y="2711652"/>
                </a:cubicBezTo>
                <a:cubicBezTo>
                  <a:pt x="3917594" y="2710532"/>
                  <a:pt x="3917913" y="2699819"/>
                  <a:pt x="3915195" y="2698219"/>
                </a:cubicBezTo>
                <a:cubicBezTo>
                  <a:pt x="3912477" y="2696620"/>
                  <a:pt x="3904640" y="2703816"/>
                  <a:pt x="3903681" y="2702057"/>
                </a:cubicBezTo>
                <a:cubicBezTo>
                  <a:pt x="3902722" y="2700298"/>
                  <a:pt x="3908798" y="2691982"/>
                  <a:pt x="3909438" y="2687665"/>
                </a:cubicBezTo>
                <a:cubicBezTo>
                  <a:pt x="3910077" y="2683347"/>
                  <a:pt x="3910238" y="2678069"/>
                  <a:pt x="3907519" y="2676150"/>
                </a:cubicBezTo>
                <a:cubicBezTo>
                  <a:pt x="3904800" y="2674231"/>
                  <a:pt x="3897924" y="2676950"/>
                  <a:pt x="3893127" y="2676151"/>
                </a:cubicBezTo>
                <a:cubicBezTo>
                  <a:pt x="3888329" y="2675351"/>
                  <a:pt x="3880973" y="2675511"/>
                  <a:pt x="3878734" y="2671353"/>
                </a:cubicBezTo>
                <a:cubicBezTo>
                  <a:pt x="3876496" y="2667195"/>
                  <a:pt x="3877615" y="2652484"/>
                  <a:pt x="3879694" y="2651203"/>
                </a:cubicBezTo>
                <a:cubicBezTo>
                  <a:pt x="3881772" y="2649925"/>
                  <a:pt x="3887370" y="2661279"/>
                  <a:pt x="3891208" y="2663677"/>
                </a:cubicBezTo>
                <a:cubicBezTo>
                  <a:pt x="3895046" y="2666076"/>
                  <a:pt x="3901122" y="2667035"/>
                  <a:pt x="3902721" y="2665596"/>
                </a:cubicBezTo>
                <a:cubicBezTo>
                  <a:pt x="3904320" y="2664157"/>
                  <a:pt x="3902082" y="2658559"/>
                  <a:pt x="3900802" y="2655042"/>
                </a:cubicBezTo>
                <a:cubicBezTo>
                  <a:pt x="3899523" y="2651525"/>
                  <a:pt x="3895365" y="2647207"/>
                  <a:pt x="3895045" y="2644488"/>
                </a:cubicBezTo>
                <a:cubicBezTo>
                  <a:pt x="3894726" y="2641769"/>
                  <a:pt x="3899843" y="2640011"/>
                  <a:pt x="3898884" y="2638731"/>
                </a:cubicBezTo>
                <a:cubicBezTo>
                  <a:pt x="3897924" y="2637451"/>
                  <a:pt x="3892806" y="2637131"/>
                  <a:pt x="3889289" y="2636812"/>
                </a:cubicBezTo>
                <a:cubicBezTo>
                  <a:pt x="3885771" y="2636492"/>
                  <a:pt x="3880493" y="2635533"/>
                  <a:pt x="3877775" y="2636812"/>
                </a:cubicBezTo>
                <a:cubicBezTo>
                  <a:pt x="3875056" y="2638091"/>
                  <a:pt x="3874417" y="2644328"/>
                  <a:pt x="3872977" y="2644488"/>
                </a:cubicBezTo>
                <a:cubicBezTo>
                  <a:pt x="3871538" y="2644647"/>
                  <a:pt x="3870739" y="2639690"/>
                  <a:pt x="3869140" y="2637771"/>
                </a:cubicBezTo>
                <a:cubicBezTo>
                  <a:pt x="3867540" y="2635852"/>
                  <a:pt x="3863702" y="2634413"/>
                  <a:pt x="3863382" y="2632973"/>
                </a:cubicBezTo>
                <a:cubicBezTo>
                  <a:pt x="3863063" y="2631534"/>
                  <a:pt x="3866740" y="2632174"/>
                  <a:pt x="3867220" y="2629136"/>
                </a:cubicBezTo>
                <a:cubicBezTo>
                  <a:pt x="3867701" y="2626097"/>
                  <a:pt x="3865141" y="2617463"/>
                  <a:pt x="3866261" y="2614743"/>
                </a:cubicBezTo>
                <a:cubicBezTo>
                  <a:pt x="3867380" y="2612025"/>
                  <a:pt x="3870419" y="2613304"/>
                  <a:pt x="3873936" y="2612825"/>
                </a:cubicBezTo>
                <a:cubicBezTo>
                  <a:pt x="3877455" y="2612345"/>
                  <a:pt x="3884012" y="2612984"/>
                  <a:pt x="3887369" y="2611865"/>
                </a:cubicBezTo>
                <a:cubicBezTo>
                  <a:pt x="3890728" y="2610746"/>
                  <a:pt x="3894726" y="2607547"/>
                  <a:pt x="3894086" y="2606108"/>
                </a:cubicBezTo>
                <a:cubicBezTo>
                  <a:pt x="3893446" y="2604669"/>
                  <a:pt x="3887050" y="2604829"/>
                  <a:pt x="3883531" y="2603229"/>
                </a:cubicBezTo>
                <a:cubicBezTo>
                  <a:pt x="3880013" y="2601631"/>
                  <a:pt x="3874417" y="2599392"/>
                  <a:pt x="3872978" y="2596513"/>
                </a:cubicBezTo>
                <a:cubicBezTo>
                  <a:pt x="3871538" y="2593635"/>
                  <a:pt x="3876176" y="2589637"/>
                  <a:pt x="3874896" y="2585958"/>
                </a:cubicBezTo>
                <a:cubicBezTo>
                  <a:pt x="3873617" y="2582281"/>
                  <a:pt x="3865142" y="2576364"/>
                  <a:pt x="3865302" y="2574445"/>
                </a:cubicBezTo>
                <a:cubicBezTo>
                  <a:pt x="3865461" y="2572527"/>
                  <a:pt x="3872178" y="2572686"/>
                  <a:pt x="3875856" y="2574445"/>
                </a:cubicBezTo>
                <a:cubicBezTo>
                  <a:pt x="3879533" y="2576204"/>
                  <a:pt x="3884491" y="2583240"/>
                  <a:pt x="3887369" y="2584999"/>
                </a:cubicBezTo>
                <a:cubicBezTo>
                  <a:pt x="3890249" y="2586758"/>
                  <a:pt x="3891688" y="2584200"/>
                  <a:pt x="3893127" y="2585000"/>
                </a:cubicBezTo>
                <a:cubicBezTo>
                  <a:pt x="3894565" y="2585799"/>
                  <a:pt x="3893126" y="2587078"/>
                  <a:pt x="3896005" y="2589796"/>
                </a:cubicBezTo>
                <a:cubicBezTo>
                  <a:pt x="3898883" y="2592515"/>
                  <a:pt x="3907679" y="2600991"/>
                  <a:pt x="3910397" y="2601310"/>
                </a:cubicBezTo>
                <a:cubicBezTo>
                  <a:pt x="3913116" y="2601630"/>
                  <a:pt x="3913596" y="2593795"/>
                  <a:pt x="3912317" y="2591716"/>
                </a:cubicBezTo>
                <a:cubicBezTo>
                  <a:pt x="3911037" y="2589636"/>
                  <a:pt x="3903042" y="2591076"/>
                  <a:pt x="3902722" y="2588837"/>
                </a:cubicBezTo>
                <a:cubicBezTo>
                  <a:pt x="3902401" y="2586598"/>
                  <a:pt x="3910398" y="2582281"/>
                  <a:pt x="3910398" y="2578284"/>
                </a:cubicBezTo>
                <a:cubicBezTo>
                  <a:pt x="3910397" y="2574285"/>
                  <a:pt x="3901922" y="2566449"/>
                  <a:pt x="3902722" y="2564851"/>
                </a:cubicBezTo>
                <a:cubicBezTo>
                  <a:pt x="3903521" y="2563251"/>
                  <a:pt x="3911516" y="2566289"/>
                  <a:pt x="3915195" y="2568688"/>
                </a:cubicBezTo>
                <a:cubicBezTo>
                  <a:pt x="3918872" y="2571086"/>
                  <a:pt x="3922391" y="2574445"/>
                  <a:pt x="3924789" y="2579243"/>
                </a:cubicBezTo>
                <a:cubicBezTo>
                  <a:pt x="3927188" y="2584040"/>
                  <a:pt x="3929427" y="2591396"/>
                  <a:pt x="3929587" y="2597473"/>
                </a:cubicBezTo>
                <a:cubicBezTo>
                  <a:pt x="3929747" y="2603549"/>
                  <a:pt x="3926709" y="2608667"/>
                  <a:pt x="3925749" y="2615703"/>
                </a:cubicBezTo>
                <a:cubicBezTo>
                  <a:pt x="3924789" y="2622739"/>
                  <a:pt x="3923350" y="2634893"/>
                  <a:pt x="3923830" y="2639690"/>
                </a:cubicBezTo>
                <a:cubicBezTo>
                  <a:pt x="3924310" y="2644488"/>
                  <a:pt x="3924950" y="2641609"/>
                  <a:pt x="3928628" y="2644488"/>
                </a:cubicBezTo>
                <a:cubicBezTo>
                  <a:pt x="3932306" y="2647367"/>
                  <a:pt x="3940781" y="2653123"/>
                  <a:pt x="3945898" y="2656961"/>
                </a:cubicBezTo>
                <a:cubicBezTo>
                  <a:pt x="3951016" y="2660799"/>
                  <a:pt x="3954854" y="2663358"/>
                  <a:pt x="3959331" y="2667516"/>
                </a:cubicBezTo>
                <a:cubicBezTo>
                  <a:pt x="3963808" y="2671673"/>
                  <a:pt x="3968287" y="2677110"/>
                  <a:pt x="3972764" y="2681908"/>
                </a:cubicBezTo>
                <a:cubicBezTo>
                  <a:pt x="3972764" y="2681908"/>
                  <a:pt x="3981399" y="2690703"/>
                  <a:pt x="3986197" y="2696300"/>
                </a:cubicBezTo>
                <a:cubicBezTo>
                  <a:pt x="3990994" y="2701897"/>
                  <a:pt x="3996911" y="2710213"/>
                  <a:pt x="4001548" y="2715490"/>
                </a:cubicBezTo>
                <a:cubicBezTo>
                  <a:pt x="4006187" y="2720767"/>
                  <a:pt x="4010664" y="2728762"/>
                  <a:pt x="4014022" y="2727963"/>
                </a:cubicBezTo>
                <a:cubicBezTo>
                  <a:pt x="4017380" y="2727163"/>
                  <a:pt x="4018660" y="2715810"/>
                  <a:pt x="4021699" y="2710692"/>
                </a:cubicBezTo>
                <a:cubicBezTo>
                  <a:pt x="4024736" y="2705574"/>
                  <a:pt x="4027455" y="2701577"/>
                  <a:pt x="4032252" y="2697259"/>
                </a:cubicBezTo>
                <a:cubicBezTo>
                  <a:pt x="4037050" y="2692942"/>
                  <a:pt x="4045685" y="2688784"/>
                  <a:pt x="4050483" y="2684786"/>
                </a:cubicBezTo>
                <a:cubicBezTo>
                  <a:pt x="4055280" y="2680788"/>
                  <a:pt x="4059118" y="2677270"/>
                  <a:pt x="4061037" y="2673272"/>
                </a:cubicBezTo>
                <a:cubicBezTo>
                  <a:pt x="4062956" y="2669274"/>
                  <a:pt x="4063115" y="2663677"/>
                  <a:pt x="4061996" y="2660800"/>
                </a:cubicBezTo>
                <a:cubicBezTo>
                  <a:pt x="4060877" y="2657920"/>
                  <a:pt x="4058318" y="2656961"/>
                  <a:pt x="4054320" y="2656002"/>
                </a:cubicBezTo>
                <a:cubicBezTo>
                  <a:pt x="4050322" y="2655042"/>
                  <a:pt x="4042807" y="2655202"/>
                  <a:pt x="4038009" y="2655043"/>
                </a:cubicBezTo>
                <a:cubicBezTo>
                  <a:pt x="4033212" y="2654882"/>
                  <a:pt x="4029054" y="2654882"/>
                  <a:pt x="4025536" y="2655042"/>
                </a:cubicBezTo>
                <a:cubicBezTo>
                  <a:pt x="4022018" y="2655202"/>
                  <a:pt x="4018340" y="2655202"/>
                  <a:pt x="4016900" y="2656001"/>
                </a:cubicBezTo>
                <a:cubicBezTo>
                  <a:pt x="4015461" y="2656801"/>
                  <a:pt x="4018659" y="2659200"/>
                  <a:pt x="4016901" y="2659839"/>
                </a:cubicBezTo>
                <a:cubicBezTo>
                  <a:pt x="4015141" y="2660479"/>
                  <a:pt x="4010024" y="2661278"/>
                  <a:pt x="4006347" y="2659840"/>
                </a:cubicBezTo>
                <a:cubicBezTo>
                  <a:pt x="4002668" y="2658400"/>
                  <a:pt x="3996272" y="2654722"/>
                  <a:pt x="3994832" y="2651203"/>
                </a:cubicBezTo>
                <a:cubicBezTo>
                  <a:pt x="3993393" y="2647686"/>
                  <a:pt x="3994672" y="2642408"/>
                  <a:pt x="3997711" y="2638731"/>
                </a:cubicBezTo>
                <a:cubicBezTo>
                  <a:pt x="4000749" y="2635052"/>
                  <a:pt x="4006506" y="2630575"/>
                  <a:pt x="4013063" y="2629136"/>
                </a:cubicBezTo>
                <a:cubicBezTo>
                  <a:pt x="4019619" y="2627696"/>
                  <a:pt x="4032572" y="2630576"/>
                  <a:pt x="4037050" y="2630095"/>
                </a:cubicBezTo>
                <a:cubicBezTo>
                  <a:pt x="4041527" y="2629616"/>
                  <a:pt x="4040728" y="2628656"/>
                  <a:pt x="4039928" y="2626258"/>
                </a:cubicBezTo>
                <a:cubicBezTo>
                  <a:pt x="4039129" y="2623858"/>
                  <a:pt x="4034491" y="2618262"/>
                  <a:pt x="4032252" y="2615703"/>
                </a:cubicBezTo>
                <a:cubicBezTo>
                  <a:pt x="4030014" y="2613144"/>
                  <a:pt x="4028414" y="2611545"/>
                  <a:pt x="4026495" y="2610906"/>
                </a:cubicBezTo>
                <a:cubicBezTo>
                  <a:pt x="4024577" y="2610266"/>
                  <a:pt x="4022977" y="2611065"/>
                  <a:pt x="4020738" y="2611865"/>
                </a:cubicBezTo>
                <a:cubicBezTo>
                  <a:pt x="4018500" y="2612665"/>
                  <a:pt x="4014502" y="2613784"/>
                  <a:pt x="4013063" y="2615703"/>
                </a:cubicBezTo>
                <a:cubicBezTo>
                  <a:pt x="4011623" y="2617622"/>
                  <a:pt x="4014022" y="2622100"/>
                  <a:pt x="4012103" y="2623379"/>
                </a:cubicBezTo>
                <a:cubicBezTo>
                  <a:pt x="4010184" y="2624658"/>
                  <a:pt x="4003468" y="2624498"/>
                  <a:pt x="4001548" y="2623379"/>
                </a:cubicBezTo>
                <a:cubicBezTo>
                  <a:pt x="3999630" y="2622259"/>
                  <a:pt x="4002188" y="2617942"/>
                  <a:pt x="4000590" y="2616663"/>
                </a:cubicBezTo>
                <a:cubicBezTo>
                  <a:pt x="3998990" y="2615383"/>
                  <a:pt x="3994513" y="2619061"/>
                  <a:pt x="3991954" y="2615703"/>
                </a:cubicBezTo>
                <a:cubicBezTo>
                  <a:pt x="3989395" y="2612345"/>
                  <a:pt x="3988595" y="2604029"/>
                  <a:pt x="3987156" y="2598432"/>
                </a:cubicBezTo>
                <a:cubicBezTo>
                  <a:pt x="3985717" y="2592836"/>
                  <a:pt x="3982839" y="2585000"/>
                  <a:pt x="3983318" y="2582121"/>
                </a:cubicBezTo>
                <a:cubicBezTo>
                  <a:pt x="3983798" y="2579243"/>
                  <a:pt x="3984918" y="2581801"/>
                  <a:pt x="3990035" y="2581161"/>
                </a:cubicBezTo>
                <a:cubicBezTo>
                  <a:pt x="3995153" y="2580521"/>
                  <a:pt x="4008744" y="2580362"/>
                  <a:pt x="4014022" y="2578283"/>
                </a:cubicBezTo>
                <a:cubicBezTo>
                  <a:pt x="4019299" y="2576204"/>
                  <a:pt x="4017220" y="2570927"/>
                  <a:pt x="4021698" y="2568688"/>
                </a:cubicBezTo>
                <a:cubicBezTo>
                  <a:pt x="4026176" y="2566449"/>
                  <a:pt x="4035611" y="2567409"/>
                  <a:pt x="4040888" y="2564851"/>
                </a:cubicBezTo>
                <a:cubicBezTo>
                  <a:pt x="4046165" y="2562291"/>
                  <a:pt x="4049843" y="2552537"/>
                  <a:pt x="4053361" y="2553336"/>
                </a:cubicBezTo>
                <a:close/>
                <a:moveTo>
                  <a:pt x="3350186" y="2528525"/>
                </a:moveTo>
                <a:cubicBezTo>
                  <a:pt x="3349451" y="2528328"/>
                  <a:pt x="3348989" y="2528403"/>
                  <a:pt x="3348271" y="2528800"/>
                </a:cubicBezTo>
                <a:cubicBezTo>
                  <a:pt x="3346835" y="2529592"/>
                  <a:pt x="3343578" y="2532700"/>
                  <a:pt x="3343140" y="2533716"/>
                </a:cubicBezTo>
                <a:cubicBezTo>
                  <a:pt x="3342702" y="2534732"/>
                  <a:pt x="3344546" y="2534981"/>
                  <a:pt x="3345643" y="2534897"/>
                </a:cubicBezTo>
                <a:cubicBezTo>
                  <a:pt x="3346738" y="2534814"/>
                  <a:pt x="3348619" y="2533566"/>
                  <a:pt x="3349699" y="2533790"/>
                </a:cubicBezTo>
                <a:cubicBezTo>
                  <a:pt x="3350778" y="2534015"/>
                  <a:pt x="3352005" y="2535414"/>
                  <a:pt x="3352123" y="2536244"/>
                </a:cubicBezTo>
                <a:cubicBezTo>
                  <a:pt x="3352241" y="2537076"/>
                  <a:pt x="3351347" y="2538380"/>
                  <a:pt x="3350408" y="2538778"/>
                </a:cubicBezTo>
                <a:cubicBezTo>
                  <a:pt x="3349468" y="2539176"/>
                  <a:pt x="3346330" y="2538822"/>
                  <a:pt x="3346884" y="2539648"/>
                </a:cubicBezTo>
                <a:cubicBezTo>
                  <a:pt x="3347438" y="2540476"/>
                  <a:pt x="3352640" y="2542005"/>
                  <a:pt x="3353733" y="2543741"/>
                </a:cubicBezTo>
                <a:cubicBezTo>
                  <a:pt x="3354826" y="2545477"/>
                  <a:pt x="3353635" y="2550011"/>
                  <a:pt x="3352098" y="2551605"/>
                </a:cubicBezTo>
                <a:cubicBezTo>
                  <a:pt x="3350560" y="2553198"/>
                  <a:pt x="3346692" y="2551110"/>
                  <a:pt x="3344507" y="2553304"/>
                </a:cubicBezTo>
                <a:cubicBezTo>
                  <a:pt x="3342323" y="2555498"/>
                  <a:pt x="3338987" y="2561182"/>
                  <a:pt x="3338990" y="2564770"/>
                </a:cubicBezTo>
                <a:cubicBezTo>
                  <a:pt x="3338992" y="2568358"/>
                  <a:pt x="3341732" y="2573639"/>
                  <a:pt x="3344524" y="2574834"/>
                </a:cubicBezTo>
                <a:cubicBezTo>
                  <a:pt x="3347317" y="2576027"/>
                  <a:pt x="3353242" y="2574299"/>
                  <a:pt x="3355741" y="2571936"/>
                </a:cubicBezTo>
                <a:cubicBezTo>
                  <a:pt x="3358239" y="2569572"/>
                  <a:pt x="3359430" y="2563736"/>
                  <a:pt x="3359513" y="2560653"/>
                </a:cubicBezTo>
                <a:cubicBezTo>
                  <a:pt x="3359597" y="2557571"/>
                  <a:pt x="3356083" y="2555600"/>
                  <a:pt x="3356240" y="2553442"/>
                </a:cubicBezTo>
                <a:cubicBezTo>
                  <a:pt x="3356396" y="2551285"/>
                  <a:pt x="3358425" y="2548297"/>
                  <a:pt x="3360452" y="2547711"/>
                </a:cubicBezTo>
                <a:cubicBezTo>
                  <a:pt x="3362479" y="2547126"/>
                  <a:pt x="3367264" y="2550256"/>
                  <a:pt x="3368403" y="2549931"/>
                </a:cubicBezTo>
                <a:cubicBezTo>
                  <a:pt x="3369544" y="2549606"/>
                  <a:pt x="3367405" y="2546813"/>
                  <a:pt x="3367291" y="2545760"/>
                </a:cubicBezTo>
                <a:cubicBezTo>
                  <a:pt x="3367176" y="2544707"/>
                  <a:pt x="3367668" y="2543659"/>
                  <a:pt x="3368440" y="2543490"/>
                </a:cubicBezTo>
                <a:cubicBezTo>
                  <a:pt x="3369211" y="2543322"/>
                  <a:pt x="3370870" y="2543884"/>
                  <a:pt x="3371919" y="2544753"/>
                </a:cubicBezTo>
                <a:cubicBezTo>
                  <a:pt x="3372968" y="2545621"/>
                  <a:pt x="3373255" y="2548284"/>
                  <a:pt x="3374010" y="2548820"/>
                </a:cubicBezTo>
                <a:cubicBezTo>
                  <a:pt x="3374766" y="2549356"/>
                  <a:pt x="3376295" y="2549348"/>
                  <a:pt x="3376451" y="2547966"/>
                </a:cubicBezTo>
                <a:cubicBezTo>
                  <a:pt x="3376607" y="2546585"/>
                  <a:pt x="3376023" y="2542346"/>
                  <a:pt x="3374948" y="2540532"/>
                </a:cubicBezTo>
                <a:cubicBezTo>
                  <a:pt x="3373872" y="2538717"/>
                  <a:pt x="3373467" y="2538685"/>
                  <a:pt x="3369999" y="2537079"/>
                </a:cubicBezTo>
                <a:cubicBezTo>
                  <a:pt x="3366531" y="2535473"/>
                  <a:pt x="3357360" y="2531260"/>
                  <a:pt x="3353739" y="2529880"/>
                </a:cubicBezTo>
                <a:cubicBezTo>
                  <a:pt x="3351929" y="2529190"/>
                  <a:pt x="3350921" y="2528722"/>
                  <a:pt x="3350186" y="2528525"/>
                </a:cubicBezTo>
                <a:close/>
                <a:moveTo>
                  <a:pt x="3377497" y="2523616"/>
                </a:moveTo>
                <a:cubicBezTo>
                  <a:pt x="3375470" y="2527594"/>
                  <a:pt x="3377946" y="2531356"/>
                  <a:pt x="3379524" y="2533820"/>
                </a:cubicBezTo>
                <a:cubicBezTo>
                  <a:pt x="3381102" y="2536286"/>
                  <a:pt x="3384808" y="2537881"/>
                  <a:pt x="3387993" y="2537340"/>
                </a:cubicBezTo>
                <a:cubicBezTo>
                  <a:pt x="3391178" y="2536799"/>
                  <a:pt x="3389514" y="2534424"/>
                  <a:pt x="3398635" y="2530577"/>
                </a:cubicBezTo>
                <a:cubicBezTo>
                  <a:pt x="3388897" y="2529445"/>
                  <a:pt x="3380188" y="2522428"/>
                  <a:pt x="3377497" y="2523616"/>
                </a:cubicBezTo>
                <a:close/>
                <a:moveTo>
                  <a:pt x="3343387" y="2505531"/>
                </a:moveTo>
                <a:cubicBezTo>
                  <a:pt x="3347005" y="2514744"/>
                  <a:pt x="3344143" y="2515213"/>
                  <a:pt x="3345981" y="2517870"/>
                </a:cubicBezTo>
                <a:cubicBezTo>
                  <a:pt x="3347819" y="2520527"/>
                  <a:pt x="3351549" y="2522065"/>
                  <a:pt x="3354415" y="2521472"/>
                </a:cubicBezTo>
                <a:cubicBezTo>
                  <a:pt x="3357282" y="2520880"/>
                  <a:pt x="3361704" y="2520024"/>
                  <a:pt x="3363133" y="2515795"/>
                </a:cubicBezTo>
                <a:cubicBezTo>
                  <a:pt x="3362103" y="2513038"/>
                  <a:pt x="3350999" y="2511708"/>
                  <a:pt x="3343387" y="2505531"/>
                </a:cubicBezTo>
                <a:close/>
                <a:moveTo>
                  <a:pt x="3869519" y="2431309"/>
                </a:moveTo>
                <a:lnTo>
                  <a:pt x="3870376" y="2433772"/>
                </a:lnTo>
                <a:cubicBezTo>
                  <a:pt x="3873207" y="2442800"/>
                  <a:pt x="3874703" y="2451719"/>
                  <a:pt x="3871815" y="2454167"/>
                </a:cubicBezTo>
                <a:cubicBezTo>
                  <a:pt x="3866041" y="2459063"/>
                  <a:pt x="3844137" y="2445687"/>
                  <a:pt x="3839242" y="2439913"/>
                </a:cubicBezTo>
                <a:lnTo>
                  <a:pt x="3837869" y="2438293"/>
                </a:lnTo>
                <a:lnTo>
                  <a:pt x="3837869" y="2706611"/>
                </a:lnTo>
                <a:lnTo>
                  <a:pt x="3846233" y="2704922"/>
                </a:lnTo>
                <a:cubicBezTo>
                  <a:pt x="3858219" y="2704922"/>
                  <a:pt x="3867936" y="2714639"/>
                  <a:pt x="3867936" y="2726625"/>
                </a:cubicBezTo>
                <a:cubicBezTo>
                  <a:pt x="3867935" y="2735615"/>
                  <a:pt x="3862469" y="2743328"/>
                  <a:pt x="3854681" y="2746623"/>
                </a:cubicBezTo>
                <a:lnTo>
                  <a:pt x="3851632" y="2747569"/>
                </a:lnTo>
                <a:lnTo>
                  <a:pt x="3853367" y="2747719"/>
                </a:lnTo>
                <a:cubicBezTo>
                  <a:pt x="3865857" y="2749364"/>
                  <a:pt x="3895533" y="2756360"/>
                  <a:pt x="3895532" y="2762985"/>
                </a:cubicBezTo>
                <a:cubicBezTo>
                  <a:pt x="3895533" y="2770555"/>
                  <a:pt x="3858692" y="2780530"/>
                  <a:pt x="3851121" y="2780530"/>
                </a:cubicBezTo>
                <a:lnTo>
                  <a:pt x="3847002" y="2780597"/>
                </a:lnTo>
                <a:lnTo>
                  <a:pt x="3850607" y="2780961"/>
                </a:lnTo>
                <a:cubicBezTo>
                  <a:pt x="3860496" y="2782984"/>
                  <a:pt x="3867936" y="2791735"/>
                  <a:pt x="3867935" y="2802222"/>
                </a:cubicBezTo>
                <a:cubicBezTo>
                  <a:pt x="3867936" y="2814208"/>
                  <a:pt x="3858219" y="2823925"/>
                  <a:pt x="3846233" y="2823925"/>
                </a:cubicBezTo>
                <a:lnTo>
                  <a:pt x="3837869" y="2822237"/>
                </a:lnTo>
                <a:lnTo>
                  <a:pt x="3837870" y="3124873"/>
                </a:lnTo>
                <a:lnTo>
                  <a:pt x="3842332" y="3122061"/>
                </a:lnTo>
                <a:cubicBezTo>
                  <a:pt x="3853073" y="3115825"/>
                  <a:pt x="3870641" y="3108454"/>
                  <a:pt x="3874738" y="3112385"/>
                </a:cubicBezTo>
                <a:cubicBezTo>
                  <a:pt x="3880199" y="3117629"/>
                  <a:pt x="3869136" y="3140786"/>
                  <a:pt x="3863893" y="3146248"/>
                </a:cubicBezTo>
                <a:lnTo>
                  <a:pt x="3857432" y="3152980"/>
                </a:lnTo>
                <a:lnTo>
                  <a:pt x="4054998" y="3155056"/>
                </a:lnTo>
                <a:lnTo>
                  <a:pt x="4054943" y="3154878"/>
                </a:lnTo>
                <a:cubicBezTo>
                  <a:pt x="4054654" y="3153465"/>
                  <a:pt x="4054503" y="3152002"/>
                  <a:pt x="4054503" y="3150503"/>
                </a:cubicBezTo>
                <a:cubicBezTo>
                  <a:pt x="4054502" y="3138518"/>
                  <a:pt x="4064219" y="3128801"/>
                  <a:pt x="4076205" y="3128801"/>
                </a:cubicBezTo>
                <a:cubicBezTo>
                  <a:pt x="4085195" y="3128801"/>
                  <a:pt x="4092907" y="3134267"/>
                  <a:pt x="4096202" y="3142056"/>
                </a:cubicBezTo>
                <a:lnTo>
                  <a:pt x="4097148" y="3145105"/>
                </a:lnTo>
                <a:lnTo>
                  <a:pt x="4097299" y="3143370"/>
                </a:lnTo>
                <a:cubicBezTo>
                  <a:pt x="4098944" y="3130879"/>
                  <a:pt x="4105940" y="3101205"/>
                  <a:pt x="4112564" y="3101204"/>
                </a:cubicBezTo>
                <a:cubicBezTo>
                  <a:pt x="4120134" y="3101204"/>
                  <a:pt x="4130110" y="3138045"/>
                  <a:pt x="4130110" y="3145615"/>
                </a:cubicBezTo>
                <a:lnTo>
                  <a:pt x="4130176" y="3149735"/>
                </a:lnTo>
                <a:lnTo>
                  <a:pt x="4130541" y="3146130"/>
                </a:lnTo>
                <a:cubicBezTo>
                  <a:pt x="4132564" y="3136241"/>
                  <a:pt x="4141314" y="3128801"/>
                  <a:pt x="4151803" y="3128801"/>
                </a:cubicBezTo>
                <a:cubicBezTo>
                  <a:pt x="4163787" y="3128801"/>
                  <a:pt x="4173504" y="3138518"/>
                  <a:pt x="4173505" y="3150504"/>
                </a:cubicBezTo>
                <a:cubicBezTo>
                  <a:pt x="4173505" y="3152002"/>
                  <a:pt x="4173353" y="3153464"/>
                  <a:pt x="4173064" y="3154877"/>
                </a:cubicBezTo>
                <a:lnTo>
                  <a:pt x="4172625" y="3156292"/>
                </a:lnTo>
                <a:lnTo>
                  <a:pt x="4397923" y="3158659"/>
                </a:lnTo>
                <a:lnTo>
                  <a:pt x="4397542" y="3158324"/>
                </a:lnTo>
                <a:cubicBezTo>
                  <a:pt x="4391938" y="3153235"/>
                  <a:pt x="4376280" y="3124241"/>
                  <a:pt x="4381369" y="3118637"/>
                </a:cubicBezTo>
                <a:cubicBezTo>
                  <a:pt x="4385187" y="3114435"/>
                  <a:pt x="4399334" y="3119245"/>
                  <a:pt x="4408534" y="3124061"/>
                </a:cubicBezTo>
                <a:lnTo>
                  <a:pt x="4410313" y="3125083"/>
                </a:lnTo>
                <a:lnTo>
                  <a:pt x="4409297" y="3115542"/>
                </a:lnTo>
                <a:cubicBezTo>
                  <a:pt x="4391849" y="2978066"/>
                  <a:pt x="4349821" y="2862833"/>
                  <a:pt x="4294966" y="2768395"/>
                </a:cubicBezTo>
                <a:lnTo>
                  <a:pt x="4286313" y="2754148"/>
                </a:lnTo>
                <a:lnTo>
                  <a:pt x="4284897" y="2755826"/>
                </a:lnTo>
                <a:cubicBezTo>
                  <a:pt x="4275508" y="2763276"/>
                  <a:pt x="4261857" y="2761704"/>
                  <a:pt x="4254407" y="2752315"/>
                </a:cubicBezTo>
                <a:cubicBezTo>
                  <a:pt x="4248819" y="2745272"/>
                  <a:pt x="4248307" y="2735833"/>
                  <a:pt x="4252361" y="2728411"/>
                </a:cubicBezTo>
                <a:lnTo>
                  <a:pt x="4254160" y="2725775"/>
                </a:lnTo>
                <a:lnTo>
                  <a:pt x="4252709" y="2726735"/>
                </a:lnTo>
                <a:cubicBezTo>
                  <a:pt x="4241901" y="2733209"/>
                  <a:pt x="4214306" y="2746174"/>
                  <a:pt x="4210189" y="2740986"/>
                </a:cubicBezTo>
                <a:cubicBezTo>
                  <a:pt x="4205484" y="2735055"/>
                  <a:pt x="4228143" y="2704341"/>
                  <a:pt x="4234073" y="2699636"/>
                </a:cubicBezTo>
                <a:lnTo>
                  <a:pt x="4237259" y="2697024"/>
                </a:lnTo>
                <a:lnTo>
                  <a:pt x="4234209" y="2698979"/>
                </a:lnTo>
                <a:cubicBezTo>
                  <a:pt x="4225204" y="2703540"/>
                  <a:pt x="4213937" y="2701310"/>
                  <a:pt x="4207418" y="2693094"/>
                </a:cubicBezTo>
                <a:cubicBezTo>
                  <a:pt x="4199968" y="2683705"/>
                  <a:pt x="4201540" y="2670054"/>
                  <a:pt x="4210930" y="2662604"/>
                </a:cubicBezTo>
                <a:lnTo>
                  <a:pt x="4218501" y="2658744"/>
                </a:lnTo>
                <a:lnTo>
                  <a:pt x="4204533" y="2642156"/>
                </a:lnTo>
                <a:cubicBezTo>
                  <a:pt x="4094467" y="2516351"/>
                  <a:pt x="3964311" y="2448554"/>
                  <a:pt x="3871799" y="2431653"/>
                </a:cubicBezTo>
                <a:close/>
                <a:moveTo>
                  <a:pt x="3816290" y="2395031"/>
                </a:moveTo>
                <a:cubicBezTo>
                  <a:pt x="3822011" y="2395297"/>
                  <a:pt x="3827936" y="2395789"/>
                  <a:pt x="3834049" y="2396506"/>
                </a:cubicBezTo>
                <a:lnTo>
                  <a:pt x="3851858" y="2399179"/>
                </a:lnTo>
                <a:lnTo>
                  <a:pt x="3852933" y="2399341"/>
                </a:lnTo>
                <a:lnTo>
                  <a:pt x="3873682" y="2403775"/>
                </a:lnTo>
                <a:lnTo>
                  <a:pt x="3880813" y="2405690"/>
                </a:lnTo>
                <a:lnTo>
                  <a:pt x="3895424" y="2409709"/>
                </a:lnTo>
                <a:lnTo>
                  <a:pt x="3904293" y="2412572"/>
                </a:lnTo>
                <a:lnTo>
                  <a:pt x="3918046" y="2417157"/>
                </a:lnTo>
                <a:lnTo>
                  <a:pt x="3927829" y="2420832"/>
                </a:lnTo>
                <a:lnTo>
                  <a:pt x="3941439" y="2426139"/>
                </a:lnTo>
                <a:lnTo>
                  <a:pt x="3951818" y="2430575"/>
                </a:lnTo>
                <a:lnTo>
                  <a:pt x="3965494" y="2436670"/>
                </a:lnTo>
                <a:lnTo>
                  <a:pt x="3976286" y="2441841"/>
                </a:lnTo>
                <a:lnTo>
                  <a:pt x="3990107" y="2448773"/>
                </a:lnTo>
                <a:lnTo>
                  <a:pt x="4001174" y="2454655"/>
                </a:lnTo>
                <a:lnTo>
                  <a:pt x="4015174" y="2462473"/>
                </a:lnTo>
                <a:lnTo>
                  <a:pt x="4026393" y="2469033"/>
                </a:lnTo>
                <a:lnTo>
                  <a:pt x="4040601" y="2477801"/>
                </a:lnTo>
                <a:lnTo>
                  <a:pt x="4051843" y="2484995"/>
                </a:lnTo>
                <a:lnTo>
                  <a:pt x="4066313" y="2494809"/>
                </a:lnTo>
                <a:lnTo>
                  <a:pt x="4077417" y="2502557"/>
                </a:lnTo>
                <a:lnTo>
                  <a:pt x="4092280" y="2513596"/>
                </a:lnTo>
                <a:lnTo>
                  <a:pt x="4103007" y="2521731"/>
                </a:lnTo>
                <a:lnTo>
                  <a:pt x="4118619" y="2534401"/>
                </a:lnTo>
                <a:lnTo>
                  <a:pt x="4128500" y="2542535"/>
                </a:lnTo>
                <a:lnTo>
                  <a:pt x="4146205" y="2558214"/>
                </a:lnTo>
                <a:lnTo>
                  <a:pt x="4153786" y="2564980"/>
                </a:lnTo>
                <a:lnTo>
                  <a:pt x="4178738" y="2589091"/>
                </a:lnTo>
                <a:lnTo>
                  <a:pt x="4182837" y="2593393"/>
                </a:lnTo>
                <a:lnTo>
                  <a:pt x="4203218" y="2614896"/>
                </a:lnTo>
                <a:lnTo>
                  <a:pt x="4211657" y="2624517"/>
                </a:lnTo>
                <a:lnTo>
                  <a:pt x="4227157" y="2642397"/>
                </a:lnTo>
                <a:lnTo>
                  <a:pt x="4236547" y="2654048"/>
                </a:lnTo>
                <a:lnTo>
                  <a:pt x="4250440" y="2671611"/>
                </a:lnTo>
                <a:lnTo>
                  <a:pt x="4269315" y="2697168"/>
                </a:lnTo>
                <a:lnTo>
                  <a:pt x="4284828" y="2720161"/>
                </a:lnTo>
                <a:lnTo>
                  <a:pt x="4288068" y="2725018"/>
                </a:lnTo>
                <a:lnTo>
                  <a:pt x="4288164" y="2725107"/>
                </a:lnTo>
                <a:lnTo>
                  <a:pt x="4288690" y="2725886"/>
                </a:lnTo>
                <a:lnTo>
                  <a:pt x="4288826" y="2726153"/>
                </a:lnTo>
                <a:lnTo>
                  <a:pt x="4290933" y="2729311"/>
                </a:lnTo>
                <a:lnTo>
                  <a:pt x="4295053" y="2736025"/>
                </a:lnTo>
                <a:lnTo>
                  <a:pt x="4313770" y="2767125"/>
                </a:lnTo>
                <a:lnTo>
                  <a:pt x="4320972" y="2780098"/>
                </a:lnTo>
                <a:lnTo>
                  <a:pt x="4335497" y="2807519"/>
                </a:lnTo>
                <a:lnTo>
                  <a:pt x="4342631" y="2821816"/>
                </a:lnTo>
                <a:lnTo>
                  <a:pt x="4356781" y="2852508"/>
                </a:lnTo>
                <a:lnTo>
                  <a:pt x="4362197" y="2864685"/>
                </a:lnTo>
                <a:lnTo>
                  <a:pt x="4379844" y="2909329"/>
                </a:lnTo>
                <a:lnTo>
                  <a:pt x="4382514" y="2917144"/>
                </a:lnTo>
                <a:lnTo>
                  <a:pt x="4395538" y="2956357"/>
                </a:lnTo>
                <a:lnTo>
                  <a:pt x="4400238" y="2972425"/>
                </a:lnTo>
                <a:lnTo>
                  <a:pt x="4409451" y="3006382"/>
                </a:lnTo>
                <a:lnTo>
                  <a:pt x="4413768" y="3024024"/>
                </a:lnTo>
                <a:lnTo>
                  <a:pt x="4421740" y="3061539"/>
                </a:lnTo>
                <a:lnTo>
                  <a:pt x="4424722" y="3076581"/>
                </a:lnTo>
                <a:lnTo>
                  <a:pt x="4433172" y="3130895"/>
                </a:lnTo>
                <a:lnTo>
                  <a:pt x="4438353" y="3178621"/>
                </a:lnTo>
                <a:lnTo>
                  <a:pt x="4420421" y="3178434"/>
                </a:lnTo>
                <a:lnTo>
                  <a:pt x="4130595" y="3175412"/>
                </a:lnTo>
                <a:lnTo>
                  <a:pt x="4096938" y="3175061"/>
                </a:lnTo>
                <a:lnTo>
                  <a:pt x="3838820" y="3172369"/>
                </a:lnTo>
                <a:lnTo>
                  <a:pt x="3816291" y="3172134"/>
                </a:lnTo>
                <a:lnTo>
                  <a:pt x="3816291" y="3147185"/>
                </a:lnTo>
                <a:lnTo>
                  <a:pt x="3816290" y="2927533"/>
                </a:lnTo>
                <a:lnTo>
                  <a:pt x="3816290" y="2613552"/>
                </a:lnTo>
                <a:lnTo>
                  <a:pt x="3816290" y="2412842"/>
                </a:lnTo>
                <a:close/>
                <a:moveTo>
                  <a:pt x="3614001" y="2385546"/>
                </a:moveTo>
                <a:cubicBezTo>
                  <a:pt x="3617504" y="2385473"/>
                  <a:pt x="3619997" y="2385608"/>
                  <a:pt x="3620802" y="2385965"/>
                </a:cubicBezTo>
                <a:cubicBezTo>
                  <a:pt x="3624023" y="2387397"/>
                  <a:pt x="3602554" y="2393122"/>
                  <a:pt x="3592894" y="2399920"/>
                </a:cubicBezTo>
                <a:cubicBezTo>
                  <a:pt x="3583234" y="2406718"/>
                  <a:pt x="3571426" y="2419599"/>
                  <a:pt x="3562839" y="2426754"/>
                </a:cubicBezTo>
                <a:cubicBezTo>
                  <a:pt x="3554252" y="2433910"/>
                  <a:pt x="3541372" y="2442856"/>
                  <a:pt x="3541372" y="2442856"/>
                </a:cubicBezTo>
                <a:cubicBezTo>
                  <a:pt x="3534216" y="2448222"/>
                  <a:pt x="3527418" y="2454483"/>
                  <a:pt x="3519904" y="2458956"/>
                </a:cubicBezTo>
                <a:cubicBezTo>
                  <a:pt x="3512390" y="2463428"/>
                  <a:pt x="3505771" y="2467722"/>
                  <a:pt x="3496290" y="2469689"/>
                </a:cubicBezTo>
                <a:cubicBezTo>
                  <a:pt x="3486808" y="2471657"/>
                  <a:pt x="3470707" y="2467185"/>
                  <a:pt x="3463015" y="2470763"/>
                </a:cubicBezTo>
                <a:cubicBezTo>
                  <a:pt x="3455322" y="2474341"/>
                  <a:pt x="3450849" y="2484717"/>
                  <a:pt x="3450135" y="2491157"/>
                </a:cubicBezTo>
                <a:cubicBezTo>
                  <a:pt x="3449419" y="2497597"/>
                  <a:pt x="3451744" y="2505827"/>
                  <a:pt x="3458721" y="2509404"/>
                </a:cubicBezTo>
                <a:cubicBezTo>
                  <a:pt x="3465698" y="2512982"/>
                  <a:pt x="3491996" y="2512625"/>
                  <a:pt x="3491996" y="2512625"/>
                </a:cubicBezTo>
                <a:cubicBezTo>
                  <a:pt x="3503624" y="2513877"/>
                  <a:pt x="3516326" y="2515844"/>
                  <a:pt x="3528491" y="2516919"/>
                </a:cubicBezTo>
                <a:cubicBezTo>
                  <a:pt x="3540656" y="2517992"/>
                  <a:pt x="3553179" y="2516918"/>
                  <a:pt x="3564986" y="2519065"/>
                </a:cubicBezTo>
                <a:cubicBezTo>
                  <a:pt x="3576793" y="2521212"/>
                  <a:pt x="3589495" y="2525863"/>
                  <a:pt x="3599335" y="2529799"/>
                </a:cubicBezTo>
                <a:cubicBezTo>
                  <a:pt x="3609174" y="2533735"/>
                  <a:pt x="3618476" y="2536955"/>
                  <a:pt x="3624023" y="2542679"/>
                </a:cubicBezTo>
                <a:cubicBezTo>
                  <a:pt x="3629568" y="2548404"/>
                  <a:pt x="3632789" y="2557170"/>
                  <a:pt x="3632609" y="2564147"/>
                </a:cubicBezTo>
                <a:cubicBezTo>
                  <a:pt x="3632430" y="2571124"/>
                  <a:pt x="3629211" y="2577922"/>
                  <a:pt x="3622949" y="2584541"/>
                </a:cubicBezTo>
                <a:cubicBezTo>
                  <a:pt x="3616687" y="2591160"/>
                  <a:pt x="3610426" y="2600105"/>
                  <a:pt x="3595041" y="2603862"/>
                </a:cubicBezTo>
                <a:cubicBezTo>
                  <a:pt x="3579655" y="2607619"/>
                  <a:pt x="3535110" y="2604041"/>
                  <a:pt x="3530638" y="2607083"/>
                </a:cubicBezTo>
                <a:cubicBezTo>
                  <a:pt x="3526165" y="2610123"/>
                  <a:pt x="3557115" y="2619963"/>
                  <a:pt x="3568206" y="2622110"/>
                </a:cubicBezTo>
                <a:cubicBezTo>
                  <a:pt x="3579298" y="2624256"/>
                  <a:pt x="3591462" y="2618353"/>
                  <a:pt x="3597188" y="2619963"/>
                </a:cubicBezTo>
                <a:cubicBezTo>
                  <a:pt x="3602912" y="2621572"/>
                  <a:pt x="3599334" y="2630697"/>
                  <a:pt x="3602554" y="2631770"/>
                </a:cubicBezTo>
                <a:cubicBezTo>
                  <a:pt x="3605774" y="2632844"/>
                  <a:pt x="3614183" y="2625687"/>
                  <a:pt x="3616508" y="2626403"/>
                </a:cubicBezTo>
                <a:cubicBezTo>
                  <a:pt x="3618834" y="2627119"/>
                  <a:pt x="3617761" y="2632485"/>
                  <a:pt x="3616508" y="2636064"/>
                </a:cubicBezTo>
                <a:cubicBezTo>
                  <a:pt x="3615257" y="2639641"/>
                  <a:pt x="3608458" y="2644472"/>
                  <a:pt x="3608995" y="2647870"/>
                </a:cubicBezTo>
                <a:cubicBezTo>
                  <a:pt x="3609531" y="2651269"/>
                  <a:pt x="3619013" y="2654311"/>
                  <a:pt x="3619729" y="2656457"/>
                </a:cubicBezTo>
                <a:cubicBezTo>
                  <a:pt x="3620444" y="2658604"/>
                  <a:pt x="3614003" y="2658784"/>
                  <a:pt x="3613288" y="2660752"/>
                </a:cubicBezTo>
                <a:cubicBezTo>
                  <a:pt x="3612572" y="2662719"/>
                  <a:pt x="3616687" y="2665403"/>
                  <a:pt x="3615435" y="2668265"/>
                </a:cubicBezTo>
                <a:cubicBezTo>
                  <a:pt x="3614183" y="2671128"/>
                  <a:pt x="3608279" y="2675063"/>
                  <a:pt x="3605774" y="2677925"/>
                </a:cubicBezTo>
                <a:cubicBezTo>
                  <a:pt x="3603270" y="2680787"/>
                  <a:pt x="3599872" y="2682577"/>
                  <a:pt x="3600408" y="2685439"/>
                </a:cubicBezTo>
                <a:cubicBezTo>
                  <a:pt x="3600944" y="2688302"/>
                  <a:pt x="3607742" y="2690627"/>
                  <a:pt x="3608994" y="2695100"/>
                </a:cubicBezTo>
                <a:cubicBezTo>
                  <a:pt x="3610247" y="2699572"/>
                  <a:pt x="3606848" y="2707801"/>
                  <a:pt x="3607921" y="2712273"/>
                </a:cubicBezTo>
                <a:cubicBezTo>
                  <a:pt x="3608995" y="2716746"/>
                  <a:pt x="3617046" y="2721219"/>
                  <a:pt x="3615435" y="2721934"/>
                </a:cubicBezTo>
                <a:cubicBezTo>
                  <a:pt x="3613825" y="2722649"/>
                  <a:pt x="3602196" y="2718356"/>
                  <a:pt x="3598261" y="2716568"/>
                </a:cubicBezTo>
                <a:cubicBezTo>
                  <a:pt x="3594325" y="2714778"/>
                  <a:pt x="3593789" y="2714420"/>
                  <a:pt x="3591820" y="2711201"/>
                </a:cubicBezTo>
                <a:cubicBezTo>
                  <a:pt x="3589853" y="2707980"/>
                  <a:pt x="3587706" y="2698856"/>
                  <a:pt x="3586454" y="2697246"/>
                </a:cubicBezTo>
                <a:cubicBezTo>
                  <a:pt x="3585201" y="2695636"/>
                  <a:pt x="3584844" y="2699572"/>
                  <a:pt x="3584306" y="2701540"/>
                </a:cubicBezTo>
                <a:cubicBezTo>
                  <a:pt x="3583770" y="2703507"/>
                  <a:pt x="3585559" y="2707801"/>
                  <a:pt x="3583234" y="2709053"/>
                </a:cubicBezTo>
                <a:cubicBezTo>
                  <a:pt x="3580908" y="2710305"/>
                  <a:pt x="3572499" y="2707443"/>
                  <a:pt x="3570353" y="2709053"/>
                </a:cubicBezTo>
                <a:cubicBezTo>
                  <a:pt x="3568206" y="2710664"/>
                  <a:pt x="3570890" y="2718713"/>
                  <a:pt x="3570353" y="2718713"/>
                </a:cubicBezTo>
                <a:cubicBezTo>
                  <a:pt x="3569816" y="2718713"/>
                  <a:pt x="3568620" y="2711591"/>
                  <a:pt x="3567133" y="2709054"/>
                </a:cubicBezTo>
                <a:cubicBezTo>
                  <a:pt x="3565645" y="2706516"/>
                  <a:pt x="3562916" y="2705142"/>
                  <a:pt x="3561428" y="2703491"/>
                </a:cubicBezTo>
                <a:cubicBezTo>
                  <a:pt x="3559940" y="2701840"/>
                  <a:pt x="3558151" y="2700728"/>
                  <a:pt x="3558209" y="2699150"/>
                </a:cubicBezTo>
                <a:cubicBezTo>
                  <a:pt x="3558265" y="2697573"/>
                  <a:pt x="3563141" y="2695954"/>
                  <a:pt x="3561766" y="2694026"/>
                </a:cubicBezTo>
                <a:cubicBezTo>
                  <a:pt x="3560392" y="2692099"/>
                  <a:pt x="3551926" y="2689733"/>
                  <a:pt x="3549959" y="2687586"/>
                </a:cubicBezTo>
                <a:cubicBezTo>
                  <a:pt x="3547991" y="2685439"/>
                  <a:pt x="3550674" y="2681861"/>
                  <a:pt x="3549959" y="2681145"/>
                </a:cubicBezTo>
                <a:cubicBezTo>
                  <a:pt x="3549243" y="2680429"/>
                  <a:pt x="3548169" y="2682576"/>
                  <a:pt x="3545665" y="2683292"/>
                </a:cubicBezTo>
                <a:cubicBezTo>
                  <a:pt x="3543160" y="2684008"/>
                  <a:pt x="3537078" y="2685797"/>
                  <a:pt x="3534931" y="2685439"/>
                </a:cubicBezTo>
                <a:cubicBezTo>
                  <a:pt x="3532785" y="2685082"/>
                  <a:pt x="3531353" y="2683471"/>
                  <a:pt x="3532785" y="2681146"/>
                </a:cubicBezTo>
                <a:cubicBezTo>
                  <a:pt x="3534215" y="2678820"/>
                  <a:pt x="3540477" y="2673453"/>
                  <a:pt x="3543518" y="2671485"/>
                </a:cubicBezTo>
                <a:cubicBezTo>
                  <a:pt x="3546559" y="2669517"/>
                  <a:pt x="3547990" y="2669696"/>
                  <a:pt x="3551033" y="2669338"/>
                </a:cubicBezTo>
                <a:cubicBezTo>
                  <a:pt x="3554073" y="2668981"/>
                  <a:pt x="3561766" y="2669339"/>
                  <a:pt x="3561766" y="2669339"/>
                </a:cubicBezTo>
                <a:cubicBezTo>
                  <a:pt x="3566239" y="2669338"/>
                  <a:pt x="3575004" y="2672021"/>
                  <a:pt x="3577867" y="2669338"/>
                </a:cubicBezTo>
                <a:cubicBezTo>
                  <a:pt x="3580729" y="2666655"/>
                  <a:pt x="3578046" y="2657531"/>
                  <a:pt x="3578940" y="2653237"/>
                </a:cubicBezTo>
                <a:cubicBezTo>
                  <a:pt x="3579835" y="2648945"/>
                  <a:pt x="3584665" y="2645903"/>
                  <a:pt x="3583234" y="2643577"/>
                </a:cubicBezTo>
                <a:cubicBezTo>
                  <a:pt x="3581802" y="2641251"/>
                  <a:pt x="3575899" y="2639820"/>
                  <a:pt x="3570353" y="2639284"/>
                </a:cubicBezTo>
                <a:cubicBezTo>
                  <a:pt x="3564807" y="2638747"/>
                  <a:pt x="3553894" y="2638211"/>
                  <a:pt x="3549959" y="2640357"/>
                </a:cubicBezTo>
                <a:cubicBezTo>
                  <a:pt x="3546023" y="2642504"/>
                  <a:pt x="3549064" y="2650017"/>
                  <a:pt x="3546739" y="2652164"/>
                </a:cubicBezTo>
                <a:cubicBezTo>
                  <a:pt x="3544412" y="2654311"/>
                  <a:pt x="3540656" y="2653596"/>
                  <a:pt x="3536004" y="2653237"/>
                </a:cubicBezTo>
                <a:cubicBezTo>
                  <a:pt x="3531353" y="2652880"/>
                  <a:pt x="3518830" y="2650018"/>
                  <a:pt x="3518830" y="2650018"/>
                </a:cubicBezTo>
                <a:cubicBezTo>
                  <a:pt x="3514179" y="2649123"/>
                  <a:pt x="3512032" y="2647513"/>
                  <a:pt x="3508097" y="2647871"/>
                </a:cubicBezTo>
                <a:cubicBezTo>
                  <a:pt x="3504161" y="2648228"/>
                  <a:pt x="3496111" y="2649659"/>
                  <a:pt x="3495216" y="2652164"/>
                </a:cubicBezTo>
                <a:cubicBezTo>
                  <a:pt x="3494322" y="2654669"/>
                  <a:pt x="3500047" y="2659142"/>
                  <a:pt x="3502730" y="2662898"/>
                </a:cubicBezTo>
                <a:cubicBezTo>
                  <a:pt x="3505413" y="2666655"/>
                  <a:pt x="3510065" y="2670590"/>
                  <a:pt x="3511317" y="2674705"/>
                </a:cubicBezTo>
                <a:cubicBezTo>
                  <a:pt x="3512570" y="2678820"/>
                  <a:pt x="3512927" y="2684723"/>
                  <a:pt x="3510244" y="2687586"/>
                </a:cubicBezTo>
                <a:cubicBezTo>
                  <a:pt x="3507560" y="2690449"/>
                  <a:pt x="3500404" y="2691879"/>
                  <a:pt x="3495216" y="2691880"/>
                </a:cubicBezTo>
                <a:cubicBezTo>
                  <a:pt x="3490028" y="2691879"/>
                  <a:pt x="3482515" y="2686512"/>
                  <a:pt x="3479115" y="2687586"/>
                </a:cubicBezTo>
                <a:cubicBezTo>
                  <a:pt x="3475716" y="2688659"/>
                  <a:pt x="3475538" y="2695278"/>
                  <a:pt x="3474822" y="2698320"/>
                </a:cubicBezTo>
                <a:cubicBezTo>
                  <a:pt x="3474106" y="2701361"/>
                  <a:pt x="3475359" y="2704223"/>
                  <a:pt x="3474822" y="2705834"/>
                </a:cubicBezTo>
                <a:cubicBezTo>
                  <a:pt x="3474285" y="2707443"/>
                  <a:pt x="3473569" y="2707443"/>
                  <a:pt x="3471602" y="2707981"/>
                </a:cubicBezTo>
                <a:cubicBezTo>
                  <a:pt x="3469634" y="2708516"/>
                  <a:pt x="3465341" y="2709591"/>
                  <a:pt x="3463015" y="2709054"/>
                </a:cubicBezTo>
                <a:cubicBezTo>
                  <a:pt x="3460689" y="2708516"/>
                  <a:pt x="3459795" y="2706012"/>
                  <a:pt x="3457648" y="2704760"/>
                </a:cubicBezTo>
                <a:cubicBezTo>
                  <a:pt x="3455501" y="2703508"/>
                  <a:pt x="3452818" y="2701004"/>
                  <a:pt x="3450134" y="2701540"/>
                </a:cubicBezTo>
                <a:cubicBezTo>
                  <a:pt x="3447450" y="2702077"/>
                  <a:pt x="3442978" y="2706012"/>
                  <a:pt x="3441547" y="2707980"/>
                </a:cubicBezTo>
                <a:cubicBezTo>
                  <a:pt x="3440117" y="2709948"/>
                  <a:pt x="3440474" y="2711558"/>
                  <a:pt x="3441547" y="2713347"/>
                </a:cubicBezTo>
                <a:cubicBezTo>
                  <a:pt x="3442621" y="2715136"/>
                  <a:pt x="3448703" y="2717819"/>
                  <a:pt x="3447987" y="2718713"/>
                </a:cubicBezTo>
                <a:cubicBezTo>
                  <a:pt x="3447272" y="2719608"/>
                  <a:pt x="3439758" y="2719966"/>
                  <a:pt x="3437253" y="2718714"/>
                </a:cubicBezTo>
                <a:cubicBezTo>
                  <a:pt x="3434749" y="2717461"/>
                  <a:pt x="3434034" y="2713526"/>
                  <a:pt x="3432960" y="2711200"/>
                </a:cubicBezTo>
                <a:cubicBezTo>
                  <a:pt x="3431887" y="2708874"/>
                  <a:pt x="3432245" y="2705834"/>
                  <a:pt x="3430813" y="2704760"/>
                </a:cubicBezTo>
                <a:cubicBezTo>
                  <a:pt x="3429382" y="2703687"/>
                  <a:pt x="3424373" y="2704760"/>
                  <a:pt x="3424373" y="2704760"/>
                </a:cubicBezTo>
                <a:cubicBezTo>
                  <a:pt x="3422226" y="2704760"/>
                  <a:pt x="3419006" y="2703150"/>
                  <a:pt x="3417933" y="2704760"/>
                </a:cubicBezTo>
                <a:cubicBezTo>
                  <a:pt x="3416859" y="2706370"/>
                  <a:pt x="3418828" y="2714421"/>
                  <a:pt x="3417932" y="2714421"/>
                </a:cubicBezTo>
                <a:cubicBezTo>
                  <a:pt x="3417038" y="2714420"/>
                  <a:pt x="3414533" y="2707980"/>
                  <a:pt x="3412565" y="2704760"/>
                </a:cubicBezTo>
                <a:cubicBezTo>
                  <a:pt x="3410597" y="2701540"/>
                  <a:pt x="3407200" y="2697604"/>
                  <a:pt x="3406126" y="2695100"/>
                </a:cubicBezTo>
                <a:cubicBezTo>
                  <a:pt x="3405052" y="2692595"/>
                  <a:pt x="3405231" y="2691342"/>
                  <a:pt x="3406125" y="2689733"/>
                </a:cubicBezTo>
                <a:cubicBezTo>
                  <a:pt x="3407020" y="2688123"/>
                  <a:pt x="3408809" y="2686154"/>
                  <a:pt x="3411492" y="2685439"/>
                </a:cubicBezTo>
                <a:cubicBezTo>
                  <a:pt x="3414175" y="2684724"/>
                  <a:pt x="3419900" y="2685976"/>
                  <a:pt x="3422226" y="2685439"/>
                </a:cubicBezTo>
                <a:cubicBezTo>
                  <a:pt x="3424552" y="2684903"/>
                  <a:pt x="3426341" y="2682935"/>
                  <a:pt x="3425447" y="2682219"/>
                </a:cubicBezTo>
                <a:cubicBezTo>
                  <a:pt x="3424552" y="2681503"/>
                  <a:pt x="3419006" y="2682219"/>
                  <a:pt x="3416859" y="2681146"/>
                </a:cubicBezTo>
                <a:cubicBezTo>
                  <a:pt x="3414713" y="2680072"/>
                  <a:pt x="3414176" y="2676852"/>
                  <a:pt x="3412565" y="2675778"/>
                </a:cubicBezTo>
                <a:cubicBezTo>
                  <a:pt x="3410955" y="2674705"/>
                  <a:pt x="3409525" y="2674884"/>
                  <a:pt x="3407199" y="2674705"/>
                </a:cubicBezTo>
                <a:cubicBezTo>
                  <a:pt x="3404873" y="2674527"/>
                  <a:pt x="3400937" y="2674347"/>
                  <a:pt x="3398611" y="2674705"/>
                </a:cubicBezTo>
                <a:cubicBezTo>
                  <a:pt x="3396286" y="2675063"/>
                  <a:pt x="3393066" y="2678104"/>
                  <a:pt x="3393245" y="2676852"/>
                </a:cubicBezTo>
                <a:cubicBezTo>
                  <a:pt x="3393423" y="2675600"/>
                  <a:pt x="3397360" y="2669517"/>
                  <a:pt x="3399685" y="2667192"/>
                </a:cubicBezTo>
                <a:cubicBezTo>
                  <a:pt x="3402010" y="2664866"/>
                  <a:pt x="3407199" y="2662899"/>
                  <a:pt x="3407199" y="2662899"/>
                </a:cubicBezTo>
                <a:cubicBezTo>
                  <a:pt x="3410061" y="2661288"/>
                  <a:pt x="3413460" y="2658068"/>
                  <a:pt x="3416860" y="2657532"/>
                </a:cubicBezTo>
                <a:cubicBezTo>
                  <a:pt x="3420258" y="2656994"/>
                  <a:pt x="3424373" y="2658068"/>
                  <a:pt x="3427593" y="2659678"/>
                </a:cubicBezTo>
                <a:cubicBezTo>
                  <a:pt x="3430814" y="2661288"/>
                  <a:pt x="3433497" y="2663613"/>
                  <a:pt x="3436180" y="2667191"/>
                </a:cubicBezTo>
                <a:cubicBezTo>
                  <a:pt x="3438864" y="2670769"/>
                  <a:pt x="3439937" y="2680072"/>
                  <a:pt x="3443694" y="2681145"/>
                </a:cubicBezTo>
                <a:cubicBezTo>
                  <a:pt x="3447451" y="2682219"/>
                  <a:pt x="3458721" y="2673632"/>
                  <a:pt x="3458721" y="2673632"/>
                </a:cubicBezTo>
                <a:cubicBezTo>
                  <a:pt x="3462657" y="2671664"/>
                  <a:pt x="3467487" y="2670411"/>
                  <a:pt x="3467308" y="2669338"/>
                </a:cubicBezTo>
                <a:cubicBezTo>
                  <a:pt x="3467129" y="2668265"/>
                  <a:pt x="3460510" y="2667907"/>
                  <a:pt x="3457648" y="2667191"/>
                </a:cubicBezTo>
                <a:cubicBezTo>
                  <a:pt x="3454786" y="2666476"/>
                  <a:pt x="3452639" y="2666297"/>
                  <a:pt x="3450134" y="2665044"/>
                </a:cubicBezTo>
                <a:cubicBezTo>
                  <a:pt x="3447629" y="2663793"/>
                  <a:pt x="3444051" y="2662540"/>
                  <a:pt x="3442620" y="2659679"/>
                </a:cubicBezTo>
                <a:cubicBezTo>
                  <a:pt x="3441189" y="2656816"/>
                  <a:pt x="3441368" y="2652522"/>
                  <a:pt x="3441547" y="2647870"/>
                </a:cubicBezTo>
                <a:cubicBezTo>
                  <a:pt x="3441726" y="2643219"/>
                  <a:pt x="3445304" y="2633737"/>
                  <a:pt x="3443695" y="2631770"/>
                </a:cubicBezTo>
                <a:cubicBezTo>
                  <a:pt x="3442084" y="2629802"/>
                  <a:pt x="3435465" y="2634453"/>
                  <a:pt x="3431886" y="2636064"/>
                </a:cubicBezTo>
                <a:cubicBezTo>
                  <a:pt x="3428308" y="2637674"/>
                  <a:pt x="3425267" y="2640894"/>
                  <a:pt x="3422226" y="2641431"/>
                </a:cubicBezTo>
                <a:cubicBezTo>
                  <a:pt x="3419185" y="2641967"/>
                  <a:pt x="3417396" y="2639820"/>
                  <a:pt x="3413640" y="2639284"/>
                </a:cubicBezTo>
                <a:cubicBezTo>
                  <a:pt x="3409882" y="2638747"/>
                  <a:pt x="3403442" y="2638389"/>
                  <a:pt x="3399685" y="2638211"/>
                </a:cubicBezTo>
                <a:cubicBezTo>
                  <a:pt x="3395928" y="2638031"/>
                  <a:pt x="3393066" y="2636780"/>
                  <a:pt x="3391098" y="2638211"/>
                </a:cubicBezTo>
                <a:cubicBezTo>
                  <a:pt x="3389130" y="2639641"/>
                  <a:pt x="3388057" y="2644114"/>
                  <a:pt x="3387878" y="2646797"/>
                </a:cubicBezTo>
                <a:cubicBezTo>
                  <a:pt x="3387699" y="2649481"/>
                  <a:pt x="3391634" y="2651627"/>
                  <a:pt x="3390025" y="2654311"/>
                </a:cubicBezTo>
                <a:cubicBezTo>
                  <a:pt x="3388415" y="2656995"/>
                  <a:pt x="3387520" y="2657352"/>
                  <a:pt x="3378217" y="2662898"/>
                </a:cubicBezTo>
                <a:cubicBezTo>
                  <a:pt x="3368915" y="2668444"/>
                  <a:pt x="3341723" y="2685439"/>
                  <a:pt x="3334208" y="2687586"/>
                </a:cubicBezTo>
                <a:cubicBezTo>
                  <a:pt x="3326695" y="2689732"/>
                  <a:pt x="3335461" y="2677031"/>
                  <a:pt x="3333136" y="2675778"/>
                </a:cubicBezTo>
                <a:cubicBezTo>
                  <a:pt x="3330810" y="2674527"/>
                  <a:pt x="3324191" y="2678462"/>
                  <a:pt x="3320255" y="2680072"/>
                </a:cubicBezTo>
                <a:cubicBezTo>
                  <a:pt x="3316319" y="2681682"/>
                  <a:pt x="3311489" y="2682219"/>
                  <a:pt x="3309521" y="2685439"/>
                </a:cubicBezTo>
                <a:cubicBezTo>
                  <a:pt x="3307553" y="2688659"/>
                  <a:pt x="3310773" y="2696351"/>
                  <a:pt x="3308448" y="2699393"/>
                </a:cubicBezTo>
                <a:cubicBezTo>
                  <a:pt x="3306122" y="2702434"/>
                  <a:pt x="3298787" y="2704402"/>
                  <a:pt x="3295567" y="2703687"/>
                </a:cubicBezTo>
                <a:cubicBezTo>
                  <a:pt x="3292347" y="2702971"/>
                  <a:pt x="3293241" y="2695636"/>
                  <a:pt x="3289127" y="2695099"/>
                </a:cubicBezTo>
                <a:cubicBezTo>
                  <a:pt x="3285012" y="2694563"/>
                  <a:pt x="3274636" y="2697961"/>
                  <a:pt x="3270879" y="2700466"/>
                </a:cubicBezTo>
                <a:cubicBezTo>
                  <a:pt x="3267123" y="2702971"/>
                  <a:pt x="3267302" y="2706907"/>
                  <a:pt x="3266585" y="2710127"/>
                </a:cubicBezTo>
                <a:cubicBezTo>
                  <a:pt x="3265870" y="2713346"/>
                  <a:pt x="3267659" y="2720145"/>
                  <a:pt x="3266586" y="2719787"/>
                </a:cubicBezTo>
                <a:cubicBezTo>
                  <a:pt x="3265513" y="2719430"/>
                  <a:pt x="3262471" y="2710306"/>
                  <a:pt x="3260146" y="2707981"/>
                </a:cubicBezTo>
                <a:cubicBezTo>
                  <a:pt x="3257820" y="2705654"/>
                  <a:pt x="3254779" y="2707444"/>
                  <a:pt x="3252632" y="2705834"/>
                </a:cubicBezTo>
                <a:cubicBezTo>
                  <a:pt x="3250486" y="2704223"/>
                  <a:pt x="3251022" y="2699393"/>
                  <a:pt x="3247266" y="2698319"/>
                </a:cubicBezTo>
                <a:cubicBezTo>
                  <a:pt x="3243508" y="2697246"/>
                  <a:pt x="3235279" y="2697246"/>
                  <a:pt x="3230091" y="2699393"/>
                </a:cubicBezTo>
                <a:cubicBezTo>
                  <a:pt x="3224902" y="2701539"/>
                  <a:pt x="3219357" y="2709770"/>
                  <a:pt x="3216137" y="2711200"/>
                </a:cubicBezTo>
                <a:cubicBezTo>
                  <a:pt x="3212917" y="2712631"/>
                  <a:pt x="3210233" y="2710127"/>
                  <a:pt x="3210770" y="2707980"/>
                </a:cubicBezTo>
                <a:cubicBezTo>
                  <a:pt x="3211306" y="2705834"/>
                  <a:pt x="3219357" y="2700108"/>
                  <a:pt x="3219358" y="2698319"/>
                </a:cubicBezTo>
                <a:cubicBezTo>
                  <a:pt x="3219357" y="2696531"/>
                  <a:pt x="3212201" y="2696351"/>
                  <a:pt x="3210770" y="2697246"/>
                </a:cubicBezTo>
                <a:cubicBezTo>
                  <a:pt x="3209339" y="2698141"/>
                  <a:pt x="3211843" y="2703865"/>
                  <a:pt x="3210770" y="2703686"/>
                </a:cubicBezTo>
                <a:cubicBezTo>
                  <a:pt x="3209697" y="2703508"/>
                  <a:pt x="3206477" y="2697782"/>
                  <a:pt x="3204330" y="2696173"/>
                </a:cubicBezTo>
                <a:cubicBezTo>
                  <a:pt x="3202183" y="2694563"/>
                  <a:pt x="3199320" y="2692773"/>
                  <a:pt x="3197890" y="2694026"/>
                </a:cubicBezTo>
                <a:cubicBezTo>
                  <a:pt x="3196458" y="2695279"/>
                  <a:pt x="3198069" y="2701361"/>
                  <a:pt x="3195743" y="2703687"/>
                </a:cubicBezTo>
                <a:cubicBezTo>
                  <a:pt x="3193418" y="2706012"/>
                  <a:pt x="3186619" y="2708695"/>
                  <a:pt x="3183936" y="2707980"/>
                </a:cubicBezTo>
                <a:cubicBezTo>
                  <a:pt x="3181253" y="2707264"/>
                  <a:pt x="3181252" y="2700645"/>
                  <a:pt x="3179641" y="2699393"/>
                </a:cubicBezTo>
                <a:cubicBezTo>
                  <a:pt x="3178032" y="2698141"/>
                  <a:pt x="3175886" y="2699393"/>
                  <a:pt x="3174275" y="2700466"/>
                </a:cubicBezTo>
                <a:cubicBezTo>
                  <a:pt x="3172665" y="2701540"/>
                  <a:pt x="3171771" y="2704581"/>
                  <a:pt x="3169981" y="2705834"/>
                </a:cubicBezTo>
                <a:cubicBezTo>
                  <a:pt x="3168193" y="2707086"/>
                  <a:pt x="3164436" y="2706191"/>
                  <a:pt x="3163541" y="2707980"/>
                </a:cubicBezTo>
                <a:cubicBezTo>
                  <a:pt x="3162647" y="2709768"/>
                  <a:pt x="3163362" y="2714599"/>
                  <a:pt x="3164614" y="2716567"/>
                </a:cubicBezTo>
                <a:cubicBezTo>
                  <a:pt x="3165867" y="2718535"/>
                  <a:pt x="3172307" y="2719251"/>
                  <a:pt x="3171055" y="2719788"/>
                </a:cubicBezTo>
                <a:cubicBezTo>
                  <a:pt x="3169802" y="2720324"/>
                  <a:pt x="3160500" y="2721755"/>
                  <a:pt x="3157101" y="2719787"/>
                </a:cubicBezTo>
                <a:cubicBezTo>
                  <a:pt x="3153702" y="2717819"/>
                  <a:pt x="3151734" y="2710842"/>
                  <a:pt x="3150661" y="2707981"/>
                </a:cubicBezTo>
                <a:cubicBezTo>
                  <a:pt x="3149587" y="2705118"/>
                  <a:pt x="3151734" y="2704223"/>
                  <a:pt x="3150661" y="2702613"/>
                </a:cubicBezTo>
                <a:cubicBezTo>
                  <a:pt x="3149587" y="2701003"/>
                  <a:pt x="3143326" y="2701003"/>
                  <a:pt x="3144220" y="2698320"/>
                </a:cubicBezTo>
                <a:cubicBezTo>
                  <a:pt x="3145115" y="2695636"/>
                  <a:pt x="3154596" y="2689018"/>
                  <a:pt x="3156028" y="2686513"/>
                </a:cubicBezTo>
                <a:cubicBezTo>
                  <a:pt x="3157458" y="2684008"/>
                  <a:pt x="3154775" y="2683650"/>
                  <a:pt x="3152807" y="2683292"/>
                </a:cubicBezTo>
                <a:cubicBezTo>
                  <a:pt x="3150839" y="2682935"/>
                  <a:pt x="3147082" y="2684187"/>
                  <a:pt x="3144220" y="2684366"/>
                </a:cubicBezTo>
                <a:cubicBezTo>
                  <a:pt x="3141358" y="2684544"/>
                  <a:pt x="3137243" y="2685618"/>
                  <a:pt x="3135632" y="2684366"/>
                </a:cubicBezTo>
                <a:cubicBezTo>
                  <a:pt x="3134023" y="2683114"/>
                  <a:pt x="3135454" y="2678821"/>
                  <a:pt x="3134560" y="2676852"/>
                </a:cubicBezTo>
                <a:cubicBezTo>
                  <a:pt x="3133666" y="2674885"/>
                  <a:pt x="3132414" y="2672559"/>
                  <a:pt x="3130266" y="2672558"/>
                </a:cubicBezTo>
                <a:cubicBezTo>
                  <a:pt x="3128119" y="2672558"/>
                  <a:pt x="3123826" y="2675242"/>
                  <a:pt x="3121679" y="2676852"/>
                </a:cubicBezTo>
                <a:cubicBezTo>
                  <a:pt x="3119533" y="2678462"/>
                  <a:pt x="3118101" y="2683113"/>
                  <a:pt x="3117386" y="2682219"/>
                </a:cubicBezTo>
                <a:cubicBezTo>
                  <a:pt x="3116670" y="2681325"/>
                  <a:pt x="3114523" y="2675242"/>
                  <a:pt x="3117386" y="2671486"/>
                </a:cubicBezTo>
                <a:cubicBezTo>
                  <a:pt x="3120248" y="2667728"/>
                  <a:pt x="3129550" y="2661467"/>
                  <a:pt x="3134560" y="2659678"/>
                </a:cubicBezTo>
                <a:cubicBezTo>
                  <a:pt x="3139569" y="2657889"/>
                  <a:pt x="3143147" y="2658783"/>
                  <a:pt x="3147441" y="2660751"/>
                </a:cubicBezTo>
                <a:cubicBezTo>
                  <a:pt x="3146367" y="2663792"/>
                  <a:pt x="3159779" y="2672061"/>
                  <a:pt x="3160321" y="2671485"/>
                </a:cubicBezTo>
                <a:cubicBezTo>
                  <a:pt x="3160863" y="2670909"/>
                  <a:pt x="3151590" y="2661411"/>
                  <a:pt x="3150696" y="2657296"/>
                </a:cubicBezTo>
                <a:cubicBezTo>
                  <a:pt x="3149801" y="2653181"/>
                  <a:pt x="3154781" y="2649442"/>
                  <a:pt x="3154954" y="2646797"/>
                </a:cubicBezTo>
                <a:cubicBezTo>
                  <a:pt x="3155127" y="2644152"/>
                  <a:pt x="3153166" y="2643219"/>
                  <a:pt x="3151734" y="2641430"/>
                </a:cubicBezTo>
                <a:cubicBezTo>
                  <a:pt x="3150302" y="2639641"/>
                  <a:pt x="3144399" y="2635885"/>
                  <a:pt x="3146367" y="2636064"/>
                </a:cubicBezTo>
                <a:cubicBezTo>
                  <a:pt x="3148335" y="2636243"/>
                  <a:pt x="3158711" y="2640894"/>
                  <a:pt x="3163541" y="2642504"/>
                </a:cubicBezTo>
                <a:cubicBezTo>
                  <a:pt x="3168372" y="2644113"/>
                  <a:pt x="3172665" y="2643041"/>
                  <a:pt x="3175348" y="2645724"/>
                </a:cubicBezTo>
                <a:cubicBezTo>
                  <a:pt x="3178032" y="2648407"/>
                  <a:pt x="3178211" y="2655206"/>
                  <a:pt x="3179642" y="2658604"/>
                </a:cubicBezTo>
                <a:cubicBezTo>
                  <a:pt x="3181073" y="2662004"/>
                  <a:pt x="3180716" y="2664330"/>
                  <a:pt x="3183935" y="2666118"/>
                </a:cubicBezTo>
                <a:cubicBezTo>
                  <a:pt x="3187156" y="2667907"/>
                  <a:pt x="3191986" y="2671127"/>
                  <a:pt x="3198963" y="2669338"/>
                </a:cubicBezTo>
                <a:cubicBezTo>
                  <a:pt x="3205939" y="2667549"/>
                  <a:pt x="3217926" y="2657710"/>
                  <a:pt x="3225797" y="2655384"/>
                </a:cubicBezTo>
                <a:cubicBezTo>
                  <a:pt x="3233669" y="2653059"/>
                  <a:pt x="3240109" y="2654847"/>
                  <a:pt x="3246191" y="2655384"/>
                </a:cubicBezTo>
                <a:cubicBezTo>
                  <a:pt x="3252274" y="2655920"/>
                  <a:pt x="3257820" y="2659141"/>
                  <a:pt x="3262292" y="2658604"/>
                </a:cubicBezTo>
                <a:cubicBezTo>
                  <a:pt x="3266765" y="2658067"/>
                  <a:pt x="3268553" y="2653416"/>
                  <a:pt x="3273027" y="2652164"/>
                </a:cubicBezTo>
                <a:cubicBezTo>
                  <a:pt x="3277498" y="2650912"/>
                  <a:pt x="3284476" y="2653237"/>
                  <a:pt x="3289127" y="2651091"/>
                </a:cubicBezTo>
                <a:cubicBezTo>
                  <a:pt x="3293778" y="2648945"/>
                  <a:pt x="3301650" y="2643040"/>
                  <a:pt x="3300934" y="2639283"/>
                </a:cubicBezTo>
                <a:cubicBezTo>
                  <a:pt x="3300219" y="2635527"/>
                  <a:pt x="3288054" y="2631949"/>
                  <a:pt x="3284834" y="2628550"/>
                </a:cubicBezTo>
                <a:cubicBezTo>
                  <a:pt x="3281613" y="2625151"/>
                  <a:pt x="3283223" y="2618889"/>
                  <a:pt x="3281613" y="2618890"/>
                </a:cubicBezTo>
                <a:cubicBezTo>
                  <a:pt x="3280003" y="2618890"/>
                  <a:pt x="3277140" y="2628192"/>
                  <a:pt x="3275173" y="2628550"/>
                </a:cubicBezTo>
                <a:cubicBezTo>
                  <a:pt x="3273205" y="2628907"/>
                  <a:pt x="3271774" y="2622288"/>
                  <a:pt x="3269806" y="2621037"/>
                </a:cubicBezTo>
                <a:cubicBezTo>
                  <a:pt x="3267838" y="2619784"/>
                  <a:pt x="3265334" y="2622826"/>
                  <a:pt x="3263365" y="2621036"/>
                </a:cubicBezTo>
                <a:cubicBezTo>
                  <a:pt x="3261398" y="2619247"/>
                  <a:pt x="3259966" y="2611197"/>
                  <a:pt x="3257998" y="2610302"/>
                </a:cubicBezTo>
                <a:cubicBezTo>
                  <a:pt x="3256031" y="2609408"/>
                  <a:pt x="3254599" y="2614954"/>
                  <a:pt x="3251558" y="2615669"/>
                </a:cubicBezTo>
                <a:cubicBezTo>
                  <a:pt x="3248517" y="2616384"/>
                  <a:pt x="3242972" y="2616385"/>
                  <a:pt x="3239751" y="2614596"/>
                </a:cubicBezTo>
                <a:cubicBezTo>
                  <a:pt x="3236531" y="2612807"/>
                  <a:pt x="3233848" y="2608692"/>
                  <a:pt x="3232238" y="2604936"/>
                </a:cubicBezTo>
                <a:cubicBezTo>
                  <a:pt x="3230628" y="2601178"/>
                  <a:pt x="3228123" y="2592413"/>
                  <a:pt x="3230090" y="2592055"/>
                </a:cubicBezTo>
                <a:cubicBezTo>
                  <a:pt x="3232058" y="2591697"/>
                  <a:pt x="3239751" y="2601536"/>
                  <a:pt x="3244045" y="2602789"/>
                </a:cubicBezTo>
                <a:cubicBezTo>
                  <a:pt x="3248339" y="2604041"/>
                  <a:pt x="3252274" y="2600463"/>
                  <a:pt x="3255852" y="2599568"/>
                </a:cubicBezTo>
                <a:cubicBezTo>
                  <a:pt x="3259430" y="2598674"/>
                  <a:pt x="3265691" y="2598674"/>
                  <a:pt x="3265513" y="2597422"/>
                </a:cubicBezTo>
                <a:cubicBezTo>
                  <a:pt x="3265334" y="2596169"/>
                  <a:pt x="3257641" y="2593128"/>
                  <a:pt x="3254779" y="2592055"/>
                </a:cubicBezTo>
                <a:cubicBezTo>
                  <a:pt x="3251916" y="2590982"/>
                  <a:pt x="3249412" y="2593128"/>
                  <a:pt x="3248337" y="2590981"/>
                </a:cubicBezTo>
                <a:cubicBezTo>
                  <a:pt x="3247265" y="2588835"/>
                  <a:pt x="3246907" y="2582216"/>
                  <a:pt x="3248338" y="2579174"/>
                </a:cubicBezTo>
                <a:cubicBezTo>
                  <a:pt x="3249770" y="2576133"/>
                  <a:pt x="3256210" y="2574523"/>
                  <a:pt x="3256926" y="2572734"/>
                </a:cubicBezTo>
                <a:cubicBezTo>
                  <a:pt x="3257641" y="2570945"/>
                  <a:pt x="3254958" y="2569156"/>
                  <a:pt x="3252632" y="2568441"/>
                </a:cubicBezTo>
                <a:cubicBezTo>
                  <a:pt x="3250306" y="2567725"/>
                  <a:pt x="3245476" y="2568083"/>
                  <a:pt x="3242972" y="2568440"/>
                </a:cubicBezTo>
                <a:cubicBezTo>
                  <a:pt x="3240466" y="2568798"/>
                  <a:pt x="3239751" y="2569693"/>
                  <a:pt x="3237605" y="2570587"/>
                </a:cubicBezTo>
                <a:cubicBezTo>
                  <a:pt x="3235458" y="2571482"/>
                  <a:pt x="3232953" y="2573986"/>
                  <a:pt x="3230091" y="2573807"/>
                </a:cubicBezTo>
                <a:cubicBezTo>
                  <a:pt x="3227228" y="2573629"/>
                  <a:pt x="3220967" y="2571839"/>
                  <a:pt x="3220431" y="2569514"/>
                </a:cubicBezTo>
                <a:cubicBezTo>
                  <a:pt x="3219894" y="2567188"/>
                  <a:pt x="3225439" y="2562716"/>
                  <a:pt x="3226871" y="2559853"/>
                </a:cubicBezTo>
                <a:cubicBezTo>
                  <a:pt x="3228302" y="2556991"/>
                  <a:pt x="3227228" y="2554308"/>
                  <a:pt x="3229018" y="2552340"/>
                </a:cubicBezTo>
                <a:cubicBezTo>
                  <a:pt x="3230806" y="2550371"/>
                  <a:pt x="3233847" y="2548762"/>
                  <a:pt x="3237605" y="2548046"/>
                </a:cubicBezTo>
                <a:cubicBezTo>
                  <a:pt x="3241362" y="2547331"/>
                  <a:pt x="3248696" y="2548583"/>
                  <a:pt x="3251559" y="2548046"/>
                </a:cubicBezTo>
                <a:cubicBezTo>
                  <a:pt x="3254421" y="2547510"/>
                  <a:pt x="3255673" y="2545720"/>
                  <a:pt x="3254779" y="2544825"/>
                </a:cubicBezTo>
                <a:cubicBezTo>
                  <a:pt x="3253884" y="2543932"/>
                  <a:pt x="3248875" y="2543216"/>
                  <a:pt x="3246192" y="2542679"/>
                </a:cubicBezTo>
                <a:cubicBezTo>
                  <a:pt x="3243508" y="2542143"/>
                  <a:pt x="3240645" y="2543037"/>
                  <a:pt x="3238678" y="2541606"/>
                </a:cubicBezTo>
                <a:cubicBezTo>
                  <a:pt x="3236710" y="2540175"/>
                  <a:pt x="3234563" y="2536955"/>
                  <a:pt x="3234385" y="2534092"/>
                </a:cubicBezTo>
                <a:cubicBezTo>
                  <a:pt x="3234206" y="2531230"/>
                  <a:pt x="3236353" y="2526758"/>
                  <a:pt x="3237605" y="2524432"/>
                </a:cubicBezTo>
                <a:cubicBezTo>
                  <a:pt x="3238857" y="2522107"/>
                  <a:pt x="3239394" y="2519780"/>
                  <a:pt x="3241898" y="2520138"/>
                </a:cubicBezTo>
                <a:cubicBezTo>
                  <a:pt x="3244402" y="2520497"/>
                  <a:pt x="3249412" y="2524432"/>
                  <a:pt x="3252632" y="2526578"/>
                </a:cubicBezTo>
                <a:cubicBezTo>
                  <a:pt x="3255852" y="2528725"/>
                  <a:pt x="3259429" y="2531230"/>
                  <a:pt x="3261219" y="2533019"/>
                </a:cubicBezTo>
                <a:cubicBezTo>
                  <a:pt x="3263008" y="2534808"/>
                  <a:pt x="3262829" y="2534808"/>
                  <a:pt x="3263365" y="2537312"/>
                </a:cubicBezTo>
                <a:cubicBezTo>
                  <a:pt x="3263903" y="2539817"/>
                  <a:pt x="3263903" y="2548225"/>
                  <a:pt x="3264439" y="2548046"/>
                </a:cubicBezTo>
                <a:cubicBezTo>
                  <a:pt x="3264976" y="2547867"/>
                  <a:pt x="3265692" y="2539102"/>
                  <a:pt x="3266586" y="2536239"/>
                </a:cubicBezTo>
                <a:cubicBezTo>
                  <a:pt x="3267480" y="2533376"/>
                  <a:pt x="3268733" y="2532482"/>
                  <a:pt x="3269806" y="2530872"/>
                </a:cubicBezTo>
                <a:cubicBezTo>
                  <a:pt x="3270879" y="2529262"/>
                  <a:pt x="3273384" y="2528009"/>
                  <a:pt x="3273026" y="2526578"/>
                </a:cubicBezTo>
                <a:cubicBezTo>
                  <a:pt x="3272668" y="2525147"/>
                  <a:pt x="3267123" y="2523538"/>
                  <a:pt x="3267659" y="2522285"/>
                </a:cubicBezTo>
                <a:cubicBezTo>
                  <a:pt x="3268197" y="2521033"/>
                  <a:pt x="3273384" y="2518350"/>
                  <a:pt x="3276246" y="2519065"/>
                </a:cubicBezTo>
                <a:cubicBezTo>
                  <a:pt x="3279109" y="2519781"/>
                  <a:pt x="3282866" y="2523717"/>
                  <a:pt x="3284833" y="2526578"/>
                </a:cubicBezTo>
                <a:cubicBezTo>
                  <a:pt x="3286802" y="2529441"/>
                  <a:pt x="3288769" y="2532303"/>
                  <a:pt x="3288053" y="2536239"/>
                </a:cubicBezTo>
                <a:cubicBezTo>
                  <a:pt x="3287338" y="2540175"/>
                  <a:pt x="3282687" y="2545541"/>
                  <a:pt x="3280539" y="2550193"/>
                </a:cubicBezTo>
                <a:cubicBezTo>
                  <a:pt x="3278393" y="2554845"/>
                  <a:pt x="3275710" y="2560033"/>
                  <a:pt x="3275173" y="2564147"/>
                </a:cubicBezTo>
                <a:cubicBezTo>
                  <a:pt x="3274636" y="2568262"/>
                  <a:pt x="3274637" y="2571124"/>
                  <a:pt x="3277320" y="2574881"/>
                </a:cubicBezTo>
                <a:cubicBezTo>
                  <a:pt x="3280004" y="2578638"/>
                  <a:pt x="3287159" y="2582395"/>
                  <a:pt x="3291274" y="2586689"/>
                </a:cubicBezTo>
                <a:cubicBezTo>
                  <a:pt x="3295388" y="2590981"/>
                  <a:pt x="3299861" y="2602252"/>
                  <a:pt x="3302008" y="2600642"/>
                </a:cubicBezTo>
                <a:cubicBezTo>
                  <a:pt x="3304154" y="2599032"/>
                  <a:pt x="3303260" y="2584362"/>
                  <a:pt x="3304154" y="2577028"/>
                </a:cubicBezTo>
                <a:cubicBezTo>
                  <a:pt x="3305048" y="2569693"/>
                  <a:pt x="3305943" y="2560569"/>
                  <a:pt x="3307374" y="2556633"/>
                </a:cubicBezTo>
                <a:cubicBezTo>
                  <a:pt x="3308806" y="2552697"/>
                  <a:pt x="3312921" y="2553950"/>
                  <a:pt x="3312742" y="2553413"/>
                </a:cubicBezTo>
                <a:cubicBezTo>
                  <a:pt x="3312562" y="2552877"/>
                  <a:pt x="3307553" y="2553234"/>
                  <a:pt x="3306301" y="2553413"/>
                </a:cubicBezTo>
                <a:lnTo>
                  <a:pt x="3305771" y="2553741"/>
                </a:lnTo>
                <a:lnTo>
                  <a:pt x="3307232" y="2551736"/>
                </a:lnTo>
                <a:cubicBezTo>
                  <a:pt x="3309890" y="2548146"/>
                  <a:pt x="3314083" y="2542545"/>
                  <a:pt x="3315961" y="2539460"/>
                </a:cubicBezTo>
                <a:cubicBezTo>
                  <a:pt x="3318466" y="2535345"/>
                  <a:pt x="3320971" y="2532482"/>
                  <a:pt x="3320255" y="2529799"/>
                </a:cubicBezTo>
                <a:cubicBezTo>
                  <a:pt x="3319539" y="2527115"/>
                  <a:pt x="3310236" y="2527831"/>
                  <a:pt x="3311668" y="2523359"/>
                </a:cubicBezTo>
                <a:cubicBezTo>
                  <a:pt x="3313099" y="2518886"/>
                  <a:pt x="3325085" y="2509763"/>
                  <a:pt x="3328842" y="2502964"/>
                </a:cubicBezTo>
                <a:cubicBezTo>
                  <a:pt x="3332598" y="2496166"/>
                  <a:pt x="3332062" y="2484717"/>
                  <a:pt x="3334208" y="2482570"/>
                </a:cubicBezTo>
                <a:cubicBezTo>
                  <a:pt x="3336356" y="2480423"/>
                  <a:pt x="3337250" y="2489726"/>
                  <a:pt x="3341722" y="2490084"/>
                </a:cubicBezTo>
                <a:cubicBezTo>
                  <a:pt x="3346195" y="2490441"/>
                  <a:pt x="3355140" y="2485611"/>
                  <a:pt x="3361043" y="2484717"/>
                </a:cubicBezTo>
                <a:cubicBezTo>
                  <a:pt x="3366947" y="2483823"/>
                  <a:pt x="3371777" y="2482391"/>
                  <a:pt x="3377144" y="2484717"/>
                </a:cubicBezTo>
                <a:cubicBezTo>
                  <a:pt x="3382512" y="2487043"/>
                  <a:pt x="3388236" y="2494378"/>
                  <a:pt x="3393245" y="2498670"/>
                </a:cubicBezTo>
                <a:cubicBezTo>
                  <a:pt x="3398254" y="2502964"/>
                  <a:pt x="3405231" y="2506721"/>
                  <a:pt x="3407199" y="2510477"/>
                </a:cubicBezTo>
                <a:cubicBezTo>
                  <a:pt x="3409166" y="2514235"/>
                  <a:pt x="3402548" y="2517992"/>
                  <a:pt x="3405052" y="2521211"/>
                </a:cubicBezTo>
                <a:cubicBezTo>
                  <a:pt x="3407557" y="2524432"/>
                  <a:pt x="3420974" y="2526937"/>
                  <a:pt x="3422226" y="2529799"/>
                </a:cubicBezTo>
                <a:cubicBezTo>
                  <a:pt x="3423479" y="2532661"/>
                  <a:pt x="3414175" y="2535345"/>
                  <a:pt x="3412566" y="2538386"/>
                </a:cubicBezTo>
                <a:cubicBezTo>
                  <a:pt x="3410956" y="2541427"/>
                  <a:pt x="3413818" y="2545542"/>
                  <a:pt x="3412565" y="2548046"/>
                </a:cubicBezTo>
                <a:cubicBezTo>
                  <a:pt x="3411314" y="2550551"/>
                  <a:pt x="3407556" y="2550730"/>
                  <a:pt x="3405052" y="2553413"/>
                </a:cubicBezTo>
                <a:cubicBezTo>
                  <a:pt x="3402547" y="2556097"/>
                  <a:pt x="3398612" y="2559854"/>
                  <a:pt x="3397538" y="2564147"/>
                </a:cubicBezTo>
                <a:cubicBezTo>
                  <a:pt x="3396465" y="2568441"/>
                  <a:pt x="3398612" y="2575418"/>
                  <a:pt x="3398612" y="2579175"/>
                </a:cubicBezTo>
                <a:cubicBezTo>
                  <a:pt x="3398611" y="2582931"/>
                  <a:pt x="3394677" y="2586688"/>
                  <a:pt x="3397538" y="2586688"/>
                </a:cubicBezTo>
                <a:cubicBezTo>
                  <a:pt x="3400401" y="2586689"/>
                  <a:pt x="3408630" y="2580426"/>
                  <a:pt x="3415786" y="2579174"/>
                </a:cubicBezTo>
                <a:cubicBezTo>
                  <a:pt x="3422942" y="2577922"/>
                  <a:pt x="3433140" y="2578816"/>
                  <a:pt x="3440474" y="2579174"/>
                </a:cubicBezTo>
                <a:cubicBezTo>
                  <a:pt x="3447809" y="2579532"/>
                  <a:pt x="3454607" y="2580248"/>
                  <a:pt x="3459794" y="2581321"/>
                </a:cubicBezTo>
                <a:cubicBezTo>
                  <a:pt x="3464983" y="2582395"/>
                  <a:pt x="3466592" y="2584184"/>
                  <a:pt x="3471601" y="2585615"/>
                </a:cubicBezTo>
                <a:cubicBezTo>
                  <a:pt x="3476612" y="2587046"/>
                  <a:pt x="3484483" y="2589014"/>
                  <a:pt x="3489849" y="2589908"/>
                </a:cubicBezTo>
                <a:cubicBezTo>
                  <a:pt x="3495216" y="2590803"/>
                  <a:pt x="3500225" y="2590087"/>
                  <a:pt x="3503803" y="2590981"/>
                </a:cubicBezTo>
                <a:cubicBezTo>
                  <a:pt x="3507381" y="2591875"/>
                  <a:pt x="3497721" y="2595275"/>
                  <a:pt x="3511317" y="2595275"/>
                </a:cubicBezTo>
                <a:cubicBezTo>
                  <a:pt x="3524913" y="2595275"/>
                  <a:pt x="3567670" y="2595811"/>
                  <a:pt x="3585380" y="2590981"/>
                </a:cubicBezTo>
                <a:cubicBezTo>
                  <a:pt x="3603091" y="2586151"/>
                  <a:pt x="3617224" y="2574345"/>
                  <a:pt x="3617582" y="2566294"/>
                </a:cubicBezTo>
                <a:cubicBezTo>
                  <a:pt x="3617940" y="2558244"/>
                  <a:pt x="3607564" y="2547867"/>
                  <a:pt x="3587527" y="2542679"/>
                </a:cubicBezTo>
                <a:cubicBezTo>
                  <a:pt x="3567491" y="2537492"/>
                  <a:pt x="3520619" y="2538922"/>
                  <a:pt x="3497363" y="2535166"/>
                </a:cubicBezTo>
                <a:cubicBezTo>
                  <a:pt x="3474106" y="2531408"/>
                  <a:pt x="3459258" y="2526221"/>
                  <a:pt x="3447987" y="2520138"/>
                </a:cubicBezTo>
                <a:cubicBezTo>
                  <a:pt x="3436717" y="2514056"/>
                  <a:pt x="3429739" y="2507616"/>
                  <a:pt x="3429739" y="2498670"/>
                </a:cubicBezTo>
                <a:cubicBezTo>
                  <a:pt x="3429740" y="2489726"/>
                  <a:pt x="3445304" y="2473625"/>
                  <a:pt x="3447987" y="2466469"/>
                </a:cubicBezTo>
                <a:cubicBezTo>
                  <a:pt x="3450670" y="2459313"/>
                  <a:pt x="3444588" y="2459314"/>
                  <a:pt x="3445840" y="2455736"/>
                </a:cubicBezTo>
                <a:cubicBezTo>
                  <a:pt x="3447093" y="2452157"/>
                  <a:pt x="3449955" y="2448758"/>
                  <a:pt x="3455501" y="2445002"/>
                </a:cubicBezTo>
                <a:cubicBezTo>
                  <a:pt x="3461047" y="2441244"/>
                  <a:pt x="3470886" y="2437846"/>
                  <a:pt x="3479116" y="2433195"/>
                </a:cubicBezTo>
                <a:cubicBezTo>
                  <a:pt x="3487345" y="2428543"/>
                  <a:pt x="3498257" y="2422103"/>
                  <a:pt x="3504877" y="2417094"/>
                </a:cubicBezTo>
                <a:cubicBezTo>
                  <a:pt x="3511495" y="2412085"/>
                  <a:pt x="3516683" y="2402782"/>
                  <a:pt x="3518830" y="2403140"/>
                </a:cubicBezTo>
                <a:cubicBezTo>
                  <a:pt x="3520977" y="2403498"/>
                  <a:pt x="3519367" y="2413874"/>
                  <a:pt x="3517757" y="2419241"/>
                </a:cubicBezTo>
                <a:cubicBezTo>
                  <a:pt x="3516147" y="2424607"/>
                  <a:pt x="3505771" y="2436236"/>
                  <a:pt x="3509170" y="2435341"/>
                </a:cubicBezTo>
                <a:cubicBezTo>
                  <a:pt x="3512569" y="2434447"/>
                  <a:pt x="3527418" y="2421208"/>
                  <a:pt x="3538152" y="2413874"/>
                </a:cubicBezTo>
                <a:cubicBezTo>
                  <a:pt x="3548885" y="2406539"/>
                  <a:pt x="3559798" y="2395984"/>
                  <a:pt x="3573573" y="2391333"/>
                </a:cubicBezTo>
                <a:cubicBezTo>
                  <a:pt x="3583904" y="2387844"/>
                  <a:pt x="3603494" y="2385764"/>
                  <a:pt x="3614001" y="2385546"/>
                </a:cubicBezTo>
                <a:close/>
                <a:moveTo>
                  <a:pt x="3807133" y="2383389"/>
                </a:moveTo>
                <a:lnTo>
                  <a:pt x="3807132" y="2500703"/>
                </a:lnTo>
                <a:lnTo>
                  <a:pt x="3807132" y="2747358"/>
                </a:lnTo>
                <a:lnTo>
                  <a:pt x="3807133" y="2747358"/>
                </a:lnTo>
                <a:lnTo>
                  <a:pt x="3807133" y="2781246"/>
                </a:lnTo>
                <a:lnTo>
                  <a:pt x="3807133" y="3157041"/>
                </a:lnTo>
                <a:lnTo>
                  <a:pt x="3807133" y="3187088"/>
                </a:lnTo>
                <a:lnTo>
                  <a:pt x="4448832" y="3191429"/>
                </a:lnTo>
                <a:lnTo>
                  <a:pt x="4445958" y="3156191"/>
                </a:lnTo>
                <a:lnTo>
                  <a:pt x="4446010" y="3156237"/>
                </a:lnTo>
                <a:lnTo>
                  <a:pt x="4444911" y="3142531"/>
                </a:lnTo>
                <a:lnTo>
                  <a:pt x="4444729" y="3141124"/>
                </a:lnTo>
                <a:lnTo>
                  <a:pt x="4444583" y="3139333"/>
                </a:lnTo>
                <a:cubicBezTo>
                  <a:pt x="4442812" y="3122290"/>
                  <a:pt x="4440692" y="3105570"/>
                  <a:pt x="4438243" y="3089167"/>
                </a:cubicBezTo>
                <a:lnTo>
                  <a:pt x="4437351" y="3084001"/>
                </a:lnTo>
                <a:lnTo>
                  <a:pt x="4436839" y="3080035"/>
                </a:lnTo>
                <a:lnTo>
                  <a:pt x="4434628" y="3068215"/>
                </a:lnTo>
                <a:lnTo>
                  <a:pt x="4429918" y="3040913"/>
                </a:lnTo>
                <a:lnTo>
                  <a:pt x="4427265" y="3028860"/>
                </a:lnTo>
                <a:lnTo>
                  <a:pt x="4425703" y="3020510"/>
                </a:lnTo>
                <a:lnTo>
                  <a:pt x="4423200" y="3010385"/>
                </a:lnTo>
                <a:lnTo>
                  <a:pt x="4419715" y="2994550"/>
                </a:lnTo>
                <a:lnTo>
                  <a:pt x="4414415" y="2974854"/>
                </a:lnTo>
                <a:lnTo>
                  <a:pt x="4411713" y="2963922"/>
                </a:lnTo>
                <a:lnTo>
                  <a:pt x="4409897" y="2958061"/>
                </a:lnTo>
                <a:lnTo>
                  <a:pt x="4407743" y="2950056"/>
                </a:lnTo>
                <a:lnTo>
                  <a:pt x="4397219" y="2917144"/>
                </a:lnTo>
                <a:lnTo>
                  <a:pt x="4395076" y="2910230"/>
                </a:lnTo>
                <a:lnTo>
                  <a:pt x="4394612" y="2908994"/>
                </a:lnTo>
                <a:lnTo>
                  <a:pt x="4394107" y="2907415"/>
                </a:lnTo>
                <a:cubicBezTo>
                  <a:pt x="4389297" y="2893508"/>
                  <a:pt x="4384227" y="2879905"/>
                  <a:pt x="4378916" y="2866605"/>
                </a:cubicBezTo>
                <a:lnTo>
                  <a:pt x="4377180" y="2862536"/>
                </a:lnTo>
                <a:lnTo>
                  <a:pt x="4376002" y="2859396"/>
                </a:lnTo>
                <a:lnTo>
                  <a:pt x="4371785" y="2849892"/>
                </a:lnTo>
                <a:lnTo>
                  <a:pt x="4362277" y="2827606"/>
                </a:lnTo>
                <a:lnTo>
                  <a:pt x="4357655" y="2818041"/>
                </a:lnTo>
                <a:lnTo>
                  <a:pt x="4354700" y="2811381"/>
                </a:lnTo>
                <a:lnTo>
                  <a:pt x="4350494" y="2803225"/>
                </a:lnTo>
                <a:lnTo>
                  <a:pt x="4344296" y="2790399"/>
                </a:lnTo>
                <a:lnTo>
                  <a:pt x="4335864" y="2774849"/>
                </a:lnTo>
                <a:lnTo>
                  <a:pt x="4331378" y="2766147"/>
                </a:lnTo>
                <a:lnTo>
                  <a:pt x="4328590" y="2761434"/>
                </a:lnTo>
                <a:lnTo>
                  <a:pt x="4325082" y="2754962"/>
                </a:lnTo>
                <a:lnTo>
                  <a:pt x="4309607" y="2729340"/>
                </a:lnTo>
                <a:lnTo>
                  <a:pt x="4306244" y="2723654"/>
                </a:lnTo>
                <a:lnTo>
                  <a:pt x="4305423" y="2722412"/>
                </a:lnTo>
                <a:lnTo>
                  <a:pt x="4304739" y="2721278"/>
                </a:lnTo>
                <a:lnTo>
                  <a:pt x="4299200" y="2712994"/>
                </a:lnTo>
                <a:lnTo>
                  <a:pt x="4289365" y="2698109"/>
                </a:lnTo>
                <a:lnTo>
                  <a:pt x="4289290" y="2698170"/>
                </a:lnTo>
                <a:lnTo>
                  <a:pt x="4283378" y="2689326"/>
                </a:lnTo>
                <a:lnTo>
                  <a:pt x="4269541" y="2670542"/>
                </a:lnTo>
                <a:lnTo>
                  <a:pt x="4269631" y="2670467"/>
                </a:lnTo>
                <a:lnTo>
                  <a:pt x="4266884" y="2666662"/>
                </a:lnTo>
                <a:lnTo>
                  <a:pt x="4264048" y="2663082"/>
                </a:lnTo>
                <a:lnTo>
                  <a:pt x="4261104" y="2659087"/>
                </a:lnTo>
                <a:lnTo>
                  <a:pt x="4249777" y="2645075"/>
                </a:lnTo>
                <a:lnTo>
                  <a:pt x="4242173" y="2635480"/>
                </a:lnTo>
                <a:lnTo>
                  <a:pt x="4240128" y="2633141"/>
                </a:lnTo>
                <a:lnTo>
                  <a:pt x="4238025" y="2630538"/>
                </a:lnTo>
                <a:lnTo>
                  <a:pt x="4224150" y="2614856"/>
                </a:lnTo>
                <a:lnTo>
                  <a:pt x="4216628" y="2606246"/>
                </a:lnTo>
                <a:lnTo>
                  <a:pt x="4215451" y="2605022"/>
                </a:lnTo>
                <a:lnTo>
                  <a:pt x="4214248" y="2603663"/>
                </a:lnTo>
                <a:lnTo>
                  <a:pt x="4194376" y="2583092"/>
                </a:lnTo>
                <a:lnTo>
                  <a:pt x="4190382" y="2578938"/>
                </a:lnTo>
                <a:lnTo>
                  <a:pt x="4190134" y="2578702"/>
                </a:lnTo>
                <a:lnTo>
                  <a:pt x="4189880" y="2578440"/>
                </a:lnTo>
                <a:cubicBezTo>
                  <a:pt x="4181671" y="2570305"/>
                  <a:pt x="4173381" y="2562443"/>
                  <a:pt x="4165029" y="2554850"/>
                </a:cubicBezTo>
                <a:lnTo>
                  <a:pt x="4164250" y="2554172"/>
                </a:lnTo>
                <a:lnTo>
                  <a:pt x="4163572" y="2553529"/>
                </a:lnTo>
                <a:lnTo>
                  <a:pt x="4156362" y="2547300"/>
                </a:lnTo>
                <a:lnTo>
                  <a:pt x="4139801" y="2532871"/>
                </a:lnTo>
                <a:lnTo>
                  <a:pt x="4137948" y="2531391"/>
                </a:lnTo>
                <a:lnTo>
                  <a:pt x="4136332" y="2529994"/>
                </a:lnTo>
                <a:lnTo>
                  <a:pt x="4127643" y="2523150"/>
                </a:lnTo>
                <a:lnTo>
                  <a:pt x="4114304" y="2512487"/>
                </a:lnTo>
                <a:lnTo>
                  <a:pt x="4111360" y="2510328"/>
                </a:lnTo>
                <a:lnTo>
                  <a:pt x="4108795" y="2508308"/>
                </a:lnTo>
                <a:lnTo>
                  <a:pt x="4100143" y="2502105"/>
                </a:lnTo>
                <a:lnTo>
                  <a:pt x="4088645" y="2493675"/>
                </a:lnTo>
                <a:lnTo>
                  <a:pt x="4084603" y="2490962"/>
                </a:lnTo>
                <a:lnTo>
                  <a:pt x="4081097" y="2488448"/>
                </a:lnTo>
                <a:lnTo>
                  <a:pt x="4072965" y="2483150"/>
                </a:lnTo>
                <a:lnTo>
                  <a:pt x="4062931" y="2476415"/>
                </a:lnTo>
                <a:lnTo>
                  <a:pt x="4057795" y="2473267"/>
                </a:lnTo>
                <a:lnTo>
                  <a:pt x="4053373" y="2470386"/>
                </a:lnTo>
                <a:lnTo>
                  <a:pt x="4045985" y="2466030"/>
                </a:lnTo>
                <a:lnTo>
                  <a:pt x="4037271" y="2460691"/>
                </a:lnTo>
                <a:lnTo>
                  <a:pt x="4031051" y="2457224"/>
                </a:lnTo>
                <a:lnTo>
                  <a:pt x="4025755" y="2454100"/>
                </a:lnTo>
                <a:lnTo>
                  <a:pt x="4019236" y="2450639"/>
                </a:lnTo>
                <a:lnTo>
                  <a:pt x="4011769" y="2446477"/>
                </a:lnTo>
                <a:lnTo>
                  <a:pt x="4004482" y="2442805"/>
                </a:lnTo>
                <a:lnTo>
                  <a:pt x="3998379" y="2439564"/>
                </a:lnTo>
                <a:lnTo>
                  <a:pt x="3992800" y="2436917"/>
                </a:lnTo>
                <a:lnTo>
                  <a:pt x="3986534" y="2433758"/>
                </a:lnTo>
                <a:lnTo>
                  <a:pt x="3978196" y="2429986"/>
                </a:lnTo>
                <a:lnTo>
                  <a:pt x="3971379" y="2426752"/>
                </a:lnTo>
                <a:lnTo>
                  <a:pt x="3966778" y="2424822"/>
                </a:lnTo>
                <a:lnTo>
                  <a:pt x="3961675" y="2422513"/>
                </a:lnTo>
                <a:lnTo>
                  <a:pt x="3952283" y="2418742"/>
                </a:lnTo>
                <a:lnTo>
                  <a:pt x="3944891" y="2415640"/>
                </a:lnTo>
                <a:lnTo>
                  <a:pt x="3941275" y="2414319"/>
                </a:lnTo>
                <a:lnTo>
                  <a:pt x="3937295" y="2412722"/>
                </a:lnTo>
                <a:lnTo>
                  <a:pt x="3926808" y="2409037"/>
                </a:lnTo>
                <a:lnTo>
                  <a:pt x="3919048" y="2406203"/>
                </a:lnTo>
                <a:lnTo>
                  <a:pt x="3916404" y="2405382"/>
                </a:lnTo>
                <a:lnTo>
                  <a:pt x="3913504" y="2404364"/>
                </a:lnTo>
                <a:lnTo>
                  <a:pt x="3901742" y="2400827"/>
                </a:lnTo>
                <a:lnTo>
                  <a:pt x="3893985" y="2398418"/>
                </a:lnTo>
                <a:lnTo>
                  <a:pt x="3892279" y="2397982"/>
                </a:lnTo>
                <a:lnTo>
                  <a:pt x="3890411" y="2397420"/>
                </a:lnTo>
                <a:lnTo>
                  <a:pt x="3876656" y="2393996"/>
                </a:lnTo>
                <a:lnTo>
                  <a:pt x="3869836" y="2392256"/>
                </a:lnTo>
                <a:lnTo>
                  <a:pt x="3869018" y="2392095"/>
                </a:lnTo>
                <a:lnTo>
                  <a:pt x="3868118" y="2391871"/>
                </a:lnTo>
                <a:lnTo>
                  <a:pt x="3846769" y="2387702"/>
                </a:lnTo>
                <a:lnTo>
                  <a:pt x="3846736" y="2387695"/>
                </a:lnTo>
                <a:lnTo>
                  <a:pt x="3837940" y="2386476"/>
                </a:lnTo>
                <a:lnTo>
                  <a:pt x="3826373" y="2384874"/>
                </a:lnTo>
                <a:cubicBezTo>
                  <a:pt x="3819766" y="2384158"/>
                  <a:pt x="3813347" y="2383664"/>
                  <a:pt x="3807133" y="2383389"/>
                </a:cubicBezTo>
                <a:close/>
                <a:moveTo>
                  <a:pt x="3843573" y="2336453"/>
                </a:moveTo>
                <a:cubicBezTo>
                  <a:pt x="3849109" y="2336909"/>
                  <a:pt x="3854470" y="2339476"/>
                  <a:pt x="3858345" y="2344048"/>
                </a:cubicBezTo>
                <a:cubicBezTo>
                  <a:pt x="3862221" y="2348618"/>
                  <a:pt x="3863877" y="2354327"/>
                  <a:pt x="3863422" y="2359863"/>
                </a:cubicBezTo>
                <a:lnTo>
                  <a:pt x="3861487" y="2366738"/>
                </a:lnTo>
                <a:lnTo>
                  <a:pt x="3874666" y="2369883"/>
                </a:lnTo>
                <a:cubicBezTo>
                  <a:pt x="3994394" y="2401466"/>
                  <a:pt x="4144077" y="2485345"/>
                  <a:pt x="4262861" y="2635820"/>
                </a:cubicBezTo>
                <a:lnTo>
                  <a:pt x="4281886" y="2660893"/>
                </a:lnTo>
                <a:lnTo>
                  <a:pt x="4282952" y="2660247"/>
                </a:lnTo>
                <a:cubicBezTo>
                  <a:pt x="4292951" y="2655117"/>
                  <a:pt x="4317313" y="2647531"/>
                  <a:pt x="4321430" y="2652721"/>
                </a:cubicBezTo>
                <a:cubicBezTo>
                  <a:pt x="4326135" y="2658651"/>
                  <a:pt x="4312054" y="2680107"/>
                  <a:pt x="4306124" y="2684813"/>
                </a:cubicBezTo>
                <a:lnTo>
                  <a:pt x="4301326" y="2688619"/>
                </a:lnTo>
                <a:lnTo>
                  <a:pt x="4319395" y="2716673"/>
                </a:lnTo>
                <a:cubicBezTo>
                  <a:pt x="4384657" y="2822438"/>
                  <a:pt x="4434592" y="2953964"/>
                  <a:pt x="4455311" y="3114513"/>
                </a:cubicBezTo>
                <a:lnTo>
                  <a:pt x="4458083" y="3139896"/>
                </a:lnTo>
                <a:lnTo>
                  <a:pt x="4458374" y="3139460"/>
                </a:lnTo>
                <a:cubicBezTo>
                  <a:pt x="4466433" y="3130587"/>
                  <a:pt x="4480158" y="3129927"/>
                  <a:pt x="4489031" y="3137985"/>
                </a:cubicBezTo>
                <a:cubicBezTo>
                  <a:pt x="4497903" y="3146045"/>
                  <a:pt x="4498564" y="3159770"/>
                  <a:pt x="4490504" y="3168642"/>
                </a:cubicBezTo>
                <a:cubicBezTo>
                  <a:pt x="4484461" y="3175297"/>
                  <a:pt x="4475229" y="3177332"/>
                  <a:pt x="4467248" y="3174533"/>
                </a:cubicBezTo>
                <a:lnTo>
                  <a:pt x="4464355" y="3173184"/>
                </a:lnTo>
                <a:lnTo>
                  <a:pt x="4465539" y="3174462"/>
                </a:lnTo>
                <a:cubicBezTo>
                  <a:pt x="4473679" y="3184078"/>
                  <a:pt x="4490942" y="3209208"/>
                  <a:pt x="4486488" y="3214112"/>
                </a:cubicBezTo>
                <a:cubicBezTo>
                  <a:pt x="4483943" y="3216914"/>
                  <a:pt x="4474176" y="3213969"/>
                  <a:pt x="4464345" y="3209686"/>
                </a:cubicBezTo>
                <a:lnTo>
                  <a:pt x="4463843" y="3209452"/>
                </a:lnTo>
                <a:lnTo>
                  <a:pt x="4463968" y="3211222"/>
                </a:lnTo>
                <a:lnTo>
                  <a:pt x="4445289" y="3211063"/>
                </a:lnTo>
                <a:lnTo>
                  <a:pt x="4443720" y="3218194"/>
                </a:lnTo>
                <a:cubicBezTo>
                  <a:pt x="4442787" y="3220489"/>
                  <a:pt x="4441441" y="3222662"/>
                  <a:pt x="4439679" y="3224603"/>
                </a:cubicBezTo>
                <a:cubicBezTo>
                  <a:pt x="4431620" y="3233476"/>
                  <a:pt x="4417894" y="3234136"/>
                  <a:pt x="4409022" y="3226077"/>
                </a:cubicBezTo>
                <a:cubicBezTo>
                  <a:pt x="4404586" y="3222048"/>
                  <a:pt x="4402202" y="3216602"/>
                  <a:pt x="4401936" y="3211054"/>
                </a:cubicBezTo>
                <a:lnTo>
                  <a:pt x="4401989" y="3210690"/>
                </a:lnTo>
                <a:lnTo>
                  <a:pt x="4130588" y="3208363"/>
                </a:lnTo>
                <a:lnTo>
                  <a:pt x="4130585" y="3208389"/>
                </a:lnTo>
                <a:cubicBezTo>
                  <a:pt x="4128388" y="3219410"/>
                  <a:pt x="4119189" y="3243209"/>
                  <a:pt x="4112564" y="3243209"/>
                </a:cubicBezTo>
                <a:cubicBezTo>
                  <a:pt x="4104994" y="3243208"/>
                  <a:pt x="4096937" y="3218841"/>
                  <a:pt x="4096938" y="3211270"/>
                </a:cubicBezTo>
                <a:lnTo>
                  <a:pt x="4096938" y="3208075"/>
                </a:lnTo>
                <a:lnTo>
                  <a:pt x="3858116" y="3206026"/>
                </a:lnTo>
                <a:lnTo>
                  <a:pt x="3857046" y="3212197"/>
                </a:lnTo>
                <a:cubicBezTo>
                  <a:pt x="3856041" y="3214831"/>
                  <a:pt x="3854501" y="3217311"/>
                  <a:pt x="3852426" y="3219473"/>
                </a:cubicBezTo>
                <a:cubicBezTo>
                  <a:pt x="3844126" y="3228119"/>
                  <a:pt x="3830387" y="3228401"/>
                  <a:pt x="3821741" y="3220100"/>
                </a:cubicBezTo>
                <a:cubicBezTo>
                  <a:pt x="3818499" y="3216988"/>
                  <a:pt x="3816432" y="3213111"/>
                  <a:pt x="3815554" y="3209023"/>
                </a:cubicBezTo>
                <a:lnTo>
                  <a:pt x="3815323" y="3205659"/>
                </a:lnTo>
                <a:lnTo>
                  <a:pt x="3801180" y="3205538"/>
                </a:lnTo>
                <a:lnTo>
                  <a:pt x="3794609" y="3209579"/>
                </a:lnTo>
                <a:cubicBezTo>
                  <a:pt x="3786383" y="3214130"/>
                  <a:pt x="3778788" y="3217124"/>
                  <a:pt x="3776400" y="3214830"/>
                </a:cubicBezTo>
                <a:cubicBezTo>
                  <a:pt x="3772986" y="3211554"/>
                  <a:pt x="3778861" y="3197245"/>
                  <a:pt x="3785027" y="3185640"/>
                </a:cubicBezTo>
                <a:lnTo>
                  <a:pt x="3785168" y="3185388"/>
                </a:lnTo>
                <a:lnTo>
                  <a:pt x="3785169" y="3173311"/>
                </a:lnTo>
                <a:lnTo>
                  <a:pt x="3780595" y="3173734"/>
                </a:lnTo>
                <a:cubicBezTo>
                  <a:pt x="3775744" y="3173370"/>
                  <a:pt x="3770987" y="3171381"/>
                  <a:pt x="3767203" y="3167749"/>
                </a:cubicBezTo>
                <a:cubicBezTo>
                  <a:pt x="3758557" y="3159449"/>
                  <a:pt x="3758275" y="3145711"/>
                  <a:pt x="3766575" y="3137063"/>
                </a:cubicBezTo>
                <a:cubicBezTo>
                  <a:pt x="3770726" y="3132740"/>
                  <a:pt x="3776236" y="3130508"/>
                  <a:pt x="3781789" y="3130395"/>
                </a:cubicBezTo>
                <a:lnTo>
                  <a:pt x="3785168" y="3130980"/>
                </a:lnTo>
                <a:lnTo>
                  <a:pt x="3785168" y="2780214"/>
                </a:lnTo>
                <a:lnTo>
                  <a:pt x="3782948" y="2779663"/>
                </a:lnTo>
                <a:cubicBezTo>
                  <a:pt x="3771013" y="2776232"/>
                  <a:pt x="3753528" y="2768662"/>
                  <a:pt x="3753528" y="2762985"/>
                </a:cubicBezTo>
                <a:cubicBezTo>
                  <a:pt x="3753528" y="2756361"/>
                  <a:pt x="3772185" y="2749364"/>
                  <a:pt x="3781920" y="2747719"/>
                </a:cubicBezTo>
                <a:lnTo>
                  <a:pt x="3785169" y="2747389"/>
                </a:lnTo>
                <a:lnTo>
                  <a:pt x="3785168" y="2428289"/>
                </a:lnTo>
                <a:lnTo>
                  <a:pt x="3782350" y="2428600"/>
                </a:lnTo>
                <a:cubicBezTo>
                  <a:pt x="3776815" y="2428145"/>
                  <a:pt x="3771453" y="2425578"/>
                  <a:pt x="3767577" y="2421006"/>
                </a:cubicBezTo>
                <a:cubicBezTo>
                  <a:pt x="3759826" y="2411864"/>
                  <a:pt x="3760954" y="2398168"/>
                  <a:pt x="3770096" y="2390417"/>
                </a:cubicBezTo>
                <a:cubicBezTo>
                  <a:pt x="3773525" y="2387511"/>
                  <a:pt x="3777592" y="2385852"/>
                  <a:pt x="3781748" y="2385397"/>
                </a:cubicBezTo>
                <a:lnTo>
                  <a:pt x="3785167" y="2385514"/>
                </a:lnTo>
                <a:lnTo>
                  <a:pt x="3785168" y="2368300"/>
                </a:lnTo>
                <a:lnTo>
                  <a:pt x="3783341" y="2364506"/>
                </a:lnTo>
                <a:cubicBezTo>
                  <a:pt x="3779656" y="2355857"/>
                  <a:pt x="3777456" y="2347996"/>
                  <a:pt x="3779982" y="2345854"/>
                </a:cubicBezTo>
                <a:cubicBezTo>
                  <a:pt x="3782869" y="2343407"/>
                  <a:pt x="3792171" y="2347595"/>
                  <a:pt x="3801363" y="2353117"/>
                </a:cubicBezTo>
                <a:lnTo>
                  <a:pt x="3807852" y="2357246"/>
                </a:lnTo>
                <a:lnTo>
                  <a:pt x="3820384" y="2358907"/>
                </a:lnTo>
                <a:lnTo>
                  <a:pt x="3820432" y="2354236"/>
                </a:lnTo>
                <a:cubicBezTo>
                  <a:pt x="3821292" y="2349449"/>
                  <a:pt x="3823758" y="2344920"/>
                  <a:pt x="3827757" y="2341529"/>
                </a:cubicBezTo>
                <a:cubicBezTo>
                  <a:pt x="3832328" y="2337653"/>
                  <a:pt x="3838038" y="2335998"/>
                  <a:pt x="3843573" y="2336453"/>
                </a:cubicBezTo>
                <a:close/>
                <a:moveTo>
                  <a:pt x="3728719" y="2264674"/>
                </a:moveTo>
                <a:lnTo>
                  <a:pt x="3728719" y="3294733"/>
                </a:lnTo>
                <a:lnTo>
                  <a:pt x="4578814" y="3294732"/>
                </a:lnTo>
                <a:lnTo>
                  <a:pt x="4575745" y="3217891"/>
                </a:lnTo>
                <a:cubicBezTo>
                  <a:pt x="4535565" y="2717277"/>
                  <a:pt x="4200944" y="2318465"/>
                  <a:pt x="3779554" y="2267717"/>
                </a:cubicBezTo>
                <a:close/>
                <a:moveTo>
                  <a:pt x="3666507" y="2263572"/>
                </a:moveTo>
                <a:lnTo>
                  <a:pt x="3597278" y="2267717"/>
                </a:lnTo>
                <a:cubicBezTo>
                  <a:pt x="3175888" y="2318465"/>
                  <a:pt x="2841269" y="2717277"/>
                  <a:pt x="2801087" y="3217892"/>
                </a:cubicBezTo>
                <a:lnTo>
                  <a:pt x="2798019" y="3294733"/>
                </a:lnTo>
                <a:lnTo>
                  <a:pt x="3666507" y="3294732"/>
                </a:lnTo>
                <a:close/>
                <a:moveTo>
                  <a:pt x="5158227" y="2197923"/>
                </a:moveTo>
                <a:cubicBezTo>
                  <a:pt x="5119282" y="2199643"/>
                  <a:pt x="5089848" y="2249433"/>
                  <a:pt x="5092484" y="2309133"/>
                </a:cubicBezTo>
                <a:cubicBezTo>
                  <a:pt x="5095122" y="2368833"/>
                  <a:pt x="5128830" y="2415834"/>
                  <a:pt x="5167775" y="2414114"/>
                </a:cubicBezTo>
                <a:cubicBezTo>
                  <a:pt x="5206722" y="2412394"/>
                  <a:pt x="5236156" y="2362605"/>
                  <a:pt x="5233519" y="2302903"/>
                </a:cubicBezTo>
                <a:cubicBezTo>
                  <a:pt x="5230882" y="2243204"/>
                  <a:pt x="5197174" y="2196203"/>
                  <a:pt x="5158227" y="2197923"/>
                </a:cubicBezTo>
                <a:close/>
                <a:moveTo>
                  <a:pt x="5390841" y="1944426"/>
                </a:moveTo>
                <a:cubicBezTo>
                  <a:pt x="5370454" y="1941958"/>
                  <a:pt x="5346734" y="1946577"/>
                  <a:pt x="5324509" y="1958871"/>
                </a:cubicBezTo>
                <a:cubicBezTo>
                  <a:pt x="5280060" y="1983458"/>
                  <a:pt x="5258432" y="2029429"/>
                  <a:pt x="5276200" y="2061552"/>
                </a:cubicBezTo>
                <a:cubicBezTo>
                  <a:pt x="5293968" y="2093673"/>
                  <a:pt x="5344406" y="2099782"/>
                  <a:pt x="5388854" y="2075194"/>
                </a:cubicBezTo>
                <a:cubicBezTo>
                  <a:pt x="5433303" y="2050607"/>
                  <a:pt x="5454931" y="2004635"/>
                  <a:pt x="5437163" y="1972513"/>
                </a:cubicBezTo>
                <a:cubicBezTo>
                  <a:pt x="5428279" y="1956452"/>
                  <a:pt x="5411228" y="1946895"/>
                  <a:pt x="5390841" y="1944426"/>
                </a:cubicBezTo>
                <a:close/>
                <a:moveTo>
                  <a:pt x="5385707" y="1902268"/>
                </a:moveTo>
                <a:cubicBezTo>
                  <a:pt x="5420490" y="1905530"/>
                  <a:pt x="5451009" y="1922702"/>
                  <a:pt x="5467153" y="1951886"/>
                </a:cubicBezTo>
                <a:cubicBezTo>
                  <a:pt x="5495853" y="2003769"/>
                  <a:pt x="5468248" y="2073968"/>
                  <a:pt x="5405496" y="2108680"/>
                </a:cubicBezTo>
                <a:cubicBezTo>
                  <a:pt x="5342744" y="2143392"/>
                  <a:pt x="5268608" y="2129472"/>
                  <a:pt x="5239909" y="2077589"/>
                </a:cubicBezTo>
                <a:cubicBezTo>
                  <a:pt x="5211209" y="2025706"/>
                  <a:pt x="5238813" y="1955507"/>
                  <a:pt x="5301565" y="1920795"/>
                </a:cubicBezTo>
                <a:cubicBezTo>
                  <a:pt x="5317254" y="1912117"/>
                  <a:pt x="5333653" y="1906480"/>
                  <a:pt x="5349876" y="1903715"/>
                </a:cubicBezTo>
                <a:cubicBezTo>
                  <a:pt x="5362044" y="1901639"/>
                  <a:pt x="5374112" y="1901181"/>
                  <a:pt x="5385707" y="1902268"/>
                </a:cubicBezTo>
                <a:close/>
                <a:moveTo>
                  <a:pt x="5641816" y="1779178"/>
                </a:moveTo>
                <a:lnTo>
                  <a:pt x="5570473" y="2036111"/>
                </a:lnTo>
                <a:lnTo>
                  <a:pt x="6374058" y="2495237"/>
                </a:lnTo>
                <a:lnTo>
                  <a:pt x="6564462" y="2300216"/>
                </a:lnTo>
                <a:cubicBezTo>
                  <a:pt x="6530465" y="2262881"/>
                  <a:pt x="6512428" y="2260584"/>
                  <a:pt x="6470112" y="2228369"/>
                </a:cubicBezTo>
                <a:cubicBezTo>
                  <a:pt x="6451609" y="2208854"/>
                  <a:pt x="6487177" y="2301394"/>
                  <a:pt x="6446299" y="2326001"/>
                </a:cubicBezTo>
                <a:cubicBezTo>
                  <a:pt x="6431615" y="2298220"/>
                  <a:pt x="6443124" y="2258134"/>
                  <a:pt x="6439157" y="2261706"/>
                </a:cubicBezTo>
                <a:cubicBezTo>
                  <a:pt x="6435187" y="2265278"/>
                  <a:pt x="6364940" y="2322824"/>
                  <a:pt x="6362956" y="2342668"/>
                </a:cubicBezTo>
                <a:cubicBezTo>
                  <a:pt x="6360972" y="2362511"/>
                  <a:pt x="6428442" y="2327586"/>
                  <a:pt x="6427251" y="2380768"/>
                </a:cubicBezTo>
                <a:cubicBezTo>
                  <a:pt x="6407010" y="2383942"/>
                  <a:pt x="6346686" y="2385928"/>
                  <a:pt x="6327239" y="2376006"/>
                </a:cubicBezTo>
                <a:cubicBezTo>
                  <a:pt x="6307792" y="2366084"/>
                  <a:pt x="6263738" y="2324809"/>
                  <a:pt x="6262945" y="2304568"/>
                </a:cubicBezTo>
                <a:cubicBezTo>
                  <a:pt x="6262151" y="2284327"/>
                  <a:pt x="6293106" y="2248211"/>
                  <a:pt x="6336763" y="2328379"/>
                </a:cubicBezTo>
                <a:cubicBezTo>
                  <a:pt x="6349462" y="2310918"/>
                  <a:pt x="6430425" y="2260118"/>
                  <a:pt x="6339145" y="2199793"/>
                </a:cubicBezTo>
                <a:cubicBezTo>
                  <a:pt x="6401456" y="2137881"/>
                  <a:pt x="6390342" y="2100973"/>
                  <a:pt x="6391533" y="2054538"/>
                </a:cubicBezTo>
                <a:cubicBezTo>
                  <a:pt x="6351449" y="2061285"/>
                  <a:pt x="6301045" y="2055727"/>
                  <a:pt x="6265325" y="2159313"/>
                </a:cubicBezTo>
                <a:cubicBezTo>
                  <a:pt x="6215319" y="2062870"/>
                  <a:pt x="6152613" y="2167250"/>
                  <a:pt x="6146263" y="2185506"/>
                </a:cubicBezTo>
                <a:cubicBezTo>
                  <a:pt x="6232783" y="2184711"/>
                  <a:pt x="6230004" y="2258531"/>
                  <a:pt x="6210557" y="2261706"/>
                </a:cubicBezTo>
                <a:cubicBezTo>
                  <a:pt x="6191110" y="2264880"/>
                  <a:pt x="6040297" y="2249799"/>
                  <a:pt x="6079589" y="2133117"/>
                </a:cubicBezTo>
                <a:cubicBezTo>
                  <a:pt x="6128008" y="2151376"/>
                  <a:pt x="6085542" y="2211700"/>
                  <a:pt x="6103402" y="2202175"/>
                </a:cubicBezTo>
                <a:cubicBezTo>
                  <a:pt x="6121261" y="2192650"/>
                  <a:pt x="6170077" y="2101764"/>
                  <a:pt x="6186746" y="2075968"/>
                </a:cubicBezTo>
                <a:cubicBezTo>
                  <a:pt x="6203415" y="2050171"/>
                  <a:pt x="6170870" y="2102954"/>
                  <a:pt x="6101020" y="2090254"/>
                </a:cubicBezTo>
                <a:cubicBezTo>
                  <a:pt x="6138326" y="2018023"/>
                  <a:pt x="6221274" y="2043821"/>
                  <a:pt x="6196270" y="2028342"/>
                </a:cubicBezTo>
                <a:cubicBezTo>
                  <a:pt x="6171267" y="2012864"/>
                  <a:pt x="6083956" y="1962463"/>
                  <a:pt x="6055778" y="1949763"/>
                </a:cubicBezTo>
                <a:cubicBezTo>
                  <a:pt x="6027599" y="1937063"/>
                  <a:pt x="6089906" y="1987859"/>
                  <a:pt x="6048632" y="2052153"/>
                </a:cubicBezTo>
                <a:cubicBezTo>
                  <a:pt x="6024025" y="2018816"/>
                  <a:pt x="6031567" y="1957699"/>
                  <a:pt x="6020058" y="1983099"/>
                </a:cubicBezTo>
                <a:cubicBezTo>
                  <a:pt x="6004182" y="2008102"/>
                  <a:pt x="5955764" y="2083508"/>
                  <a:pt x="5958145" y="2104543"/>
                </a:cubicBezTo>
                <a:cubicBezTo>
                  <a:pt x="5954970" y="2130340"/>
                  <a:pt x="6020854" y="2072792"/>
                  <a:pt x="6034346" y="2109306"/>
                </a:cubicBezTo>
                <a:cubicBezTo>
                  <a:pt x="5976403" y="2147406"/>
                  <a:pt x="5915677" y="2164867"/>
                  <a:pt x="5860511" y="2066443"/>
                </a:cubicBezTo>
                <a:cubicBezTo>
                  <a:pt x="5843445" y="2051363"/>
                  <a:pt x="5888690" y="1979925"/>
                  <a:pt x="5946238" y="2068825"/>
                </a:cubicBezTo>
                <a:cubicBezTo>
                  <a:pt x="5956160" y="2052950"/>
                  <a:pt x="6034743" y="1979926"/>
                  <a:pt x="5915282" y="1959288"/>
                </a:cubicBezTo>
                <a:cubicBezTo>
                  <a:pt x="5988307" y="1889438"/>
                  <a:pt x="5954177" y="1823159"/>
                  <a:pt x="5941476" y="1792599"/>
                </a:cubicBezTo>
                <a:cubicBezTo>
                  <a:pt x="5912108" y="1802522"/>
                  <a:pt x="5847019" y="1838639"/>
                  <a:pt x="5836701" y="1909283"/>
                </a:cubicBezTo>
                <a:cubicBezTo>
                  <a:pt x="5731132" y="1875151"/>
                  <a:pt x="5747404" y="1946984"/>
                  <a:pt x="5741450" y="1966431"/>
                </a:cubicBezTo>
                <a:cubicBezTo>
                  <a:pt x="5804554" y="1966827"/>
                  <a:pt x="5822015" y="2018420"/>
                  <a:pt x="5800981" y="2025961"/>
                </a:cubicBezTo>
                <a:cubicBezTo>
                  <a:pt x="5776772" y="2042629"/>
                  <a:pt x="5715257" y="2016040"/>
                  <a:pt x="5691445" y="2009294"/>
                </a:cubicBezTo>
                <a:cubicBezTo>
                  <a:pt x="5667632" y="2002547"/>
                  <a:pt x="5631515" y="1955319"/>
                  <a:pt x="5648583" y="1909281"/>
                </a:cubicBezTo>
                <a:cubicBezTo>
                  <a:pt x="5712479" y="1939839"/>
                  <a:pt x="5684301" y="1973575"/>
                  <a:pt x="5703350" y="1964050"/>
                </a:cubicBezTo>
                <a:cubicBezTo>
                  <a:pt x="5722400" y="1954525"/>
                  <a:pt x="5745816" y="1865624"/>
                  <a:pt x="5746213" y="1861655"/>
                </a:cubicBezTo>
                <a:cubicBezTo>
                  <a:pt x="5700572" y="1873562"/>
                  <a:pt x="5714066" y="1875941"/>
                  <a:pt x="5667631" y="1875943"/>
                </a:cubicBezTo>
                <a:cubicBezTo>
                  <a:pt x="5687079" y="1834667"/>
                  <a:pt x="5761230" y="1810315"/>
                  <a:pt x="5739069" y="1806887"/>
                </a:cubicBezTo>
                <a:cubicBezTo>
                  <a:pt x="5709119" y="1801012"/>
                  <a:pt x="5696109" y="1790981"/>
                  <a:pt x="5641816" y="1779178"/>
                </a:cubicBezTo>
                <a:close/>
                <a:moveTo>
                  <a:pt x="3685881" y="1711639"/>
                </a:moveTo>
                <a:cubicBezTo>
                  <a:pt x="3295682" y="1711639"/>
                  <a:pt x="2970937" y="1761357"/>
                  <a:pt x="2986507" y="1899867"/>
                </a:cubicBezTo>
                <a:cubicBezTo>
                  <a:pt x="3025890" y="2014564"/>
                  <a:pt x="3063855" y="1997368"/>
                  <a:pt x="3079214" y="2014056"/>
                </a:cubicBezTo>
                <a:lnTo>
                  <a:pt x="3085912" y="2014560"/>
                </a:lnTo>
                <a:lnTo>
                  <a:pt x="3128951" y="1988270"/>
                </a:lnTo>
                <a:cubicBezTo>
                  <a:pt x="3296427" y="1903419"/>
                  <a:pt x="3485535" y="1857943"/>
                  <a:pt x="3689988" y="1857943"/>
                </a:cubicBezTo>
                <a:cubicBezTo>
                  <a:pt x="3860365" y="1857943"/>
                  <a:pt x="4023182" y="1893616"/>
                  <a:pt x="4172624" y="1958556"/>
                </a:cubicBezTo>
                <a:lnTo>
                  <a:pt x="4289285" y="2018558"/>
                </a:lnTo>
                <a:lnTo>
                  <a:pt x="4309211" y="2005415"/>
                </a:lnTo>
                <a:cubicBezTo>
                  <a:pt x="4338086" y="1991323"/>
                  <a:pt x="4386515" y="1970411"/>
                  <a:pt x="4399543" y="1899867"/>
                </a:cubicBezTo>
                <a:cubicBezTo>
                  <a:pt x="4401925" y="1754505"/>
                  <a:pt x="4076080" y="1711639"/>
                  <a:pt x="3685881" y="1711639"/>
                </a:cubicBezTo>
                <a:close/>
                <a:moveTo>
                  <a:pt x="1828382" y="1230408"/>
                </a:moveTo>
                <a:cubicBezTo>
                  <a:pt x="1815256" y="1229817"/>
                  <a:pt x="1805470" y="1234751"/>
                  <a:pt x="1774289" y="1247292"/>
                </a:cubicBezTo>
                <a:cubicBezTo>
                  <a:pt x="1732712" y="1264013"/>
                  <a:pt x="1623056" y="1308483"/>
                  <a:pt x="1582178" y="1328327"/>
                </a:cubicBezTo>
                <a:cubicBezTo>
                  <a:pt x="1541301" y="1348171"/>
                  <a:pt x="1533783" y="1347717"/>
                  <a:pt x="1529020" y="1366354"/>
                </a:cubicBezTo>
                <a:cubicBezTo>
                  <a:pt x="1524258" y="1384991"/>
                  <a:pt x="1524632" y="1437770"/>
                  <a:pt x="1529792" y="1449676"/>
                </a:cubicBezTo>
                <a:cubicBezTo>
                  <a:pt x="1534950" y="1461582"/>
                  <a:pt x="1551882" y="1447822"/>
                  <a:pt x="1559977" y="1437792"/>
                </a:cubicBezTo>
                <a:cubicBezTo>
                  <a:pt x="1568071" y="1427762"/>
                  <a:pt x="1572521" y="1401677"/>
                  <a:pt x="1583116" y="1394257"/>
                </a:cubicBezTo>
                <a:cubicBezTo>
                  <a:pt x="1593713" y="1386837"/>
                  <a:pt x="1615500" y="1387602"/>
                  <a:pt x="1623551" y="1393270"/>
                </a:cubicBezTo>
                <a:cubicBezTo>
                  <a:pt x="1631600" y="1398938"/>
                  <a:pt x="1635566" y="1417046"/>
                  <a:pt x="1631413" y="1428267"/>
                </a:cubicBezTo>
                <a:cubicBezTo>
                  <a:pt x="1627261" y="1439488"/>
                  <a:pt x="1599019" y="1463445"/>
                  <a:pt x="1610537" y="1465357"/>
                </a:cubicBezTo>
                <a:cubicBezTo>
                  <a:pt x="1622056" y="1467269"/>
                  <a:pt x="1676916" y="1435123"/>
                  <a:pt x="1700520" y="1439741"/>
                </a:cubicBezTo>
                <a:cubicBezTo>
                  <a:pt x="1724124" y="1444359"/>
                  <a:pt x="1753282" y="1490940"/>
                  <a:pt x="1754542" y="1516877"/>
                </a:cubicBezTo>
                <a:cubicBezTo>
                  <a:pt x="1755800" y="1542814"/>
                  <a:pt x="1706881" y="1559076"/>
                  <a:pt x="1708071" y="1595364"/>
                </a:cubicBezTo>
                <a:cubicBezTo>
                  <a:pt x="1709262" y="1631652"/>
                  <a:pt x="1731014" y="1705804"/>
                  <a:pt x="1761686" y="1734607"/>
                </a:cubicBezTo>
                <a:cubicBezTo>
                  <a:pt x="1792357" y="1763410"/>
                  <a:pt x="1859474" y="1782436"/>
                  <a:pt x="1892101" y="1768184"/>
                </a:cubicBezTo>
                <a:cubicBezTo>
                  <a:pt x="1924729" y="1753932"/>
                  <a:pt x="1957571" y="1689423"/>
                  <a:pt x="1957454" y="1649098"/>
                </a:cubicBezTo>
                <a:cubicBezTo>
                  <a:pt x="1957339" y="1608773"/>
                  <a:pt x="1917061" y="1551707"/>
                  <a:pt x="1891403" y="1526235"/>
                </a:cubicBezTo>
                <a:cubicBezTo>
                  <a:pt x="1865746" y="1500763"/>
                  <a:pt x="1820679" y="1514931"/>
                  <a:pt x="1803514" y="1496266"/>
                </a:cubicBezTo>
                <a:cubicBezTo>
                  <a:pt x="1786348" y="1477601"/>
                  <a:pt x="1777119" y="1436262"/>
                  <a:pt x="1788408" y="1414245"/>
                </a:cubicBezTo>
                <a:cubicBezTo>
                  <a:pt x="1799698" y="1392228"/>
                  <a:pt x="1864870" y="1376512"/>
                  <a:pt x="1871249" y="1364165"/>
                </a:cubicBezTo>
                <a:cubicBezTo>
                  <a:pt x="1877627" y="1351818"/>
                  <a:pt x="1836590" y="1347645"/>
                  <a:pt x="1826676" y="1340161"/>
                </a:cubicBezTo>
                <a:cubicBezTo>
                  <a:pt x="1816763" y="1332677"/>
                  <a:pt x="1811765" y="1320054"/>
                  <a:pt x="1816526" y="1312116"/>
                </a:cubicBezTo>
                <a:cubicBezTo>
                  <a:pt x="1821289" y="1304179"/>
                  <a:pt x="1839412" y="1294521"/>
                  <a:pt x="1855251" y="1292536"/>
                </a:cubicBezTo>
                <a:cubicBezTo>
                  <a:pt x="1871090" y="1290552"/>
                  <a:pt x="1896153" y="1309502"/>
                  <a:pt x="1906797" y="1307353"/>
                </a:cubicBezTo>
                <a:cubicBezTo>
                  <a:pt x="1917442" y="1305204"/>
                  <a:pt x="1929657" y="1292075"/>
                  <a:pt x="1919114" y="1279644"/>
                </a:cubicBezTo>
                <a:cubicBezTo>
                  <a:pt x="1908571" y="1267213"/>
                  <a:pt x="1867676" y="1238156"/>
                  <a:pt x="1843538" y="1232764"/>
                </a:cubicBezTo>
                <a:cubicBezTo>
                  <a:pt x="1837505" y="1231416"/>
                  <a:pt x="1832758" y="1230605"/>
                  <a:pt x="1828382" y="1230408"/>
                </a:cubicBezTo>
                <a:close/>
                <a:moveTo>
                  <a:pt x="3873142" y="1209691"/>
                </a:moveTo>
                <a:lnTo>
                  <a:pt x="3870337" y="1220762"/>
                </a:lnTo>
                <a:lnTo>
                  <a:pt x="3870337" y="1220393"/>
                </a:lnTo>
                <a:cubicBezTo>
                  <a:pt x="3869615" y="1210642"/>
                  <a:pt x="3871993" y="1207772"/>
                  <a:pt x="3873142" y="1209691"/>
                </a:cubicBezTo>
                <a:close/>
                <a:moveTo>
                  <a:pt x="2709388" y="1145456"/>
                </a:moveTo>
                <a:cubicBezTo>
                  <a:pt x="2746374" y="1145456"/>
                  <a:pt x="2776357" y="1175439"/>
                  <a:pt x="2776357" y="1212425"/>
                </a:cubicBezTo>
                <a:cubicBezTo>
                  <a:pt x="2776357" y="1249411"/>
                  <a:pt x="2746374" y="1279394"/>
                  <a:pt x="2709388" y="1279394"/>
                </a:cubicBezTo>
                <a:cubicBezTo>
                  <a:pt x="2672402" y="1279394"/>
                  <a:pt x="2642419" y="1249411"/>
                  <a:pt x="2642419" y="1212425"/>
                </a:cubicBezTo>
                <a:cubicBezTo>
                  <a:pt x="2642419" y="1175439"/>
                  <a:pt x="2672402" y="1145456"/>
                  <a:pt x="2709388" y="1145456"/>
                </a:cubicBezTo>
                <a:close/>
                <a:moveTo>
                  <a:pt x="4672862" y="1145221"/>
                </a:moveTo>
                <a:cubicBezTo>
                  <a:pt x="4709848" y="1145221"/>
                  <a:pt x="4739831" y="1175204"/>
                  <a:pt x="4739831" y="1212190"/>
                </a:cubicBezTo>
                <a:cubicBezTo>
                  <a:pt x="4739831" y="1249176"/>
                  <a:pt x="4709848" y="1279159"/>
                  <a:pt x="4672862" y="1279159"/>
                </a:cubicBezTo>
                <a:cubicBezTo>
                  <a:pt x="4635876" y="1279159"/>
                  <a:pt x="4605893" y="1249176"/>
                  <a:pt x="4605893" y="1212190"/>
                </a:cubicBezTo>
                <a:cubicBezTo>
                  <a:pt x="4605893" y="1175204"/>
                  <a:pt x="4635876" y="1145221"/>
                  <a:pt x="4672862" y="1145221"/>
                </a:cubicBezTo>
                <a:close/>
                <a:moveTo>
                  <a:pt x="1522297" y="1134183"/>
                </a:moveTo>
                <a:cubicBezTo>
                  <a:pt x="1480178" y="1141564"/>
                  <a:pt x="1390717" y="1207678"/>
                  <a:pt x="1291040" y="1221148"/>
                </a:cubicBezTo>
                <a:cubicBezTo>
                  <a:pt x="1398797" y="1264252"/>
                  <a:pt x="1379810" y="1292473"/>
                  <a:pt x="1417268" y="1298117"/>
                </a:cubicBezTo>
                <a:cubicBezTo>
                  <a:pt x="1454728" y="1303761"/>
                  <a:pt x="1497832" y="1284261"/>
                  <a:pt x="1515793" y="1255013"/>
                </a:cubicBezTo>
                <a:cubicBezTo>
                  <a:pt x="1533752" y="1225765"/>
                  <a:pt x="1561973" y="1181122"/>
                  <a:pt x="1537342" y="1134941"/>
                </a:cubicBezTo>
                <a:cubicBezTo>
                  <a:pt x="1533365" y="1133273"/>
                  <a:pt x="1528315" y="1133129"/>
                  <a:pt x="1522297" y="1134183"/>
                </a:cubicBezTo>
                <a:close/>
                <a:moveTo>
                  <a:pt x="3543838" y="1130816"/>
                </a:moveTo>
                <a:lnTo>
                  <a:pt x="3846084" y="1134256"/>
                </a:lnTo>
                <a:cubicBezTo>
                  <a:pt x="3844562" y="1142947"/>
                  <a:pt x="3752017" y="1186858"/>
                  <a:pt x="3733414" y="1299840"/>
                </a:cubicBezTo>
                <a:cubicBezTo>
                  <a:pt x="3823787" y="1276158"/>
                  <a:pt x="3857295" y="1246546"/>
                  <a:pt x="3868572" y="1227728"/>
                </a:cubicBezTo>
                <a:lnTo>
                  <a:pt x="3870337" y="1220762"/>
                </a:lnTo>
                <a:lnTo>
                  <a:pt x="3870139" y="1437851"/>
                </a:lnTo>
                <a:cubicBezTo>
                  <a:pt x="3854897" y="1378922"/>
                  <a:pt x="3763884" y="1361677"/>
                  <a:pt x="3718890" y="1348604"/>
                </a:cubicBezTo>
                <a:cubicBezTo>
                  <a:pt x="3728065" y="1400055"/>
                  <a:pt x="3747542" y="1474905"/>
                  <a:pt x="3864281" y="1514807"/>
                </a:cubicBezTo>
                <a:cubicBezTo>
                  <a:pt x="3901337" y="1536022"/>
                  <a:pt x="4076577" y="1500444"/>
                  <a:pt x="4091245" y="1454463"/>
                </a:cubicBezTo>
                <a:cubicBezTo>
                  <a:pt x="4110675" y="1444201"/>
                  <a:pt x="4056695" y="1287425"/>
                  <a:pt x="3971337" y="1450852"/>
                </a:cubicBezTo>
                <a:cubicBezTo>
                  <a:pt x="3969779" y="1392528"/>
                  <a:pt x="3909388" y="1282781"/>
                  <a:pt x="4019627" y="1263456"/>
                </a:cubicBezTo>
                <a:cubicBezTo>
                  <a:pt x="4079902" y="1257226"/>
                  <a:pt x="4105127" y="1332331"/>
                  <a:pt x="4117586" y="1391941"/>
                </a:cubicBezTo>
                <a:cubicBezTo>
                  <a:pt x="4153857" y="1303913"/>
                  <a:pt x="4228940" y="1245286"/>
                  <a:pt x="4270595" y="1290123"/>
                </a:cubicBezTo>
                <a:cubicBezTo>
                  <a:pt x="4346625" y="1343548"/>
                  <a:pt x="4250269" y="1418428"/>
                  <a:pt x="4249547" y="1461042"/>
                </a:cubicBezTo>
                <a:cubicBezTo>
                  <a:pt x="4213305" y="1307853"/>
                  <a:pt x="4130528" y="1443511"/>
                  <a:pt x="4138870" y="1461607"/>
                </a:cubicBezTo>
                <a:cubicBezTo>
                  <a:pt x="4147212" y="1479704"/>
                  <a:pt x="4176086" y="1536409"/>
                  <a:pt x="4290074" y="1548190"/>
                </a:cubicBezTo>
                <a:cubicBezTo>
                  <a:pt x="4372097" y="1568865"/>
                  <a:pt x="4475055" y="1492473"/>
                  <a:pt x="4482278" y="1475138"/>
                </a:cubicBezTo>
                <a:cubicBezTo>
                  <a:pt x="4489501" y="1457803"/>
                  <a:pt x="4442068" y="1435989"/>
                  <a:pt x="4345317" y="1475138"/>
                </a:cubicBezTo>
                <a:lnTo>
                  <a:pt x="4405131" y="1291409"/>
                </a:lnTo>
                <a:cubicBezTo>
                  <a:pt x="4429846" y="1349304"/>
                  <a:pt x="4492582" y="1447341"/>
                  <a:pt x="4508472" y="1419896"/>
                </a:cubicBezTo>
                <a:cubicBezTo>
                  <a:pt x="4524362" y="1392450"/>
                  <a:pt x="4513887" y="1326591"/>
                  <a:pt x="4476421" y="1233549"/>
                </a:cubicBezTo>
                <a:lnTo>
                  <a:pt x="4644677" y="1306328"/>
                </a:lnTo>
                <a:cubicBezTo>
                  <a:pt x="4571811" y="1396663"/>
                  <a:pt x="4502592" y="1512524"/>
                  <a:pt x="4432231" y="1696979"/>
                </a:cubicBezTo>
                <a:lnTo>
                  <a:pt x="4403746" y="1775522"/>
                </a:lnTo>
                <a:lnTo>
                  <a:pt x="4439888" y="1824358"/>
                </a:lnTo>
                <a:cubicBezTo>
                  <a:pt x="4450100" y="1845292"/>
                  <a:pt x="4462607" y="1869347"/>
                  <a:pt x="4462607" y="1891548"/>
                </a:cubicBezTo>
                <a:cubicBezTo>
                  <a:pt x="4448553" y="1929118"/>
                  <a:pt x="4471433" y="1998560"/>
                  <a:pt x="4355564" y="2049775"/>
                </a:cubicBezTo>
                <a:lnTo>
                  <a:pt x="4343449" y="2050935"/>
                </a:lnTo>
                <a:lnTo>
                  <a:pt x="4451948" y="2125557"/>
                </a:lnTo>
                <a:cubicBezTo>
                  <a:pt x="4580971" y="2226670"/>
                  <a:pt x="4692741" y="2352776"/>
                  <a:pt x="4781443" y="2497467"/>
                </a:cubicBezTo>
                <a:lnTo>
                  <a:pt x="4794905" y="2521885"/>
                </a:lnTo>
                <a:lnTo>
                  <a:pt x="4781008" y="2540236"/>
                </a:lnTo>
                <a:lnTo>
                  <a:pt x="4760352" y="2565623"/>
                </a:lnTo>
                <a:lnTo>
                  <a:pt x="4756742" y="2575749"/>
                </a:lnTo>
                <a:cubicBezTo>
                  <a:pt x="4750664" y="2586474"/>
                  <a:pt x="4741147" y="2595971"/>
                  <a:pt x="4731447" y="2605771"/>
                </a:cubicBezTo>
                <a:lnTo>
                  <a:pt x="4709230" y="2632581"/>
                </a:lnTo>
                <a:lnTo>
                  <a:pt x="4715193" y="2629268"/>
                </a:lnTo>
                <a:lnTo>
                  <a:pt x="4713627" y="2631617"/>
                </a:lnTo>
                <a:cubicBezTo>
                  <a:pt x="4705111" y="2647591"/>
                  <a:pt x="4699358" y="2663441"/>
                  <a:pt x="4698464" y="2678423"/>
                </a:cubicBezTo>
                <a:lnTo>
                  <a:pt x="4700242" y="2690599"/>
                </a:lnTo>
                <a:lnTo>
                  <a:pt x="4715526" y="2739729"/>
                </a:lnTo>
                <a:lnTo>
                  <a:pt x="4737903" y="2786341"/>
                </a:lnTo>
                <a:lnTo>
                  <a:pt x="4786570" y="2864161"/>
                </a:lnTo>
                <a:cubicBezTo>
                  <a:pt x="4791730" y="2873140"/>
                  <a:pt x="4797386" y="2883639"/>
                  <a:pt x="4803430" y="2895271"/>
                </a:cubicBezTo>
                <a:lnTo>
                  <a:pt x="4819134" y="2926289"/>
                </a:lnTo>
                <a:lnTo>
                  <a:pt x="4813996" y="2931577"/>
                </a:lnTo>
                <a:lnTo>
                  <a:pt x="4823556" y="2949888"/>
                </a:lnTo>
                <a:lnTo>
                  <a:pt x="4832375" y="2965742"/>
                </a:lnTo>
                <a:lnTo>
                  <a:pt x="4836604" y="2961565"/>
                </a:lnTo>
                <a:lnTo>
                  <a:pt x="4865449" y="3020134"/>
                </a:lnTo>
                <a:lnTo>
                  <a:pt x="4875593" y="3039837"/>
                </a:lnTo>
                <a:lnTo>
                  <a:pt x="4889826" y="3062786"/>
                </a:lnTo>
                <a:cubicBezTo>
                  <a:pt x="4900668" y="3080854"/>
                  <a:pt x="4910852" y="3099241"/>
                  <a:pt x="4919541" y="3118988"/>
                </a:cubicBezTo>
                <a:lnTo>
                  <a:pt x="4922760" y="3128973"/>
                </a:lnTo>
                <a:lnTo>
                  <a:pt x="4931151" y="3143656"/>
                </a:lnTo>
                <a:cubicBezTo>
                  <a:pt x="4938014" y="3154990"/>
                  <a:pt x="4944624" y="3165142"/>
                  <a:pt x="4950875" y="3173724"/>
                </a:cubicBezTo>
                <a:cubicBezTo>
                  <a:pt x="4963377" y="3190889"/>
                  <a:pt x="4976424" y="3208103"/>
                  <a:pt x="4989385" y="3223712"/>
                </a:cubicBezTo>
                <a:lnTo>
                  <a:pt x="5003018" y="3238192"/>
                </a:lnTo>
                <a:lnTo>
                  <a:pt x="5006238" y="3308472"/>
                </a:lnTo>
                <a:cubicBezTo>
                  <a:pt x="5006238" y="3809163"/>
                  <a:pt x="4776041" y="4250602"/>
                  <a:pt x="4425916" y="4511274"/>
                </a:cubicBezTo>
                <a:lnTo>
                  <a:pt x="4374919" y="4545416"/>
                </a:lnTo>
                <a:lnTo>
                  <a:pt x="4315417" y="4544745"/>
                </a:lnTo>
                <a:cubicBezTo>
                  <a:pt x="4220859" y="4536712"/>
                  <a:pt x="4111636" y="4512351"/>
                  <a:pt x="4003119" y="4481329"/>
                </a:cubicBezTo>
                <a:lnTo>
                  <a:pt x="3953487" y="4465750"/>
                </a:lnTo>
                <a:lnTo>
                  <a:pt x="3957229" y="4443045"/>
                </a:lnTo>
                <a:cubicBezTo>
                  <a:pt x="3958366" y="4417144"/>
                  <a:pt x="3966624" y="4389841"/>
                  <a:pt x="3978539" y="4362723"/>
                </a:cubicBezTo>
                <a:lnTo>
                  <a:pt x="4013219" y="4299210"/>
                </a:lnTo>
                <a:lnTo>
                  <a:pt x="4094217" y="4260698"/>
                </a:lnTo>
                <a:cubicBezTo>
                  <a:pt x="4346459" y="4107489"/>
                  <a:pt x="4529048" y="3815906"/>
                  <a:pt x="4570753" y="3470418"/>
                </a:cubicBezTo>
                <a:lnTo>
                  <a:pt x="4578530" y="3340452"/>
                </a:lnTo>
                <a:lnTo>
                  <a:pt x="3728719" y="3340451"/>
                </a:lnTo>
                <a:lnTo>
                  <a:pt x="3728719" y="4297490"/>
                </a:lnTo>
                <a:lnTo>
                  <a:pt x="3752429" y="4298051"/>
                </a:lnTo>
                <a:cubicBezTo>
                  <a:pt x="3767191" y="4298458"/>
                  <a:pt x="3781256" y="4298847"/>
                  <a:pt x="3793558" y="4299014"/>
                </a:cubicBezTo>
                <a:cubicBezTo>
                  <a:pt x="3804758" y="4295730"/>
                  <a:pt x="3913589" y="4306735"/>
                  <a:pt x="3924788" y="4303452"/>
                </a:cubicBezTo>
                <a:cubicBezTo>
                  <a:pt x="3920006" y="4320836"/>
                  <a:pt x="3884630" y="4361042"/>
                  <a:pt x="3881867" y="4377035"/>
                </a:cubicBezTo>
                <a:cubicBezTo>
                  <a:pt x="3879106" y="4393027"/>
                  <a:pt x="3878140" y="4428766"/>
                  <a:pt x="3878574" y="4441362"/>
                </a:cubicBezTo>
                <a:cubicBezTo>
                  <a:pt x="3878622" y="4441669"/>
                  <a:pt x="3878671" y="4441976"/>
                  <a:pt x="3878719" y="4442283"/>
                </a:cubicBezTo>
                <a:lnTo>
                  <a:pt x="3842792" y="4431008"/>
                </a:lnTo>
                <a:cubicBezTo>
                  <a:pt x="3790806" y="4413374"/>
                  <a:pt x="3740919" y="4395282"/>
                  <a:pt x="3695049" y="4377942"/>
                </a:cubicBezTo>
                <a:lnTo>
                  <a:pt x="3569157" y="4330964"/>
                </a:lnTo>
                <a:cubicBezTo>
                  <a:pt x="3558238" y="4317880"/>
                  <a:pt x="3592135" y="4304767"/>
                  <a:pt x="3629535" y="4299442"/>
                </a:cubicBezTo>
                <a:cubicBezTo>
                  <a:pt x="3638885" y="4298112"/>
                  <a:pt x="3650736" y="4297377"/>
                  <a:pt x="3664022" y="4297036"/>
                </a:cubicBezTo>
                <a:lnTo>
                  <a:pt x="3666507" y="4297032"/>
                </a:lnTo>
                <a:lnTo>
                  <a:pt x="3666507" y="3340451"/>
                </a:lnTo>
                <a:lnTo>
                  <a:pt x="2800636" y="3340451"/>
                </a:lnTo>
                <a:lnTo>
                  <a:pt x="2802989" y="3328505"/>
                </a:lnTo>
                <a:cubicBezTo>
                  <a:pt x="2797830" y="3301914"/>
                  <a:pt x="2778383" y="3282467"/>
                  <a:pt x="2762508" y="3257068"/>
                </a:cubicBezTo>
                <a:cubicBezTo>
                  <a:pt x="2746633" y="3231667"/>
                  <a:pt x="2719645" y="3200314"/>
                  <a:pt x="2707739" y="3176106"/>
                </a:cubicBezTo>
                <a:cubicBezTo>
                  <a:pt x="2695833" y="3151896"/>
                  <a:pt x="2697422" y="3137211"/>
                  <a:pt x="2691072" y="3111811"/>
                </a:cubicBezTo>
                <a:cubicBezTo>
                  <a:pt x="2687897" y="3099111"/>
                  <a:pt x="2685912" y="3084031"/>
                  <a:pt x="2683034" y="3068651"/>
                </a:cubicBezTo>
                <a:lnTo>
                  <a:pt x="2682330" y="3066288"/>
                </a:lnTo>
                <a:lnTo>
                  <a:pt x="2679490" y="3063346"/>
                </a:lnTo>
                <a:cubicBezTo>
                  <a:pt x="2665508" y="3044158"/>
                  <a:pt x="2655346" y="3017137"/>
                  <a:pt x="2644560" y="2998526"/>
                </a:cubicBezTo>
                <a:lnTo>
                  <a:pt x="2627701" y="2966582"/>
                </a:lnTo>
                <a:lnTo>
                  <a:pt x="2619052" y="2956034"/>
                </a:lnTo>
                <a:lnTo>
                  <a:pt x="2621503" y="2954838"/>
                </a:lnTo>
                <a:lnTo>
                  <a:pt x="2608622" y="2930433"/>
                </a:lnTo>
                <a:lnTo>
                  <a:pt x="2604780" y="2923347"/>
                </a:lnTo>
                <a:lnTo>
                  <a:pt x="2602658" y="2924998"/>
                </a:lnTo>
                <a:lnTo>
                  <a:pt x="2598088" y="2926923"/>
                </a:lnTo>
                <a:lnTo>
                  <a:pt x="2584062" y="2905684"/>
                </a:lnTo>
                <a:lnTo>
                  <a:pt x="2556939" y="2866475"/>
                </a:lnTo>
                <a:lnTo>
                  <a:pt x="2559943" y="2859889"/>
                </a:lnTo>
                <a:lnTo>
                  <a:pt x="2557822" y="2857835"/>
                </a:lnTo>
                <a:cubicBezTo>
                  <a:pt x="2540585" y="2844445"/>
                  <a:pt x="2518824" y="2829678"/>
                  <a:pt x="2509412" y="2808148"/>
                </a:cubicBezTo>
                <a:lnTo>
                  <a:pt x="2509091" y="2803718"/>
                </a:lnTo>
                <a:lnTo>
                  <a:pt x="2494896" y="2787031"/>
                </a:lnTo>
                <a:lnTo>
                  <a:pt x="2479865" y="2773758"/>
                </a:lnTo>
                <a:lnTo>
                  <a:pt x="2500950" y="2712423"/>
                </a:lnTo>
                <a:cubicBezTo>
                  <a:pt x="2604822" y="2446875"/>
                  <a:pt x="2765779" y="2233255"/>
                  <a:pt x="2968920" y="2086022"/>
                </a:cubicBezTo>
                <a:lnTo>
                  <a:pt x="3027122" y="2050471"/>
                </a:lnTo>
                <a:lnTo>
                  <a:pt x="3004322" y="2034544"/>
                </a:lnTo>
                <a:cubicBezTo>
                  <a:pt x="2939057" y="1981399"/>
                  <a:pt x="2936543" y="1923081"/>
                  <a:pt x="2922161" y="1889167"/>
                </a:cubicBezTo>
                <a:cubicBezTo>
                  <a:pt x="2922161" y="1866968"/>
                  <a:pt x="2927524" y="1845292"/>
                  <a:pt x="2937737" y="1824358"/>
                </a:cubicBezTo>
                <a:lnTo>
                  <a:pt x="2978585" y="1769162"/>
                </a:lnTo>
                <a:lnTo>
                  <a:pt x="2928469" y="1658163"/>
                </a:lnTo>
                <a:cubicBezTo>
                  <a:pt x="2881899" y="1547093"/>
                  <a:pt x="2842363" y="1439707"/>
                  <a:pt x="2746567" y="1302853"/>
                </a:cubicBezTo>
                <a:lnTo>
                  <a:pt x="2916736" y="1229881"/>
                </a:lnTo>
                <a:cubicBezTo>
                  <a:pt x="2953979" y="1223204"/>
                  <a:pt x="2832896" y="1297944"/>
                  <a:pt x="2884211" y="1421419"/>
                </a:cubicBezTo>
                <a:cubicBezTo>
                  <a:pt x="2990295" y="1368680"/>
                  <a:pt x="2949453" y="1291059"/>
                  <a:pt x="2984122" y="1296837"/>
                </a:cubicBezTo>
                <a:lnTo>
                  <a:pt x="3042841" y="1474280"/>
                </a:lnTo>
                <a:cubicBezTo>
                  <a:pt x="3060898" y="1509671"/>
                  <a:pt x="2991097" y="1424546"/>
                  <a:pt x="2899831" y="1469947"/>
                </a:cubicBezTo>
                <a:cubicBezTo>
                  <a:pt x="2958583" y="1551066"/>
                  <a:pt x="3070547" y="1560174"/>
                  <a:pt x="3123893" y="1549047"/>
                </a:cubicBezTo>
                <a:cubicBezTo>
                  <a:pt x="3267726" y="1516488"/>
                  <a:pt x="3237482" y="1460614"/>
                  <a:pt x="3241093" y="1451946"/>
                </a:cubicBezTo>
                <a:cubicBezTo>
                  <a:pt x="3254523" y="1399925"/>
                  <a:pt x="3147648" y="1324848"/>
                  <a:pt x="3145752" y="1473184"/>
                </a:cubicBezTo>
                <a:cubicBezTo>
                  <a:pt x="3124806" y="1450072"/>
                  <a:pt x="3067126" y="1347037"/>
                  <a:pt x="3103511" y="1296601"/>
                </a:cubicBezTo>
                <a:cubicBezTo>
                  <a:pt x="3146881" y="1266774"/>
                  <a:pt x="3156655" y="1235500"/>
                  <a:pt x="3268190" y="1387607"/>
                </a:cubicBezTo>
                <a:cubicBezTo>
                  <a:pt x="3329719" y="1211101"/>
                  <a:pt x="3382976" y="1271321"/>
                  <a:pt x="3398866" y="1266265"/>
                </a:cubicBezTo>
                <a:cubicBezTo>
                  <a:pt x="3436187" y="1285021"/>
                  <a:pt x="3425725" y="1425008"/>
                  <a:pt x="3408390" y="1453898"/>
                </a:cubicBezTo>
                <a:cubicBezTo>
                  <a:pt x="3324555" y="1280875"/>
                  <a:pt x="3290842" y="1440876"/>
                  <a:pt x="3303051" y="1452082"/>
                </a:cubicBezTo>
                <a:cubicBezTo>
                  <a:pt x="3315260" y="1463288"/>
                  <a:pt x="3302451" y="1535495"/>
                  <a:pt x="3481645" y="1521138"/>
                </a:cubicBezTo>
                <a:cubicBezTo>
                  <a:pt x="3660839" y="1506780"/>
                  <a:pt x="3655323" y="1359764"/>
                  <a:pt x="3649552" y="1365939"/>
                </a:cubicBezTo>
                <a:cubicBezTo>
                  <a:pt x="3597294" y="1357333"/>
                  <a:pt x="3576712" y="1378278"/>
                  <a:pt x="3513687" y="1448647"/>
                </a:cubicBezTo>
                <a:cubicBezTo>
                  <a:pt x="3514363" y="1375129"/>
                  <a:pt x="3510276" y="1296847"/>
                  <a:pt x="3510952" y="1223329"/>
                </a:cubicBezTo>
                <a:cubicBezTo>
                  <a:pt x="3513372" y="1178487"/>
                  <a:pt x="3569828" y="1308050"/>
                  <a:pt x="3664077" y="1296171"/>
                </a:cubicBezTo>
                <a:cubicBezTo>
                  <a:pt x="3615316" y="1162949"/>
                  <a:pt x="3494216" y="1137324"/>
                  <a:pt x="3543838" y="1130816"/>
                </a:cubicBezTo>
                <a:close/>
                <a:moveTo>
                  <a:pt x="5799769" y="1130343"/>
                </a:moveTo>
                <a:cubicBezTo>
                  <a:pt x="5784160" y="1133242"/>
                  <a:pt x="5770293" y="1140507"/>
                  <a:pt x="5760352" y="1154494"/>
                </a:cubicBezTo>
                <a:cubicBezTo>
                  <a:pt x="5740468" y="1182471"/>
                  <a:pt x="5742653" y="1182258"/>
                  <a:pt x="5737935" y="1244276"/>
                </a:cubicBezTo>
                <a:cubicBezTo>
                  <a:pt x="5818788" y="1209718"/>
                  <a:pt x="5848581" y="1203941"/>
                  <a:pt x="5963273" y="1196228"/>
                </a:cubicBezTo>
                <a:cubicBezTo>
                  <a:pt x="5858653" y="1145988"/>
                  <a:pt x="5883460" y="1139346"/>
                  <a:pt x="5849641" y="1132391"/>
                </a:cubicBezTo>
                <a:cubicBezTo>
                  <a:pt x="5832730" y="1128912"/>
                  <a:pt x="5815378" y="1127444"/>
                  <a:pt x="5799769" y="1130343"/>
                </a:cubicBezTo>
                <a:close/>
                <a:moveTo>
                  <a:pt x="4151813" y="1024267"/>
                </a:moveTo>
                <a:cubicBezTo>
                  <a:pt x="4179852" y="1079036"/>
                  <a:pt x="4206677" y="1119713"/>
                  <a:pt x="4202708" y="1168031"/>
                </a:cubicBezTo>
                <a:cubicBezTo>
                  <a:pt x="4198739" y="1216349"/>
                  <a:pt x="4170328" y="1247501"/>
                  <a:pt x="4128001" y="1314176"/>
                </a:cubicBezTo>
                <a:cubicBezTo>
                  <a:pt x="4085675" y="1261788"/>
                  <a:pt x="4058056" y="1207976"/>
                  <a:pt x="4058056" y="1168031"/>
                </a:cubicBezTo>
                <a:cubicBezTo>
                  <a:pt x="4058056" y="1128086"/>
                  <a:pt x="4123774" y="1059986"/>
                  <a:pt x="4151813" y="1024267"/>
                </a:cubicBezTo>
                <a:close/>
                <a:moveTo>
                  <a:pt x="3238916" y="1024267"/>
                </a:moveTo>
                <a:cubicBezTo>
                  <a:pt x="3281243" y="1090942"/>
                  <a:pt x="3309654" y="1122093"/>
                  <a:pt x="3313623" y="1170412"/>
                </a:cubicBezTo>
                <a:cubicBezTo>
                  <a:pt x="3317592" y="1218730"/>
                  <a:pt x="3290767" y="1259407"/>
                  <a:pt x="3262728" y="1314176"/>
                </a:cubicBezTo>
                <a:cubicBezTo>
                  <a:pt x="3234689" y="1278457"/>
                  <a:pt x="3168971" y="1210357"/>
                  <a:pt x="3168971" y="1170412"/>
                </a:cubicBezTo>
                <a:cubicBezTo>
                  <a:pt x="3168971" y="1130467"/>
                  <a:pt x="3196590" y="1076655"/>
                  <a:pt x="3238916" y="1024267"/>
                </a:cubicBezTo>
                <a:close/>
                <a:moveTo>
                  <a:pt x="2687956" y="997114"/>
                </a:moveTo>
                <a:cubicBezTo>
                  <a:pt x="2724942" y="997114"/>
                  <a:pt x="2754925" y="1027097"/>
                  <a:pt x="2754925" y="1064083"/>
                </a:cubicBezTo>
                <a:cubicBezTo>
                  <a:pt x="2754925" y="1101069"/>
                  <a:pt x="2724942" y="1131052"/>
                  <a:pt x="2687956" y="1131052"/>
                </a:cubicBezTo>
                <a:cubicBezTo>
                  <a:pt x="2650970" y="1131052"/>
                  <a:pt x="2620987" y="1101069"/>
                  <a:pt x="2620987" y="1064083"/>
                </a:cubicBezTo>
                <a:cubicBezTo>
                  <a:pt x="2620987" y="1027097"/>
                  <a:pt x="2650970" y="997114"/>
                  <a:pt x="2687956" y="997114"/>
                </a:cubicBezTo>
                <a:close/>
                <a:moveTo>
                  <a:pt x="4694294" y="996879"/>
                </a:moveTo>
                <a:cubicBezTo>
                  <a:pt x="4731280" y="996879"/>
                  <a:pt x="4761263" y="1026862"/>
                  <a:pt x="4761263" y="1063848"/>
                </a:cubicBezTo>
                <a:cubicBezTo>
                  <a:pt x="4761263" y="1100834"/>
                  <a:pt x="4731280" y="1130817"/>
                  <a:pt x="4694294" y="1130817"/>
                </a:cubicBezTo>
                <a:cubicBezTo>
                  <a:pt x="4657308" y="1130817"/>
                  <a:pt x="4627325" y="1100834"/>
                  <a:pt x="4627325" y="1063848"/>
                </a:cubicBezTo>
                <a:cubicBezTo>
                  <a:pt x="4627325" y="1026862"/>
                  <a:pt x="4657308" y="996879"/>
                  <a:pt x="4694294" y="996879"/>
                </a:cubicBezTo>
                <a:close/>
                <a:moveTo>
                  <a:pt x="1948804" y="950472"/>
                </a:moveTo>
                <a:cubicBezTo>
                  <a:pt x="1860905" y="1024551"/>
                  <a:pt x="1731012" y="1042569"/>
                  <a:pt x="1719536" y="1075103"/>
                </a:cubicBezTo>
                <a:cubicBezTo>
                  <a:pt x="1737218" y="1124365"/>
                  <a:pt x="1789250" y="1133429"/>
                  <a:pt x="1822984" y="1139759"/>
                </a:cubicBezTo>
                <a:cubicBezTo>
                  <a:pt x="1856717" y="1146090"/>
                  <a:pt x="1900110" y="1127241"/>
                  <a:pt x="1921081" y="1095693"/>
                </a:cubicBezTo>
                <a:cubicBezTo>
                  <a:pt x="1942051" y="1064146"/>
                  <a:pt x="1908389" y="1059266"/>
                  <a:pt x="1948804" y="950472"/>
                </a:cubicBezTo>
                <a:close/>
                <a:moveTo>
                  <a:pt x="2709387" y="848772"/>
                </a:moveTo>
                <a:cubicBezTo>
                  <a:pt x="2746373" y="848772"/>
                  <a:pt x="2776356" y="878755"/>
                  <a:pt x="2776356" y="915741"/>
                </a:cubicBezTo>
                <a:cubicBezTo>
                  <a:pt x="2776356" y="952727"/>
                  <a:pt x="2746373" y="982710"/>
                  <a:pt x="2709387" y="982710"/>
                </a:cubicBezTo>
                <a:cubicBezTo>
                  <a:pt x="2672401" y="982710"/>
                  <a:pt x="2642418" y="952727"/>
                  <a:pt x="2642418" y="915741"/>
                </a:cubicBezTo>
                <a:cubicBezTo>
                  <a:pt x="2642418" y="878755"/>
                  <a:pt x="2672401" y="848772"/>
                  <a:pt x="2709387" y="848772"/>
                </a:cubicBezTo>
                <a:close/>
                <a:moveTo>
                  <a:pt x="4672863" y="848537"/>
                </a:moveTo>
                <a:cubicBezTo>
                  <a:pt x="4709849" y="848537"/>
                  <a:pt x="4739832" y="878520"/>
                  <a:pt x="4739832" y="915506"/>
                </a:cubicBezTo>
                <a:cubicBezTo>
                  <a:pt x="4739832" y="952492"/>
                  <a:pt x="4709849" y="982475"/>
                  <a:pt x="4672863" y="982475"/>
                </a:cubicBezTo>
                <a:cubicBezTo>
                  <a:pt x="4635877" y="982475"/>
                  <a:pt x="4605894" y="952492"/>
                  <a:pt x="4605894" y="915506"/>
                </a:cubicBezTo>
                <a:cubicBezTo>
                  <a:pt x="4605894" y="878520"/>
                  <a:pt x="4635877" y="848537"/>
                  <a:pt x="4672863" y="848537"/>
                </a:cubicBezTo>
                <a:close/>
                <a:moveTo>
                  <a:pt x="3581874" y="790922"/>
                </a:moveTo>
                <a:lnTo>
                  <a:pt x="3618851" y="815952"/>
                </a:lnTo>
                <a:lnTo>
                  <a:pt x="3662974" y="824896"/>
                </a:lnTo>
                <a:lnTo>
                  <a:pt x="3662974" y="1086502"/>
                </a:lnTo>
                <a:lnTo>
                  <a:pt x="3581874" y="1086502"/>
                </a:lnTo>
                <a:close/>
                <a:moveTo>
                  <a:pt x="3800306" y="790677"/>
                </a:moveTo>
                <a:lnTo>
                  <a:pt x="3800306" y="1086501"/>
                </a:lnTo>
                <a:lnTo>
                  <a:pt x="3719206" y="1086501"/>
                </a:lnTo>
                <a:lnTo>
                  <a:pt x="3719206" y="824822"/>
                </a:lnTo>
                <a:lnTo>
                  <a:pt x="3762968" y="815952"/>
                </a:lnTo>
                <a:close/>
                <a:moveTo>
                  <a:pt x="2127075" y="749285"/>
                </a:moveTo>
                <a:cubicBezTo>
                  <a:pt x="2132768" y="750150"/>
                  <a:pt x="2137676" y="752130"/>
                  <a:pt x="2141557" y="755481"/>
                </a:cubicBezTo>
                <a:cubicBezTo>
                  <a:pt x="2172601" y="782292"/>
                  <a:pt x="2178245" y="910446"/>
                  <a:pt x="2162338" y="968687"/>
                </a:cubicBezTo>
                <a:cubicBezTo>
                  <a:pt x="2198770" y="1020770"/>
                  <a:pt x="2316406" y="1056175"/>
                  <a:pt x="2363229" y="1061820"/>
                </a:cubicBezTo>
                <a:cubicBezTo>
                  <a:pt x="2363870" y="1085937"/>
                  <a:pt x="2280101" y="1113647"/>
                  <a:pt x="2166186" y="1113390"/>
                </a:cubicBezTo>
                <a:cubicBezTo>
                  <a:pt x="2298574" y="1165473"/>
                  <a:pt x="2461238" y="1399076"/>
                  <a:pt x="2526405" y="1417420"/>
                </a:cubicBezTo>
                <a:cubicBezTo>
                  <a:pt x="2385294" y="1488103"/>
                  <a:pt x="2252906" y="1323004"/>
                  <a:pt x="2196974" y="1331215"/>
                </a:cubicBezTo>
                <a:cubicBezTo>
                  <a:pt x="2402740" y="1456419"/>
                  <a:pt x="2532819" y="1652692"/>
                  <a:pt x="2575665" y="1688354"/>
                </a:cubicBezTo>
                <a:cubicBezTo>
                  <a:pt x="2470729" y="1760962"/>
                  <a:pt x="2311659" y="1581110"/>
                  <a:pt x="2306271" y="1637554"/>
                </a:cubicBezTo>
                <a:cubicBezTo>
                  <a:pt x="2494847" y="1737101"/>
                  <a:pt x="2540131" y="1901432"/>
                  <a:pt x="2543338" y="2027020"/>
                </a:cubicBezTo>
                <a:cubicBezTo>
                  <a:pt x="2592727" y="2118742"/>
                  <a:pt x="2612098" y="2166976"/>
                  <a:pt x="2608763" y="2209438"/>
                </a:cubicBezTo>
                <a:cubicBezTo>
                  <a:pt x="2685476" y="2193403"/>
                  <a:pt x="2670980" y="2191223"/>
                  <a:pt x="2757314" y="2158640"/>
                </a:cubicBezTo>
                <a:cubicBezTo>
                  <a:pt x="2726654" y="2236892"/>
                  <a:pt x="2473295" y="2460104"/>
                  <a:pt x="2412489" y="2715900"/>
                </a:cubicBezTo>
                <a:cubicBezTo>
                  <a:pt x="2370157" y="2651502"/>
                  <a:pt x="2124622" y="2453305"/>
                  <a:pt x="2158489" y="2505003"/>
                </a:cubicBezTo>
                <a:cubicBezTo>
                  <a:pt x="2192356" y="2556701"/>
                  <a:pt x="2562966" y="2933210"/>
                  <a:pt x="2615690" y="3026087"/>
                </a:cubicBezTo>
                <a:cubicBezTo>
                  <a:pt x="2668414" y="3118964"/>
                  <a:pt x="2642117" y="3196446"/>
                  <a:pt x="2659563" y="3246990"/>
                </a:cubicBezTo>
                <a:cubicBezTo>
                  <a:pt x="2677009" y="3297534"/>
                  <a:pt x="2710234" y="3303435"/>
                  <a:pt x="2720368" y="3329348"/>
                </a:cubicBezTo>
                <a:cubicBezTo>
                  <a:pt x="2730502" y="3355261"/>
                  <a:pt x="2729604" y="3357827"/>
                  <a:pt x="2720368" y="3402469"/>
                </a:cubicBezTo>
                <a:cubicBezTo>
                  <a:pt x="2711132" y="3447111"/>
                  <a:pt x="2837490" y="3506763"/>
                  <a:pt x="2664950" y="3597202"/>
                </a:cubicBezTo>
                <a:cubicBezTo>
                  <a:pt x="2646349" y="3604514"/>
                  <a:pt x="2692659" y="3479438"/>
                  <a:pt x="2602605" y="3449420"/>
                </a:cubicBezTo>
                <a:cubicBezTo>
                  <a:pt x="2549497" y="3517922"/>
                  <a:pt x="2639808" y="3581936"/>
                  <a:pt x="2450975" y="3611056"/>
                </a:cubicBezTo>
                <a:cubicBezTo>
                  <a:pt x="2502288" y="3517025"/>
                  <a:pt x="2499978" y="3479438"/>
                  <a:pt x="2467138" y="3457887"/>
                </a:cubicBezTo>
                <a:cubicBezTo>
                  <a:pt x="2437376" y="3510227"/>
                  <a:pt x="2369386" y="3618369"/>
                  <a:pt x="2253932" y="3481748"/>
                </a:cubicBezTo>
                <a:cubicBezTo>
                  <a:pt x="2347835" y="3495987"/>
                  <a:pt x="2356302" y="3459042"/>
                  <a:pt x="2359381" y="3432487"/>
                </a:cubicBezTo>
                <a:cubicBezTo>
                  <a:pt x="2369772" y="3413886"/>
                  <a:pt x="2314352" y="3401827"/>
                  <a:pt x="2303961" y="3382456"/>
                </a:cubicBezTo>
                <a:cubicBezTo>
                  <a:pt x="2293570" y="3363085"/>
                  <a:pt x="2279717" y="3344612"/>
                  <a:pt x="2297035" y="3316262"/>
                </a:cubicBezTo>
                <a:cubicBezTo>
                  <a:pt x="2314353" y="3287912"/>
                  <a:pt x="2395043" y="3243783"/>
                  <a:pt x="2407871" y="3212354"/>
                </a:cubicBezTo>
                <a:cubicBezTo>
                  <a:pt x="2420699" y="3180925"/>
                  <a:pt x="2393889" y="3128841"/>
                  <a:pt x="2374005" y="3127687"/>
                </a:cubicBezTo>
                <a:cubicBezTo>
                  <a:pt x="2354121" y="3126533"/>
                  <a:pt x="2325385" y="3124737"/>
                  <a:pt x="2288568" y="3205427"/>
                </a:cubicBezTo>
                <a:cubicBezTo>
                  <a:pt x="2224042" y="3147572"/>
                  <a:pt x="2290749" y="3003254"/>
                  <a:pt x="2267017" y="2989912"/>
                </a:cubicBezTo>
                <a:cubicBezTo>
                  <a:pt x="2237128" y="3044304"/>
                  <a:pt x="2291005" y="3029679"/>
                  <a:pt x="2149253" y="3119220"/>
                </a:cubicBezTo>
                <a:cubicBezTo>
                  <a:pt x="2127573" y="3104083"/>
                  <a:pt x="2171061" y="2967077"/>
                  <a:pt x="2127701" y="2923717"/>
                </a:cubicBezTo>
                <a:cubicBezTo>
                  <a:pt x="2087420" y="3031219"/>
                  <a:pt x="2080237" y="2981188"/>
                  <a:pt x="2052271" y="3068420"/>
                </a:cubicBezTo>
                <a:cubicBezTo>
                  <a:pt x="1919626" y="3004792"/>
                  <a:pt x="1738747" y="3036221"/>
                  <a:pt x="1692053" y="3105366"/>
                </a:cubicBezTo>
                <a:cubicBezTo>
                  <a:pt x="1811613" y="3199141"/>
                  <a:pt x="2083187" y="3317675"/>
                  <a:pt x="2098453" y="3517154"/>
                </a:cubicBezTo>
                <a:cubicBezTo>
                  <a:pt x="2113719" y="3716633"/>
                  <a:pt x="1854331" y="3778594"/>
                  <a:pt x="1820593" y="3914317"/>
                </a:cubicBezTo>
                <a:cubicBezTo>
                  <a:pt x="1903848" y="4123931"/>
                  <a:pt x="2038931" y="4180504"/>
                  <a:pt x="2166957" y="4266838"/>
                </a:cubicBezTo>
                <a:cubicBezTo>
                  <a:pt x="2294983" y="4353172"/>
                  <a:pt x="2310377" y="4233998"/>
                  <a:pt x="2367078" y="4229123"/>
                </a:cubicBezTo>
                <a:cubicBezTo>
                  <a:pt x="2423779" y="4224248"/>
                  <a:pt x="2479197" y="4226429"/>
                  <a:pt x="2507162" y="4237590"/>
                </a:cubicBezTo>
                <a:cubicBezTo>
                  <a:pt x="2535127" y="4248751"/>
                  <a:pt x="2516527" y="4254523"/>
                  <a:pt x="2534871" y="4296087"/>
                </a:cubicBezTo>
                <a:cubicBezTo>
                  <a:pt x="2685604" y="4343809"/>
                  <a:pt x="2617101" y="4472477"/>
                  <a:pt x="2604914" y="4493130"/>
                </a:cubicBezTo>
                <a:cubicBezTo>
                  <a:pt x="2543466" y="4362921"/>
                  <a:pt x="2497669" y="4402946"/>
                  <a:pt x="2461750" y="4420008"/>
                </a:cubicBezTo>
                <a:cubicBezTo>
                  <a:pt x="2478170" y="4554064"/>
                  <a:pt x="2401330" y="4583698"/>
                  <a:pt x="2380163" y="4595500"/>
                </a:cubicBezTo>
                <a:cubicBezTo>
                  <a:pt x="2358996" y="4607302"/>
                  <a:pt x="2443918" y="4508524"/>
                  <a:pt x="2334750" y="4490821"/>
                </a:cubicBezTo>
                <a:cubicBezTo>
                  <a:pt x="2324103" y="4491590"/>
                  <a:pt x="2331800" y="4504932"/>
                  <a:pt x="2297805" y="4507754"/>
                </a:cubicBezTo>
                <a:cubicBezTo>
                  <a:pt x="2263810" y="4510576"/>
                  <a:pt x="2181581" y="4528664"/>
                  <a:pt x="2130781" y="4507754"/>
                </a:cubicBezTo>
                <a:cubicBezTo>
                  <a:pt x="2079981" y="4486844"/>
                  <a:pt x="2053170" y="4394479"/>
                  <a:pt x="1993005" y="4382293"/>
                </a:cubicBezTo>
                <a:cubicBezTo>
                  <a:pt x="1908211" y="4416288"/>
                  <a:pt x="2012504" y="4504033"/>
                  <a:pt x="1972994" y="4471578"/>
                </a:cubicBezTo>
                <a:cubicBezTo>
                  <a:pt x="1764148" y="4491462"/>
                  <a:pt x="1845609" y="4225147"/>
                  <a:pt x="1743624" y="4187560"/>
                </a:cubicBezTo>
                <a:cubicBezTo>
                  <a:pt x="1734001" y="4288519"/>
                  <a:pt x="1746958" y="4314559"/>
                  <a:pt x="1730538" y="4338420"/>
                </a:cubicBezTo>
                <a:cubicBezTo>
                  <a:pt x="1566337" y="4242208"/>
                  <a:pt x="1584039" y="4096094"/>
                  <a:pt x="1552739" y="4016687"/>
                </a:cubicBezTo>
                <a:cubicBezTo>
                  <a:pt x="1496808" y="3980383"/>
                  <a:pt x="1479875" y="3958831"/>
                  <a:pt x="1487315" y="3935868"/>
                </a:cubicBezTo>
                <a:cubicBezTo>
                  <a:pt x="1494755" y="3912905"/>
                  <a:pt x="1567362" y="3921629"/>
                  <a:pt x="1597381" y="3878911"/>
                </a:cubicBezTo>
                <a:cubicBezTo>
                  <a:pt x="1627398" y="3836193"/>
                  <a:pt x="1686409" y="3755375"/>
                  <a:pt x="1667422" y="3679560"/>
                </a:cubicBezTo>
                <a:cubicBezTo>
                  <a:pt x="1648436" y="3603745"/>
                  <a:pt x="1595201" y="3441466"/>
                  <a:pt x="1483466" y="3424020"/>
                </a:cubicBezTo>
                <a:cubicBezTo>
                  <a:pt x="1494884" y="3582065"/>
                  <a:pt x="1514510" y="3715736"/>
                  <a:pt x="1443440" y="3851972"/>
                </a:cubicBezTo>
                <a:cubicBezTo>
                  <a:pt x="1372371" y="3988208"/>
                  <a:pt x="1253196" y="4136375"/>
                  <a:pt x="1057052" y="4241438"/>
                </a:cubicBezTo>
                <a:cubicBezTo>
                  <a:pt x="956350" y="4309556"/>
                  <a:pt x="784323" y="4335856"/>
                  <a:pt x="740707" y="4433094"/>
                </a:cubicBezTo>
                <a:cubicBezTo>
                  <a:pt x="697092" y="4530332"/>
                  <a:pt x="756102" y="4741229"/>
                  <a:pt x="795356" y="4824869"/>
                </a:cubicBezTo>
                <a:cubicBezTo>
                  <a:pt x="834612" y="4908509"/>
                  <a:pt x="924409" y="4930702"/>
                  <a:pt x="976234" y="4934935"/>
                </a:cubicBezTo>
                <a:cubicBezTo>
                  <a:pt x="1028060" y="4939168"/>
                  <a:pt x="1042814" y="4864380"/>
                  <a:pt x="1106314" y="4850269"/>
                </a:cubicBezTo>
                <a:cubicBezTo>
                  <a:pt x="1222153" y="4833079"/>
                  <a:pt x="1229080" y="4867844"/>
                  <a:pt x="1264872" y="4905687"/>
                </a:cubicBezTo>
                <a:cubicBezTo>
                  <a:pt x="1322214" y="4906584"/>
                  <a:pt x="1462169" y="4924417"/>
                  <a:pt x="1324139" y="5089644"/>
                </a:cubicBezTo>
                <a:cubicBezTo>
                  <a:pt x="1333888" y="4977781"/>
                  <a:pt x="1257046" y="4991765"/>
                  <a:pt x="1227926" y="5010366"/>
                </a:cubicBezTo>
                <a:cubicBezTo>
                  <a:pt x="1198807" y="5028967"/>
                  <a:pt x="1295147" y="5128002"/>
                  <a:pt x="1149417" y="5201251"/>
                </a:cubicBezTo>
                <a:cubicBezTo>
                  <a:pt x="1163785" y="5163665"/>
                  <a:pt x="1186363" y="5132877"/>
                  <a:pt x="1120168" y="5135827"/>
                </a:cubicBezTo>
                <a:cubicBezTo>
                  <a:pt x="1053974" y="5138777"/>
                  <a:pt x="1047303" y="5210744"/>
                  <a:pt x="992398" y="5218954"/>
                </a:cubicBezTo>
                <a:cubicBezTo>
                  <a:pt x="937493" y="5227164"/>
                  <a:pt x="838588" y="5176364"/>
                  <a:pt x="790738" y="5185087"/>
                </a:cubicBezTo>
                <a:cubicBezTo>
                  <a:pt x="742890" y="5193810"/>
                  <a:pt x="673358" y="5204201"/>
                  <a:pt x="705301" y="5271293"/>
                </a:cubicBezTo>
                <a:cubicBezTo>
                  <a:pt x="592542" y="5258336"/>
                  <a:pt x="617813" y="5179828"/>
                  <a:pt x="612938" y="5144293"/>
                </a:cubicBezTo>
                <a:cubicBezTo>
                  <a:pt x="608064" y="5108759"/>
                  <a:pt x="677208" y="5081048"/>
                  <a:pt x="676055" y="5058086"/>
                </a:cubicBezTo>
                <a:cubicBezTo>
                  <a:pt x="674900" y="5035124"/>
                  <a:pt x="632950" y="5003054"/>
                  <a:pt x="606012" y="5006518"/>
                </a:cubicBezTo>
                <a:cubicBezTo>
                  <a:pt x="579072" y="5009982"/>
                  <a:pt x="577789" y="4977141"/>
                  <a:pt x="514417" y="5078869"/>
                </a:cubicBezTo>
                <a:cubicBezTo>
                  <a:pt x="454124" y="4881955"/>
                  <a:pt x="567911" y="4870536"/>
                  <a:pt x="524423" y="4677856"/>
                </a:cubicBezTo>
                <a:cubicBezTo>
                  <a:pt x="477855" y="4771503"/>
                  <a:pt x="460025" y="4801393"/>
                  <a:pt x="401271" y="4846420"/>
                </a:cubicBezTo>
                <a:cubicBezTo>
                  <a:pt x="293257" y="4463496"/>
                  <a:pt x="480678" y="4457082"/>
                  <a:pt x="470544" y="4366129"/>
                </a:cubicBezTo>
                <a:cubicBezTo>
                  <a:pt x="460410" y="4275176"/>
                  <a:pt x="454125" y="4262477"/>
                  <a:pt x="469775" y="4245287"/>
                </a:cubicBezTo>
                <a:cubicBezTo>
                  <a:pt x="485425" y="4228097"/>
                  <a:pt x="534043" y="4262219"/>
                  <a:pt x="564446" y="4262989"/>
                </a:cubicBezTo>
                <a:cubicBezTo>
                  <a:pt x="594849" y="4263759"/>
                  <a:pt x="620378" y="4269917"/>
                  <a:pt x="652192" y="4249905"/>
                </a:cubicBezTo>
                <a:cubicBezTo>
                  <a:pt x="684006" y="4229893"/>
                  <a:pt x="728007" y="4188841"/>
                  <a:pt x="755331" y="4142916"/>
                </a:cubicBezTo>
                <a:cubicBezTo>
                  <a:pt x="782655" y="4096991"/>
                  <a:pt x="797538" y="4049014"/>
                  <a:pt x="816138" y="3974354"/>
                </a:cubicBezTo>
                <a:cubicBezTo>
                  <a:pt x="834739" y="3899694"/>
                  <a:pt x="826657" y="3804636"/>
                  <a:pt x="866938" y="3694954"/>
                </a:cubicBezTo>
                <a:cubicBezTo>
                  <a:pt x="907219" y="3585272"/>
                  <a:pt x="1027164" y="3387331"/>
                  <a:pt x="1057824" y="3316262"/>
                </a:cubicBezTo>
                <a:cubicBezTo>
                  <a:pt x="1048459" y="3245193"/>
                  <a:pt x="1059874" y="3241472"/>
                  <a:pt x="1050894" y="3240831"/>
                </a:cubicBezTo>
                <a:cubicBezTo>
                  <a:pt x="1041915" y="3240190"/>
                  <a:pt x="1053461" y="3246092"/>
                  <a:pt x="1003945" y="3312414"/>
                </a:cubicBezTo>
                <a:cubicBezTo>
                  <a:pt x="954427" y="3378736"/>
                  <a:pt x="862063" y="3574239"/>
                  <a:pt x="753793" y="3638766"/>
                </a:cubicBezTo>
                <a:cubicBezTo>
                  <a:pt x="734806" y="3764869"/>
                  <a:pt x="684391" y="3812974"/>
                  <a:pt x="612938" y="3847354"/>
                </a:cubicBezTo>
                <a:cubicBezTo>
                  <a:pt x="541485" y="3881734"/>
                  <a:pt x="412816" y="3907903"/>
                  <a:pt x="325071" y="3845044"/>
                </a:cubicBezTo>
                <a:cubicBezTo>
                  <a:pt x="486708" y="3819130"/>
                  <a:pt x="486708" y="3756016"/>
                  <a:pt x="505181" y="3734978"/>
                </a:cubicBezTo>
                <a:cubicBezTo>
                  <a:pt x="523655" y="3713940"/>
                  <a:pt x="472724" y="3739981"/>
                  <a:pt x="435907" y="3718814"/>
                </a:cubicBezTo>
                <a:cubicBezTo>
                  <a:pt x="396011" y="3719199"/>
                  <a:pt x="311089" y="3742803"/>
                  <a:pt x="265805" y="3721893"/>
                </a:cubicBezTo>
                <a:cubicBezTo>
                  <a:pt x="220521" y="3700983"/>
                  <a:pt x="155481" y="3607593"/>
                  <a:pt x="164204" y="3593354"/>
                </a:cubicBezTo>
                <a:cubicBezTo>
                  <a:pt x="191400" y="3616060"/>
                  <a:pt x="259390" y="3655058"/>
                  <a:pt x="305829" y="3627221"/>
                </a:cubicBezTo>
                <a:cubicBezTo>
                  <a:pt x="244510" y="3500862"/>
                  <a:pt x="228347" y="3388358"/>
                  <a:pt x="295053" y="3241602"/>
                </a:cubicBezTo>
                <a:cubicBezTo>
                  <a:pt x="361760" y="3094846"/>
                  <a:pt x="599853" y="2890235"/>
                  <a:pt x="706071" y="2746687"/>
                </a:cubicBezTo>
                <a:cubicBezTo>
                  <a:pt x="812289" y="2603139"/>
                  <a:pt x="913762" y="2510519"/>
                  <a:pt x="932364" y="2380311"/>
                </a:cubicBezTo>
                <a:cubicBezTo>
                  <a:pt x="950964" y="2250103"/>
                  <a:pt x="863859" y="2212132"/>
                  <a:pt x="817677" y="2187117"/>
                </a:cubicBezTo>
                <a:cubicBezTo>
                  <a:pt x="771495" y="2162102"/>
                  <a:pt x="676438" y="2194942"/>
                  <a:pt x="655272" y="2230220"/>
                </a:cubicBezTo>
                <a:cubicBezTo>
                  <a:pt x="692601" y="2280892"/>
                  <a:pt x="707868" y="2327331"/>
                  <a:pt x="706071" y="2374154"/>
                </a:cubicBezTo>
                <a:cubicBezTo>
                  <a:pt x="704275" y="2420977"/>
                  <a:pt x="676949" y="2468826"/>
                  <a:pt x="644494" y="2511159"/>
                </a:cubicBezTo>
                <a:cubicBezTo>
                  <a:pt x="612039" y="2553492"/>
                  <a:pt x="594208" y="2580433"/>
                  <a:pt x="511338" y="2628154"/>
                </a:cubicBezTo>
                <a:cubicBezTo>
                  <a:pt x="428468" y="2675875"/>
                  <a:pt x="231168" y="2743993"/>
                  <a:pt x="147271" y="2797487"/>
                </a:cubicBezTo>
                <a:cubicBezTo>
                  <a:pt x="63374" y="2850981"/>
                  <a:pt x="66323" y="2813394"/>
                  <a:pt x="7955" y="2949117"/>
                </a:cubicBezTo>
                <a:cubicBezTo>
                  <a:pt x="-10389" y="2946295"/>
                  <a:pt x="4492" y="2828275"/>
                  <a:pt x="37205" y="2780554"/>
                </a:cubicBezTo>
                <a:cubicBezTo>
                  <a:pt x="69918" y="2732833"/>
                  <a:pt x="104041" y="2706791"/>
                  <a:pt x="204230" y="2662790"/>
                </a:cubicBezTo>
                <a:cubicBezTo>
                  <a:pt x="304420" y="2618789"/>
                  <a:pt x="399605" y="2529248"/>
                  <a:pt x="416666" y="2424185"/>
                </a:cubicBezTo>
                <a:cubicBezTo>
                  <a:pt x="415255" y="2411485"/>
                  <a:pt x="310704" y="2549004"/>
                  <a:pt x="257339" y="2577354"/>
                </a:cubicBezTo>
                <a:cubicBezTo>
                  <a:pt x="203972" y="2605704"/>
                  <a:pt x="99293" y="2612632"/>
                  <a:pt x="96471" y="2594287"/>
                </a:cubicBezTo>
                <a:cubicBezTo>
                  <a:pt x="204485" y="2557470"/>
                  <a:pt x="206538" y="2511288"/>
                  <a:pt x="240405" y="2467287"/>
                </a:cubicBezTo>
                <a:cubicBezTo>
                  <a:pt x="274272" y="2423286"/>
                  <a:pt x="280558" y="2371332"/>
                  <a:pt x="299672" y="2330281"/>
                </a:cubicBezTo>
                <a:cubicBezTo>
                  <a:pt x="318786" y="2289230"/>
                  <a:pt x="326483" y="2249975"/>
                  <a:pt x="355091" y="2220983"/>
                </a:cubicBezTo>
                <a:cubicBezTo>
                  <a:pt x="383697" y="2191991"/>
                  <a:pt x="435010" y="2164796"/>
                  <a:pt x="471314" y="2156329"/>
                </a:cubicBezTo>
                <a:cubicBezTo>
                  <a:pt x="507618" y="2147862"/>
                  <a:pt x="537892" y="2155687"/>
                  <a:pt x="572913" y="2170183"/>
                </a:cubicBezTo>
                <a:cubicBezTo>
                  <a:pt x="601776" y="2132339"/>
                  <a:pt x="657580" y="2121821"/>
                  <a:pt x="699913" y="2107838"/>
                </a:cubicBezTo>
                <a:cubicBezTo>
                  <a:pt x="742246" y="2093855"/>
                  <a:pt x="788942" y="2084748"/>
                  <a:pt x="833071" y="2095524"/>
                </a:cubicBezTo>
                <a:cubicBezTo>
                  <a:pt x="877201" y="2106300"/>
                  <a:pt x="932489" y="2135803"/>
                  <a:pt x="964688" y="2172492"/>
                </a:cubicBezTo>
                <a:cubicBezTo>
                  <a:pt x="996887" y="2209181"/>
                  <a:pt x="1019595" y="2265883"/>
                  <a:pt x="1026266" y="2315657"/>
                </a:cubicBezTo>
                <a:cubicBezTo>
                  <a:pt x="1032937" y="2365431"/>
                  <a:pt x="1023186" y="2413792"/>
                  <a:pt x="1004714" y="2471134"/>
                </a:cubicBezTo>
                <a:cubicBezTo>
                  <a:pt x="986240" y="2528476"/>
                  <a:pt x="972387" y="2582741"/>
                  <a:pt x="915429" y="2659711"/>
                </a:cubicBezTo>
                <a:cubicBezTo>
                  <a:pt x="858471" y="2736681"/>
                  <a:pt x="712741" y="2880229"/>
                  <a:pt x="662967" y="2932953"/>
                </a:cubicBezTo>
                <a:cubicBezTo>
                  <a:pt x="613193" y="2985677"/>
                  <a:pt x="528013" y="3071754"/>
                  <a:pt x="475161" y="3139231"/>
                </a:cubicBezTo>
                <a:cubicBezTo>
                  <a:pt x="422309" y="3206708"/>
                  <a:pt x="374590" y="3286502"/>
                  <a:pt x="355091" y="3350130"/>
                </a:cubicBezTo>
                <a:cubicBezTo>
                  <a:pt x="335592" y="3413758"/>
                  <a:pt x="336872" y="3473152"/>
                  <a:pt x="358167" y="3521001"/>
                </a:cubicBezTo>
                <a:cubicBezTo>
                  <a:pt x="379462" y="3568850"/>
                  <a:pt x="435651" y="3623885"/>
                  <a:pt x="482859" y="3637226"/>
                </a:cubicBezTo>
                <a:cubicBezTo>
                  <a:pt x="530067" y="3650567"/>
                  <a:pt x="580225" y="3643640"/>
                  <a:pt x="641416" y="3601050"/>
                </a:cubicBezTo>
                <a:cubicBezTo>
                  <a:pt x="702607" y="3558460"/>
                  <a:pt x="784837" y="3468919"/>
                  <a:pt x="850005" y="3381687"/>
                </a:cubicBezTo>
                <a:cubicBezTo>
                  <a:pt x="915173" y="3294455"/>
                  <a:pt x="970334" y="3175023"/>
                  <a:pt x="1032422" y="3077656"/>
                </a:cubicBezTo>
                <a:cubicBezTo>
                  <a:pt x="1094511" y="2980289"/>
                  <a:pt x="1142234" y="2968232"/>
                  <a:pt x="1222538" y="2788251"/>
                </a:cubicBezTo>
                <a:cubicBezTo>
                  <a:pt x="1302843" y="2608270"/>
                  <a:pt x="1478078" y="2087057"/>
                  <a:pt x="1514253" y="1997772"/>
                </a:cubicBezTo>
                <a:cubicBezTo>
                  <a:pt x="1405728" y="2111688"/>
                  <a:pt x="1391488" y="2256518"/>
                  <a:pt x="1273338" y="2289487"/>
                </a:cubicBezTo>
                <a:cubicBezTo>
                  <a:pt x="1337736" y="2122591"/>
                  <a:pt x="1301303" y="2052676"/>
                  <a:pt x="1312591" y="1953899"/>
                </a:cubicBezTo>
                <a:cubicBezTo>
                  <a:pt x="1323880" y="1855120"/>
                  <a:pt x="1388922" y="1753008"/>
                  <a:pt x="1341072" y="1696820"/>
                </a:cubicBezTo>
                <a:cubicBezTo>
                  <a:pt x="1280778" y="1816124"/>
                  <a:pt x="1265769" y="2120025"/>
                  <a:pt x="1151726" y="2158638"/>
                </a:cubicBezTo>
                <a:cubicBezTo>
                  <a:pt x="1199833" y="1942867"/>
                  <a:pt x="1121065" y="1998412"/>
                  <a:pt x="1143258" y="1839983"/>
                </a:cubicBezTo>
                <a:cubicBezTo>
                  <a:pt x="1159293" y="1727736"/>
                  <a:pt x="1255379" y="1584315"/>
                  <a:pt x="1247939" y="1485154"/>
                </a:cubicBezTo>
                <a:cubicBezTo>
                  <a:pt x="1191237" y="1475278"/>
                  <a:pt x="1178922" y="1789442"/>
                  <a:pt x="1006253" y="1762245"/>
                </a:cubicBezTo>
                <a:cubicBezTo>
                  <a:pt x="1126070" y="1605739"/>
                  <a:pt x="1033448" y="1524024"/>
                  <a:pt x="1144798" y="1368160"/>
                </a:cubicBezTo>
                <a:cubicBezTo>
                  <a:pt x="1056027" y="1295423"/>
                  <a:pt x="999197" y="1237824"/>
                  <a:pt x="1006253" y="1199596"/>
                </a:cubicBezTo>
                <a:cubicBezTo>
                  <a:pt x="1013310" y="1161368"/>
                  <a:pt x="1116833" y="1126218"/>
                  <a:pt x="1187132" y="1138790"/>
                </a:cubicBezTo>
                <a:cubicBezTo>
                  <a:pt x="1161988" y="1055919"/>
                  <a:pt x="1198166" y="1059896"/>
                  <a:pt x="1234084" y="1001014"/>
                </a:cubicBezTo>
                <a:cubicBezTo>
                  <a:pt x="1285397" y="1049890"/>
                  <a:pt x="1250379" y="1016410"/>
                  <a:pt x="1278727" y="1062591"/>
                </a:cubicBezTo>
                <a:cubicBezTo>
                  <a:pt x="1380968" y="951754"/>
                  <a:pt x="1703343" y="862084"/>
                  <a:pt x="1866005" y="816287"/>
                </a:cubicBezTo>
                <a:cubicBezTo>
                  <a:pt x="1862414" y="785884"/>
                  <a:pt x="1869982" y="798455"/>
                  <a:pt x="1857538" y="757020"/>
                </a:cubicBezTo>
                <a:cubicBezTo>
                  <a:pt x="1946695" y="749451"/>
                  <a:pt x="1953878" y="764460"/>
                  <a:pt x="1976071" y="807820"/>
                </a:cubicBezTo>
                <a:cubicBezTo>
                  <a:pt x="2008960" y="791882"/>
                  <a:pt x="2087225" y="743236"/>
                  <a:pt x="2127075" y="749285"/>
                </a:cubicBezTo>
                <a:close/>
                <a:moveTo>
                  <a:pt x="2776355" y="708760"/>
                </a:moveTo>
                <a:cubicBezTo>
                  <a:pt x="2813341" y="708760"/>
                  <a:pt x="2843324" y="738743"/>
                  <a:pt x="2843324" y="775730"/>
                </a:cubicBezTo>
                <a:cubicBezTo>
                  <a:pt x="2843324" y="812716"/>
                  <a:pt x="2813341" y="842699"/>
                  <a:pt x="2776355" y="842699"/>
                </a:cubicBezTo>
                <a:cubicBezTo>
                  <a:pt x="2739369" y="842699"/>
                  <a:pt x="2709386" y="812716"/>
                  <a:pt x="2709386" y="775730"/>
                </a:cubicBezTo>
                <a:cubicBezTo>
                  <a:pt x="2709386" y="738743"/>
                  <a:pt x="2739369" y="708760"/>
                  <a:pt x="2776355" y="708760"/>
                </a:cubicBezTo>
                <a:close/>
                <a:moveTo>
                  <a:pt x="4605895" y="708525"/>
                </a:moveTo>
                <a:cubicBezTo>
                  <a:pt x="4642881" y="708525"/>
                  <a:pt x="4672864" y="738509"/>
                  <a:pt x="4672864" y="775494"/>
                </a:cubicBezTo>
                <a:cubicBezTo>
                  <a:pt x="4672864" y="812481"/>
                  <a:pt x="4642881" y="842464"/>
                  <a:pt x="4605895" y="842464"/>
                </a:cubicBezTo>
                <a:cubicBezTo>
                  <a:pt x="4568909" y="842464"/>
                  <a:pt x="4538926" y="812481"/>
                  <a:pt x="4538926" y="775494"/>
                </a:cubicBezTo>
                <a:cubicBezTo>
                  <a:pt x="4538926" y="738509"/>
                  <a:pt x="4568909" y="708525"/>
                  <a:pt x="4605895" y="708525"/>
                </a:cubicBezTo>
                <a:close/>
                <a:moveTo>
                  <a:pt x="1070277" y="703220"/>
                </a:moveTo>
                <a:cubicBezTo>
                  <a:pt x="1092736" y="694126"/>
                  <a:pt x="1118315" y="704961"/>
                  <a:pt x="1127410" y="727421"/>
                </a:cubicBezTo>
                <a:cubicBezTo>
                  <a:pt x="1136505" y="749880"/>
                  <a:pt x="1125671" y="775460"/>
                  <a:pt x="1103213" y="784555"/>
                </a:cubicBezTo>
                <a:cubicBezTo>
                  <a:pt x="1080754" y="793649"/>
                  <a:pt x="1055175" y="782814"/>
                  <a:pt x="1046080" y="760355"/>
                </a:cubicBezTo>
                <a:cubicBezTo>
                  <a:pt x="1036985" y="737895"/>
                  <a:pt x="1047819" y="712315"/>
                  <a:pt x="1070277" y="703220"/>
                </a:cubicBezTo>
                <a:close/>
                <a:moveTo>
                  <a:pt x="3509787" y="680792"/>
                </a:moveTo>
                <a:cubicBezTo>
                  <a:pt x="3546773" y="680792"/>
                  <a:pt x="3576756" y="710775"/>
                  <a:pt x="3576756" y="747761"/>
                </a:cubicBezTo>
                <a:cubicBezTo>
                  <a:pt x="3576756" y="784747"/>
                  <a:pt x="3546773" y="814731"/>
                  <a:pt x="3509787" y="814731"/>
                </a:cubicBezTo>
                <a:cubicBezTo>
                  <a:pt x="3472801" y="814731"/>
                  <a:pt x="3442818" y="784747"/>
                  <a:pt x="3442818" y="747761"/>
                </a:cubicBezTo>
                <a:cubicBezTo>
                  <a:pt x="3442818" y="710775"/>
                  <a:pt x="3472801" y="680792"/>
                  <a:pt x="3509787" y="680792"/>
                </a:cubicBezTo>
                <a:close/>
                <a:moveTo>
                  <a:pt x="3872463" y="680557"/>
                </a:moveTo>
                <a:cubicBezTo>
                  <a:pt x="3909449" y="680557"/>
                  <a:pt x="3939432" y="710541"/>
                  <a:pt x="3939432" y="747527"/>
                </a:cubicBezTo>
                <a:cubicBezTo>
                  <a:pt x="3939432" y="784512"/>
                  <a:pt x="3909449" y="814496"/>
                  <a:pt x="3872463" y="814496"/>
                </a:cubicBezTo>
                <a:cubicBezTo>
                  <a:pt x="3835477" y="814496"/>
                  <a:pt x="3805494" y="784512"/>
                  <a:pt x="3805494" y="747527"/>
                </a:cubicBezTo>
                <a:cubicBezTo>
                  <a:pt x="3805494" y="710541"/>
                  <a:pt x="3835477" y="680557"/>
                  <a:pt x="3872463" y="680557"/>
                </a:cubicBezTo>
                <a:close/>
                <a:moveTo>
                  <a:pt x="3359768" y="613823"/>
                </a:moveTo>
                <a:cubicBezTo>
                  <a:pt x="3396754" y="613823"/>
                  <a:pt x="3426737" y="643806"/>
                  <a:pt x="3426737" y="680792"/>
                </a:cubicBezTo>
                <a:cubicBezTo>
                  <a:pt x="3426737" y="717778"/>
                  <a:pt x="3396754" y="747761"/>
                  <a:pt x="3359768" y="747761"/>
                </a:cubicBezTo>
                <a:cubicBezTo>
                  <a:pt x="3322782" y="747761"/>
                  <a:pt x="3292799" y="717778"/>
                  <a:pt x="3292799" y="680792"/>
                </a:cubicBezTo>
                <a:cubicBezTo>
                  <a:pt x="3292799" y="643806"/>
                  <a:pt x="3322782" y="613823"/>
                  <a:pt x="3359768" y="613823"/>
                </a:cubicBezTo>
                <a:close/>
                <a:moveTo>
                  <a:pt x="4022482" y="613588"/>
                </a:moveTo>
                <a:cubicBezTo>
                  <a:pt x="4059468" y="613588"/>
                  <a:pt x="4089451" y="643571"/>
                  <a:pt x="4089451" y="680557"/>
                </a:cubicBezTo>
                <a:cubicBezTo>
                  <a:pt x="4089451" y="717543"/>
                  <a:pt x="4059468" y="747527"/>
                  <a:pt x="4022482" y="747527"/>
                </a:cubicBezTo>
                <a:cubicBezTo>
                  <a:pt x="3985496" y="747527"/>
                  <a:pt x="3955513" y="717543"/>
                  <a:pt x="3955513" y="680557"/>
                </a:cubicBezTo>
                <a:cubicBezTo>
                  <a:pt x="3955513" y="643571"/>
                  <a:pt x="3985496" y="613588"/>
                  <a:pt x="4022482" y="613588"/>
                </a:cubicBezTo>
                <a:close/>
                <a:moveTo>
                  <a:pt x="2897802" y="599222"/>
                </a:moveTo>
                <a:cubicBezTo>
                  <a:pt x="2934788" y="599222"/>
                  <a:pt x="2964771" y="629205"/>
                  <a:pt x="2964771" y="666190"/>
                </a:cubicBezTo>
                <a:cubicBezTo>
                  <a:pt x="2964771" y="703177"/>
                  <a:pt x="2934788" y="733160"/>
                  <a:pt x="2897802" y="733160"/>
                </a:cubicBezTo>
                <a:cubicBezTo>
                  <a:pt x="2860816" y="733160"/>
                  <a:pt x="2830833" y="703177"/>
                  <a:pt x="2830833" y="666190"/>
                </a:cubicBezTo>
                <a:cubicBezTo>
                  <a:pt x="2830833" y="629205"/>
                  <a:pt x="2860816" y="599222"/>
                  <a:pt x="2897802" y="599222"/>
                </a:cubicBezTo>
                <a:close/>
                <a:moveTo>
                  <a:pt x="4484448" y="598987"/>
                </a:moveTo>
                <a:cubicBezTo>
                  <a:pt x="4521434" y="598987"/>
                  <a:pt x="4551417" y="628970"/>
                  <a:pt x="4551417" y="665955"/>
                </a:cubicBezTo>
                <a:cubicBezTo>
                  <a:pt x="4551417" y="702942"/>
                  <a:pt x="4521434" y="732925"/>
                  <a:pt x="4484448" y="732925"/>
                </a:cubicBezTo>
                <a:cubicBezTo>
                  <a:pt x="4447462" y="732925"/>
                  <a:pt x="4417479" y="702942"/>
                  <a:pt x="4417479" y="665955"/>
                </a:cubicBezTo>
                <a:cubicBezTo>
                  <a:pt x="4417479" y="628970"/>
                  <a:pt x="4447462" y="598987"/>
                  <a:pt x="4484448" y="598987"/>
                </a:cubicBezTo>
                <a:close/>
                <a:moveTo>
                  <a:pt x="1057156" y="591674"/>
                </a:moveTo>
                <a:cubicBezTo>
                  <a:pt x="1079616" y="582580"/>
                  <a:pt x="1105195" y="593414"/>
                  <a:pt x="1114289" y="615874"/>
                </a:cubicBezTo>
                <a:cubicBezTo>
                  <a:pt x="1123384" y="638334"/>
                  <a:pt x="1112550" y="663914"/>
                  <a:pt x="1090092" y="673008"/>
                </a:cubicBezTo>
                <a:cubicBezTo>
                  <a:pt x="1067634" y="682103"/>
                  <a:pt x="1042055" y="671268"/>
                  <a:pt x="1032959" y="648808"/>
                </a:cubicBezTo>
                <a:cubicBezTo>
                  <a:pt x="1023864" y="626348"/>
                  <a:pt x="1034697" y="600768"/>
                  <a:pt x="1057156" y="591674"/>
                </a:cubicBezTo>
                <a:close/>
                <a:moveTo>
                  <a:pt x="3501573" y="587092"/>
                </a:moveTo>
                <a:lnTo>
                  <a:pt x="3876052" y="587092"/>
                </a:lnTo>
                <a:lnTo>
                  <a:pt x="3868731" y="610677"/>
                </a:lnTo>
                <a:cubicBezTo>
                  <a:pt x="3839088" y="680760"/>
                  <a:pt x="3769693" y="729935"/>
                  <a:pt x="3688812" y="729935"/>
                </a:cubicBezTo>
                <a:cubicBezTo>
                  <a:pt x="3607932" y="729935"/>
                  <a:pt x="3538536" y="680760"/>
                  <a:pt x="3508894" y="610677"/>
                </a:cubicBezTo>
                <a:close/>
                <a:moveTo>
                  <a:pt x="3209749" y="566493"/>
                </a:moveTo>
                <a:cubicBezTo>
                  <a:pt x="3246735" y="566493"/>
                  <a:pt x="3276718" y="596476"/>
                  <a:pt x="3276718" y="633462"/>
                </a:cubicBezTo>
                <a:cubicBezTo>
                  <a:pt x="3276718" y="670448"/>
                  <a:pt x="3246735" y="700431"/>
                  <a:pt x="3209749" y="700431"/>
                </a:cubicBezTo>
                <a:cubicBezTo>
                  <a:pt x="3172763" y="700431"/>
                  <a:pt x="3142780" y="670448"/>
                  <a:pt x="3142780" y="633462"/>
                </a:cubicBezTo>
                <a:cubicBezTo>
                  <a:pt x="3142780" y="596476"/>
                  <a:pt x="3172763" y="566493"/>
                  <a:pt x="3209749" y="566493"/>
                </a:cubicBezTo>
                <a:close/>
                <a:moveTo>
                  <a:pt x="4172501" y="566258"/>
                </a:moveTo>
                <a:cubicBezTo>
                  <a:pt x="4209487" y="566258"/>
                  <a:pt x="4239470" y="596241"/>
                  <a:pt x="4239470" y="633227"/>
                </a:cubicBezTo>
                <a:cubicBezTo>
                  <a:pt x="4239470" y="670213"/>
                  <a:pt x="4209487" y="700196"/>
                  <a:pt x="4172501" y="700196"/>
                </a:cubicBezTo>
                <a:cubicBezTo>
                  <a:pt x="4135515" y="700196"/>
                  <a:pt x="4105532" y="670213"/>
                  <a:pt x="4105532" y="633227"/>
                </a:cubicBezTo>
                <a:cubicBezTo>
                  <a:pt x="4105532" y="596241"/>
                  <a:pt x="4135515" y="566258"/>
                  <a:pt x="4172501" y="566258"/>
                </a:cubicBezTo>
                <a:close/>
                <a:moveTo>
                  <a:pt x="3050204" y="551617"/>
                </a:moveTo>
                <a:cubicBezTo>
                  <a:pt x="3087190" y="551617"/>
                  <a:pt x="3117173" y="581600"/>
                  <a:pt x="3117173" y="618585"/>
                </a:cubicBezTo>
                <a:cubicBezTo>
                  <a:pt x="3117173" y="655572"/>
                  <a:pt x="3087190" y="685555"/>
                  <a:pt x="3050204" y="685555"/>
                </a:cubicBezTo>
                <a:cubicBezTo>
                  <a:pt x="3013218" y="685555"/>
                  <a:pt x="2983235" y="655572"/>
                  <a:pt x="2983235" y="618585"/>
                </a:cubicBezTo>
                <a:cubicBezTo>
                  <a:pt x="2983235" y="581600"/>
                  <a:pt x="3013218" y="551617"/>
                  <a:pt x="3050204" y="551617"/>
                </a:cubicBezTo>
                <a:close/>
                <a:moveTo>
                  <a:pt x="4332046" y="551382"/>
                </a:moveTo>
                <a:cubicBezTo>
                  <a:pt x="4369032" y="551382"/>
                  <a:pt x="4399015" y="581365"/>
                  <a:pt x="4399015" y="618351"/>
                </a:cubicBezTo>
                <a:cubicBezTo>
                  <a:pt x="4399015" y="655337"/>
                  <a:pt x="4369032" y="685319"/>
                  <a:pt x="4332046" y="685319"/>
                </a:cubicBezTo>
                <a:cubicBezTo>
                  <a:pt x="4295060" y="685319"/>
                  <a:pt x="4265077" y="655337"/>
                  <a:pt x="4265077" y="618351"/>
                </a:cubicBezTo>
                <a:cubicBezTo>
                  <a:pt x="4265077" y="581365"/>
                  <a:pt x="4295060" y="551382"/>
                  <a:pt x="4332046" y="551382"/>
                </a:cubicBezTo>
                <a:close/>
                <a:moveTo>
                  <a:pt x="1129731" y="495720"/>
                </a:moveTo>
                <a:cubicBezTo>
                  <a:pt x="1152189" y="486625"/>
                  <a:pt x="1177768" y="497460"/>
                  <a:pt x="1186863" y="519920"/>
                </a:cubicBezTo>
                <a:cubicBezTo>
                  <a:pt x="1195958" y="542380"/>
                  <a:pt x="1185126" y="567960"/>
                  <a:pt x="1162666" y="577054"/>
                </a:cubicBezTo>
                <a:cubicBezTo>
                  <a:pt x="1140207" y="586149"/>
                  <a:pt x="1114628" y="575314"/>
                  <a:pt x="1105533" y="552854"/>
                </a:cubicBezTo>
                <a:cubicBezTo>
                  <a:pt x="1096438" y="530394"/>
                  <a:pt x="1107272" y="504814"/>
                  <a:pt x="1129731" y="495720"/>
                </a:cubicBezTo>
                <a:close/>
                <a:moveTo>
                  <a:pt x="1621229" y="490721"/>
                </a:moveTo>
                <a:cubicBezTo>
                  <a:pt x="1630409" y="498597"/>
                  <a:pt x="1639661" y="506444"/>
                  <a:pt x="1648829" y="514290"/>
                </a:cubicBezTo>
                <a:cubicBezTo>
                  <a:pt x="1655566" y="524147"/>
                  <a:pt x="1666101" y="531262"/>
                  <a:pt x="1669184" y="543805"/>
                </a:cubicBezTo>
                <a:cubicBezTo>
                  <a:pt x="1672266" y="556349"/>
                  <a:pt x="1669458" y="565853"/>
                  <a:pt x="1668887" y="577181"/>
                </a:cubicBezTo>
                <a:cubicBezTo>
                  <a:pt x="1668245" y="588539"/>
                  <a:pt x="1660825" y="607816"/>
                  <a:pt x="1665130" y="612490"/>
                </a:cubicBezTo>
                <a:cubicBezTo>
                  <a:pt x="1669436" y="617164"/>
                  <a:pt x="1686060" y="603767"/>
                  <a:pt x="1695739" y="605272"/>
                </a:cubicBezTo>
                <a:cubicBezTo>
                  <a:pt x="1705417" y="606777"/>
                  <a:pt x="1714604" y="611177"/>
                  <a:pt x="1718923" y="621021"/>
                </a:cubicBezTo>
                <a:cubicBezTo>
                  <a:pt x="1723427" y="630294"/>
                  <a:pt x="1725247" y="657389"/>
                  <a:pt x="1722506" y="661512"/>
                </a:cubicBezTo>
                <a:cubicBezTo>
                  <a:pt x="1719670" y="665603"/>
                  <a:pt x="1709700" y="645709"/>
                  <a:pt x="1702174" y="646027"/>
                </a:cubicBezTo>
                <a:cubicBezTo>
                  <a:pt x="1694601" y="646434"/>
                  <a:pt x="1681064" y="656561"/>
                  <a:pt x="1677490" y="664176"/>
                </a:cubicBezTo>
                <a:cubicBezTo>
                  <a:pt x="1673919" y="671792"/>
                  <a:pt x="1673224" y="684872"/>
                  <a:pt x="1680485" y="692320"/>
                </a:cubicBezTo>
                <a:cubicBezTo>
                  <a:pt x="1687660" y="699767"/>
                  <a:pt x="1709106" y="708349"/>
                  <a:pt x="1720947" y="709439"/>
                </a:cubicBezTo>
                <a:cubicBezTo>
                  <a:pt x="1732729" y="710589"/>
                  <a:pt x="1742654" y="708803"/>
                  <a:pt x="1751776" y="699685"/>
                </a:cubicBezTo>
                <a:cubicBezTo>
                  <a:pt x="1760897" y="690567"/>
                  <a:pt x="1771872" y="668360"/>
                  <a:pt x="1775643" y="655275"/>
                </a:cubicBezTo>
                <a:cubicBezTo>
                  <a:pt x="1779460" y="642101"/>
                  <a:pt x="1779536" y="622358"/>
                  <a:pt x="1774182" y="621051"/>
                </a:cubicBezTo>
                <a:cubicBezTo>
                  <a:pt x="1768709" y="619864"/>
                  <a:pt x="1749697" y="659826"/>
                  <a:pt x="1743192" y="647463"/>
                </a:cubicBezTo>
                <a:lnTo>
                  <a:pt x="1734267" y="546523"/>
                </a:lnTo>
                <a:cubicBezTo>
                  <a:pt x="1736425" y="534800"/>
                  <a:pt x="1748040" y="570054"/>
                  <a:pt x="1756186" y="576611"/>
                </a:cubicBezTo>
                <a:cubicBezTo>
                  <a:pt x="1764190" y="583226"/>
                  <a:pt x="1780752" y="589815"/>
                  <a:pt x="1783763" y="586362"/>
                </a:cubicBezTo>
                <a:cubicBezTo>
                  <a:pt x="1786800" y="582970"/>
                  <a:pt x="1778982" y="564898"/>
                  <a:pt x="1774249" y="555469"/>
                </a:cubicBezTo>
                <a:cubicBezTo>
                  <a:pt x="1769386" y="546129"/>
                  <a:pt x="1748449" y="535108"/>
                  <a:pt x="1755389" y="529851"/>
                </a:cubicBezTo>
                <a:lnTo>
                  <a:pt x="1815468" y="523498"/>
                </a:lnTo>
                <a:cubicBezTo>
                  <a:pt x="1825870" y="528433"/>
                  <a:pt x="1818415" y="544747"/>
                  <a:pt x="1817711" y="560064"/>
                </a:cubicBezTo>
                <a:cubicBezTo>
                  <a:pt x="1815418" y="578649"/>
                  <a:pt x="1813211" y="597234"/>
                  <a:pt x="1810919" y="615819"/>
                </a:cubicBezTo>
                <a:cubicBezTo>
                  <a:pt x="1809911" y="635727"/>
                  <a:pt x="1810137" y="655808"/>
                  <a:pt x="1811759" y="679331"/>
                </a:cubicBezTo>
                <a:cubicBezTo>
                  <a:pt x="1814771" y="705056"/>
                  <a:pt x="1817867" y="730783"/>
                  <a:pt x="1820808" y="756537"/>
                </a:cubicBezTo>
                <a:cubicBezTo>
                  <a:pt x="1803325" y="775210"/>
                  <a:pt x="1740370" y="781239"/>
                  <a:pt x="1706867" y="791580"/>
                </a:cubicBezTo>
                <a:cubicBezTo>
                  <a:pt x="1673305" y="801980"/>
                  <a:pt x="1647062" y="808884"/>
                  <a:pt x="1619025" y="818748"/>
                </a:cubicBezTo>
                <a:cubicBezTo>
                  <a:pt x="1590927" y="828672"/>
                  <a:pt x="1565929" y="840497"/>
                  <a:pt x="1538751" y="851254"/>
                </a:cubicBezTo>
                <a:lnTo>
                  <a:pt x="1455828" y="883380"/>
                </a:lnTo>
                <a:cubicBezTo>
                  <a:pt x="1429052" y="894719"/>
                  <a:pt x="1403551" y="906534"/>
                  <a:pt x="1378225" y="918988"/>
                </a:cubicBezTo>
                <a:cubicBezTo>
                  <a:pt x="1353055" y="931414"/>
                  <a:pt x="1324548" y="948134"/>
                  <a:pt x="1304565" y="957963"/>
                </a:cubicBezTo>
                <a:cubicBezTo>
                  <a:pt x="1284642" y="967732"/>
                  <a:pt x="1275217" y="985341"/>
                  <a:pt x="1258421" y="977358"/>
                </a:cubicBezTo>
                <a:cubicBezTo>
                  <a:pt x="1240329" y="954867"/>
                  <a:pt x="1222093" y="932435"/>
                  <a:pt x="1203999" y="909945"/>
                </a:cubicBezTo>
                <a:lnTo>
                  <a:pt x="1128223" y="840755"/>
                </a:lnTo>
                <a:cubicBezTo>
                  <a:pt x="1112153" y="825317"/>
                  <a:pt x="1104689" y="827843"/>
                  <a:pt x="1107494" y="817099"/>
                </a:cubicBezTo>
                <a:lnTo>
                  <a:pt x="1145139" y="775478"/>
                </a:lnTo>
                <a:cubicBezTo>
                  <a:pt x="1152732" y="772863"/>
                  <a:pt x="1148976" y="792147"/>
                  <a:pt x="1152836" y="801681"/>
                </a:cubicBezTo>
                <a:cubicBezTo>
                  <a:pt x="1156698" y="811215"/>
                  <a:pt x="1163264" y="831743"/>
                  <a:pt x="1168161" y="832950"/>
                </a:cubicBezTo>
                <a:cubicBezTo>
                  <a:pt x="1173073" y="834188"/>
                  <a:pt x="1180517" y="819083"/>
                  <a:pt x="1182267" y="809227"/>
                </a:cubicBezTo>
                <a:cubicBezTo>
                  <a:pt x="1183970" y="799461"/>
                  <a:pt x="1170591" y="767652"/>
                  <a:pt x="1179168" y="774248"/>
                </a:cubicBezTo>
                <a:cubicBezTo>
                  <a:pt x="1187759" y="780874"/>
                  <a:pt x="1231297" y="835995"/>
                  <a:pt x="1234252" y="848839"/>
                </a:cubicBezTo>
                <a:cubicBezTo>
                  <a:pt x="1237277" y="861653"/>
                  <a:pt x="1199399" y="847423"/>
                  <a:pt x="1196806" y="851912"/>
                </a:cubicBezTo>
                <a:cubicBezTo>
                  <a:pt x="1194227" y="856431"/>
                  <a:pt x="1210636" y="870243"/>
                  <a:pt x="1219054" y="876442"/>
                </a:cubicBezTo>
                <a:cubicBezTo>
                  <a:pt x="1227484" y="882672"/>
                  <a:pt x="1235339" y="886866"/>
                  <a:pt x="1247666" y="888540"/>
                </a:cubicBezTo>
                <a:cubicBezTo>
                  <a:pt x="1259921" y="890243"/>
                  <a:pt x="1280811" y="893341"/>
                  <a:pt x="1292800" y="886785"/>
                </a:cubicBezTo>
                <a:cubicBezTo>
                  <a:pt x="1304705" y="880227"/>
                  <a:pt x="1317520" y="860714"/>
                  <a:pt x="1319649" y="849534"/>
                </a:cubicBezTo>
                <a:cubicBezTo>
                  <a:pt x="1321753" y="838294"/>
                  <a:pt x="1312792" y="826642"/>
                  <a:pt x="1305161" y="820125"/>
                </a:cubicBezTo>
                <a:cubicBezTo>
                  <a:pt x="1297673" y="813549"/>
                  <a:pt x="1282285" y="807193"/>
                  <a:pt x="1274810" y="810717"/>
                </a:cubicBezTo>
                <a:cubicBezTo>
                  <a:pt x="1267334" y="814241"/>
                  <a:pt x="1265889" y="841700"/>
                  <a:pt x="1260594" y="841362"/>
                </a:cubicBezTo>
                <a:cubicBezTo>
                  <a:pt x="1255311" y="841055"/>
                  <a:pt x="1244048" y="818991"/>
                  <a:pt x="1242702" y="808686"/>
                </a:cubicBezTo>
                <a:cubicBezTo>
                  <a:pt x="1241215" y="798439"/>
                  <a:pt x="1246927" y="787476"/>
                  <a:pt x="1253522" y="781366"/>
                </a:cubicBezTo>
                <a:cubicBezTo>
                  <a:pt x="1259117" y="775662"/>
                  <a:pt x="1277844" y="779175"/>
                  <a:pt x="1276517" y="774252"/>
                </a:cubicBezTo>
                <a:cubicBezTo>
                  <a:pt x="1266502" y="766573"/>
                  <a:pt x="1256558" y="758864"/>
                  <a:pt x="1246543" y="751185"/>
                </a:cubicBezTo>
                <a:cubicBezTo>
                  <a:pt x="1237482" y="744218"/>
                  <a:pt x="1233138" y="736368"/>
                  <a:pt x="1227654" y="725293"/>
                </a:cubicBezTo>
                <a:cubicBezTo>
                  <a:pt x="1222087" y="714217"/>
                  <a:pt x="1214058" y="698500"/>
                  <a:pt x="1213981" y="684953"/>
                </a:cubicBezTo>
                <a:cubicBezTo>
                  <a:pt x="1213001" y="672054"/>
                  <a:pt x="1221410" y="648440"/>
                  <a:pt x="1221410" y="648440"/>
                </a:cubicBezTo>
                <a:cubicBezTo>
                  <a:pt x="1227611" y="644440"/>
                  <a:pt x="1242212" y="656042"/>
                  <a:pt x="1251743" y="661294"/>
                </a:cubicBezTo>
                <a:cubicBezTo>
                  <a:pt x="1261275" y="666546"/>
                  <a:pt x="1271150" y="671411"/>
                  <a:pt x="1278682" y="679742"/>
                </a:cubicBezTo>
                <a:cubicBezTo>
                  <a:pt x="1286275" y="688012"/>
                  <a:pt x="1292890" y="699622"/>
                  <a:pt x="1297158" y="711189"/>
                </a:cubicBezTo>
                <a:cubicBezTo>
                  <a:pt x="1302000" y="723764"/>
                  <a:pt x="1302213" y="750588"/>
                  <a:pt x="1307434" y="754855"/>
                </a:cubicBezTo>
                <a:cubicBezTo>
                  <a:pt x="1312597" y="759181"/>
                  <a:pt x="1319931" y="739690"/>
                  <a:pt x="1328441" y="737485"/>
                </a:cubicBezTo>
                <a:cubicBezTo>
                  <a:pt x="1336949" y="735280"/>
                  <a:pt x="1343880" y="731233"/>
                  <a:pt x="1351556" y="738477"/>
                </a:cubicBezTo>
                <a:cubicBezTo>
                  <a:pt x="1359161" y="745750"/>
                  <a:pt x="1375626" y="775317"/>
                  <a:pt x="1374169" y="781580"/>
                </a:cubicBezTo>
                <a:cubicBezTo>
                  <a:pt x="1372724" y="787873"/>
                  <a:pt x="1350156" y="771591"/>
                  <a:pt x="1342870" y="775995"/>
                </a:cubicBezTo>
                <a:cubicBezTo>
                  <a:pt x="1335524" y="780458"/>
                  <a:pt x="1326884" y="798777"/>
                  <a:pt x="1330487" y="807671"/>
                </a:cubicBezTo>
                <a:cubicBezTo>
                  <a:pt x="1334087" y="816565"/>
                  <a:pt x="1349972" y="826407"/>
                  <a:pt x="1364750" y="830030"/>
                </a:cubicBezTo>
                <a:cubicBezTo>
                  <a:pt x="1379530" y="833653"/>
                  <a:pt x="1402142" y="833608"/>
                  <a:pt x="1418559" y="828946"/>
                </a:cubicBezTo>
                <a:cubicBezTo>
                  <a:pt x="1434820" y="824311"/>
                  <a:pt x="1453761" y="815401"/>
                  <a:pt x="1463469" y="802393"/>
                </a:cubicBezTo>
                <a:cubicBezTo>
                  <a:pt x="1473226" y="789295"/>
                  <a:pt x="1477654" y="765095"/>
                  <a:pt x="1477388" y="750879"/>
                </a:cubicBezTo>
                <a:cubicBezTo>
                  <a:pt x="1472272" y="739478"/>
                  <a:pt x="1467156" y="728077"/>
                  <a:pt x="1462027" y="716646"/>
                </a:cubicBezTo>
                <a:cubicBezTo>
                  <a:pt x="1454726" y="715667"/>
                  <a:pt x="1441476" y="732875"/>
                  <a:pt x="1433337" y="745034"/>
                </a:cubicBezTo>
                <a:cubicBezTo>
                  <a:pt x="1425209" y="757224"/>
                  <a:pt x="1423597" y="796593"/>
                  <a:pt x="1413502" y="789335"/>
                </a:cubicBezTo>
                <a:cubicBezTo>
                  <a:pt x="1399876" y="760001"/>
                  <a:pt x="1386180" y="730697"/>
                  <a:pt x="1372565" y="701393"/>
                </a:cubicBezTo>
                <a:cubicBezTo>
                  <a:pt x="1369995" y="686622"/>
                  <a:pt x="1386908" y="701471"/>
                  <a:pt x="1398583" y="700714"/>
                </a:cubicBezTo>
                <a:cubicBezTo>
                  <a:pt x="1410316" y="699898"/>
                  <a:pt x="1439416" y="701694"/>
                  <a:pt x="1442768" y="696614"/>
                </a:cubicBezTo>
                <a:cubicBezTo>
                  <a:pt x="1446189" y="691505"/>
                  <a:pt x="1429250" y="678439"/>
                  <a:pt x="1419454" y="670068"/>
                </a:cubicBezTo>
                <a:cubicBezTo>
                  <a:pt x="1409657" y="661697"/>
                  <a:pt x="1370065" y="659259"/>
                  <a:pt x="1383670" y="646835"/>
                </a:cubicBezTo>
                <a:lnTo>
                  <a:pt x="1501934" y="594727"/>
                </a:lnTo>
                <a:cubicBezTo>
                  <a:pt x="1519475" y="593048"/>
                  <a:pt x="1492460" y="622494"/>
                  <a:pt x="1489320" y="636105"/>
                </a:cubicBezTo>
                <a:cubicBezTo>
                  <a:pt x="1486177" y="649715"/>
                  <a:pt x="1478826" y="671624"/>
                  <a:pt x="1483270" y="676029"/>
                </a:cubicBezTo>
                <a:cubicBezTo>
                  <a:pt x="1487763" y="680343"/>
                  <a:pt x="1506871" y="670408"/>
                  <a:pt x="1516725" y="662482"/>
                </a:cubicBezTo>
                <a:cubicBezTo>
                  <a:pt x="1526564" y="654526"/>
                  <a:pt x="1532192" y="618495"/>
                  <a:pt x="1542009" y="628560"/>
                </a:cubicBezTo>
                <a:cubicBezTo>
                  <a:pt x="1553399" y="660181"/>
                  <a:pt x="1564862" y="691774"/>
                  <a:pt x="1576192" y="723455"/>
                </a:cubicBezTo>
                <a:cubicBezTo>
                  <a:pt x="1572521" y="735755"/>
                  <a:pt x="1534128" y="705460"/>
                  <a:pt x="1520498" y="702825"/>
                </a:cubicBezTo>
                <a:cubicBezTo>
                  <a:pt x="1506880" y="700221"/>
                  <a:pt x="1496908" y="702309"/>
                  <a:pt x="1494589" y="707679"/>
                </a:cubicBezTo>
                <a:cubicBezTo>
                  <a:pt x="1498731" y="716674"/>
                  <a:pt x="1502886" y="725699"/>
                  <a:pt x="1507014" y="734663"/>
                </a:cubicBezTo>
                <a:cubicBezTo>
                  <a:pt x="1514524" y="743960"/>
                  <a:pt x="1523037" y="760260"/>
                  <a:pt x="1539618" y="763402"/>
                </a:cubicBezTo>
                <a:cubicBezTo>
                  <a:pt x="1556200" y="766544"/>
                  <a:pt x="1589560" y="761190"/>
                  <a:pt x="1606857" y="754185"/>
                </a:cubicBezTo>
                <a:cubicBezTo>
                  <a:pt x="1624228" y="747151"/>
                  <a:pt x="1636558" y="733011"/>
                  <a:pt x="1643624" y="721286"/>
                </a:cubicBezTo>
                <a:cubicBezTo>
                  <a:pt x="1650678" y="709531"/>
                  <a:pt x="1653498" y="694101"/>
                  <a:pt x="1649379" y="683927"/>
                </a:cubicBezTo>
                <a:cubicBezTo>
                  <a:pt x="1645272" y="673784"/>
                  <a:pt x="1627806" y="659620"/>
                  <a:pt x="1618919" y="660276"/>
                </a:cubicBezTo>
                <a:cubicBezTo>
                  <a:pt x="1610032" y="660932"/>
                  <a:pt x="1601749" y="689175"/>
                  <a:pt x="1596377" y="687415"/>
                </a:cubicBezTo>
                <a:cubicBezTo>
                  <a:pt x="1591006" y="685655"/>
                  <a:pt x="1585929" y="660587"/>
                  <a:pt x="1587087" y="649270"/>
                </a:cubicBezTo>
                <a:cubicBezTo>
                  <a:pt x="1588174" y="637981"/>
                  <a:pt x="1596961" y="628041"/>
                  <a:pt x="1605549" y="622330"/>
                </a:cubicBezTo>
                <a:cubicBezTo>
                  <a:pt x="1613165" y="617508"/>
                  <a:pt x="1632377" y="625505"/>
                  <a:pt x="1633352" y="619899"/>
                </a:cubicBezTo>
                <a:cubicBezTo>
                  <a:pt x="1634280" y="614382"/>
                  <a:pt x="1616736" y="598796"/>
                  <a:pt x="1610711" y="588437"/>
                </a:cubicBezTo>
                <a:cubicBezTo>
                  <a:pt x="1605450" y="578938"/>
                  <a:pt x="1599281" y="568637"/>
                  <a:pt x="1598105" y="557307"/>
                </a:cubicBezTo>
                <a:cubicBezTo>
                  <a:pt x="1596975" y="545888"/>
                  <a:pt x="1599999" y="531368"/>
                  <a:pt x="1603863" y="520160"/>
                </a:cubicBezTo>
                <a:cubicBezTo>
                  <a:pt x="1607741" y="508982"/>
                  <a:pt x="1621229" y="490721"/>
                  <a:pt x="1621229" y="490721"/>
                </a:cubicBezTo>
                <a:close/>
                <a:moveTo>
                  <a:pt x="1246644" y="488562"/>
                </a:moveTo>
                <a:cubicBezTo>
                  <a:pt x="1269104" y="479468"/>
                  <a:pt x="1294683" y="490303"/>
                  <a:pt x="1303777" y="512763"/>
                </a:cubicBezTo>
                <a:cubicBezTo>
                  <a:pt x="1312872" y="535222"/>
                  <a:pt x="1302039" y="560802"/>
                  <a:pt x="1279580" y="569897"/>
                </a:cubicBezTo>
                <a:cubicBezTo>
                  <a:pt x="1257123" y="578991"/>
                  <a:pt x="1231542" y="568156"/>
                  <a:pt x="1222447" y="545697"/>
                </a:cubicBezTo>
                <a:cubicBezTo>
                  <a:pt x="1213352" y="523237"/>
                  <a:pt x="1224186" y="497657"/>
                  <a:pt x="1246644" y="488562"/>
                </a:cubicBezTo>
                <a:close/>
                <a:moveTo>
                  <a:pt x="1766970" y="422580"/>
                </a:moveTo>
                <a:cubicBezTo>
                  <a:pt x="1789429" y="413486"/>
                  <a:pt x="1815008" y="424320"/>
                  <a:pt x="1824102" y="446780"/>
                </a:cubicBezTo>
                <a:cubicBezTo>
                  <a:pt x="1833197" y="469240"/>
                  <a:pt x="1822365" y="494820"/>
                  <a:pt x="1799905" y="503914"/>
                </a:cubicBezTo>
                <a:cubicBezTo>
                  <a:pt x="1777447" y="513009"/>
                  <a:pt x="1751868" y="502174"/>
                  <a:pt x="1742773" y="479714"/>
                </a:cubicBezTo>
                <a:cubicBezTo>
                  <a:pt x="1733677" y="457254"/>
                  <a:pt x="1744511" y="431675"/>
                  <a:pt x="1766970" y="422580"/>
                </a:cubicBezTo>
                <a:close/>
                <a:moveTo>
                  <a:pt x="1489364" y="390275"/>
                </a:moveTo>
                <a:cubicBezTo>
                  <a:pt x="1511824" y="381181"/>
                  <a:pt x="1537402" y="392016"/>
                  <a:pt x="1546498" y="414475"/>
                </a:cubicBezTo>
                <a:cubicBezTo>
                  <a:pt x="1555592" y="436935"/>
                  <a:pt x="1544759" y="462515"/>
                  <a:pt x="1522301" y="471609"/>
                </a:cubicBezTo>
                <a:cubicBezTo>
                  <a:pt x="1499842" y="480704"/>
                  <a:pt x="1474263" y="469869"/>
                  <a:pt x="1465167" y="447409"/>
                </a:cubicBezTo>
                <a:cubicBezTo>
                  <a:pt x="1456073" y="424950"/>
                  <a:pt x="1466906" y="399370"/>
                  <a:pt x="1489364" y="390275"/>
                </a:cubicBezTo>
                <a:close/>
                <a:moveTo>
                  <a:pt x="3646252" y="348002"/>
                </a:moveTo>
                <a:lnTo>
                  <a:pt x="3646252" y="501973"/>
                </a:lnTo>
                <a:lnTo>
                  <a:pt x="3498493" y="501973"/>
                </a:lnTo>
                <a:lnTo>
                  <a:pt x="3502328" y="476606"/>
                </a:lnTo>
                <a:cubicBezTo>
                  <a:pt x="3519444" y="421578"/>
                  <a:pt x="3560245" y="376985"/>
                  <a:pt x="3612807" y="354753"/>
                </a:cubicBezTo>
                <a:close/>
                <a:moveTo>
                  <a:pt x="3731371" y="348001"/>
                </a:moveTo>
                <a:lnTo>
                  <a:pt x="3764818" y="354753"/>
                </a:lnTo>
                <a:cubicBezTo>
                  <a:pt x="3817380" y="376985"/>
                  <a:pt x="3858181" y="421578"/>
                  <a:pt x="3875297" y="476606"/>
                </a:cubicBezTo>
                <a:lnTo>
                  <a:pt x="3879132" y="501973"/>
                </a:lnTo>
                <a:lnTo>
                  <a:pt x="3731371" y="501973"/>
                </a:lnTo>
                <a:close/>
                <a:moveTo>
                  <a:pt x="1693723" y="331190"/>
                </a:moveTo>
                <a:cubicBezTo>
                  <a:pt x="1716181" y="322096"/>
                  <a:pt x="1741760" y="332930"/>
                  <a:pt x="1750855" y="355390"/>
                </a:cubicBezTo>
                <a:cubicBezTo>
                  <a:pt x="1759951" y="377850"/>
                  <a:pt x="1749116" y="403430"/>
                  <a:pt x="1726658" y="412524"/>
                </a:cubicBezTo>
                <a:cubicBezTo>
                  <a:pt x="1704199" y="421619"/>
                  <a:pt x="1678620" y="410784"/>
                  <a:pt x="1669526" y="388324"/>
                </a:cubicBezTo>
                <a:cubicBezTo>
                  <a:pt x="1660430" y="365864"/>
                  <a:pt x="1671264" y="340284"/>
                  <a:pt x="1693723" y="331190"/>
                </a:cubicBezTo>
                <a:close/>
                <a:moveTo>
                  <a:pt x="1579618" y="310583"/>
                </a:moveTo>
                <a:cubicBezTo>
                  <a:pt x="1602077" y="301489"/>
                  <a:pt x="1627657" y="312324"/>
                  <a:pt x="1636750" y="334784"/>
                </a:cubicBezTo>
                <a:cubicBezTo>
                  <a:pt x="1645846" y="357243"/>
                  <a:pt x="1635013" y="382823"/>
                  <a:pt x="1612553" y="391918"/>
                </a:cubicBezTo>
                <a:cubicBezTo>
                  <a:pt x="1590096" y="401012"/>
                  <a:pt x="1564515" y="390177"/>
                  <a:pt x="1555421" y="367717"/>
                </a:cubicBezTo>
                <a:cubicBezTo>
                  <a:pt x="1546325" y="345258"/>
                  <a:pt x="1557159" y="319678"/>
                  <a:pt x="1579618" y="310583"/>
                </a:cubicBezTo>
                <a:close/>
                <a:moveTo>
                  <a:pt x="1337602" y="297397"/>
                </a:moveTo>
                <a:cubicBezTo>
                  <a:pt x="1347604" y="295298"/>
                  <a:pt x="1350186" y="299225"/>
                  <a:pt x="1352697" y="303607"/>
                </a:cubicBezTo>
                <a:cubicBezTo>
                  <a:pt x="1355012" y="312156"/>
                  <a:pt x="1350949" y="338266"/>
                  <a:pt x="1351488" y="348724"/>
                </a:cubicBezTo>
                <a:cubicBezTo>
                  <a:pt x="1352026" y="359183"/>
                  <a:pt x="1348455" y="368499"/>
                  <a:pt x="1355946" y="366411"/>
                </a:cubicBezTo>
                <a:cubicBezTo>
                  <a:pt x="1363436" y="364323"/>
                  <a:pt x="1387029" y="340920"/>
                  <a:pt x="1396462" y="336186"/>
                </a:cubicBezTo>
                <a:cubicBezTo>
                  <a:pt x="1401244" y="334005"/>
                  <a:pt x="1405766" y="327507"/>
                  <a:pt x="1412512" y="338075"/>
                </a:cubicBezTo>
                <a:lnTo>
                  <a:pt x="1437205" y="399058"/>
                </a:lnTo>
                <a:cubicBezTo>
                  <a:pt x="1438964" y="410669"/>
                  <a:pt x="1433023" y="406272"/>
                  <a:pt x="1422679" y="407655"/>
                </a:cubicBezTo>
                <a:cubicBezTo>
                  <a:pt x="1412351" y="409031"/>
                  <a:pt x="1378922" y="402649"/>
                  <a:pt x="1375237" y="407374"/>
                </a:cubicBezTo>
                <a:cubicBezTo>
                  <a:pt x="1371553" y="412099"/>
                  <a:pt x="1389392" y="422843"/>
                  <a:pt x="1400667" y="436060"/>
                </a:cubicBezTo>
                <a:cubicBezTo>
                  <a:pt x="1411916" y="449258"/>
                  <a:pt x="1434625" y="469407"/>
                  <a:pt x="1443692" y="486936"/>
                </a:cubicBezTo>
                <a:cubicBezTo>
                  <a:pt x="1452774" y="504459"/>
                  <a:pt x="1460041" y="527901"/>
                  <a:pt x="1455993" y="541620"/>
                </a:cubicBezTo>
                <a:cubicBezTo>
                  <a:pt x="1451931" y="555344"/>
                  <a:pt x="1433233" y="563740"/>
                  <a:pt x="1419690" y="568888"/>
                </a:cubicBezTo>
                <a:cubicBezTo>
                  <a:pt x="1406146" y="574037"/>
                  <a:pt x="1386503" y="580223"/>
                  <a:pt x="1374719" y="572427"/>
                </a:cubicBezTo>
                <a:cubicBezTo>
                  <a:pt x="1362935" y="564631"/>
                  <a:pt x="1353853" y="540642"/>
                  <a:pt x="1349267" y="522214"/>
                </a:cubicBezTo>
                <a:cubicBezTo>
                  <a:pt x="1344694" y="503780"/>
                  <a:pt x="1348492" y="478876"/>
                  <a:pt x="1347265" y="461895"/>
                </a:cubicBezTo>
                <a:cubicBezTo>
                  <a:pt x="1346055" y="444875"/>
                  <a:pt x="1349183" y="420640"/>
                  <a:pt x="1342331" y="419235"/>
                </a:cubicBezTo>
                <a:cubicBezTo>
                  <a:pt x="1335481" y="417830"/>
                  <a:pt x="1315105" y="447953"/>
                  <a:pt x="1306128" y="453387"/>
                </a:cubicBezTo>
                <a:cubicBezTo>
                  <a:pt x="1297137" y="458828"/>
                  <a:pt x="1294979" y="460770"/>
                  <a:pt x="1288401" y="451841"/>
                </a:cubicBezTo>
                <a:cubicBezTo>
                  <a:pt x="1281095" y="432532"/>
                  <a:pt x="1273781" y="419205"/>
                  <a:pt x="1266461" y="399901"/>
                </a:cubicBezTo>
                <a:cubicBezTo>
                  <a:pt x="1264413" y="388163"/>
                  <a:pt x="1271113" y="388897"/>
                  <a:pt x="1276660" y="387383"/>
                </a:cubicBezTo>
                <a:cubicBezTo>
                  <a:pt x="1286319" y="383716"/>
                  <a:pt x="1318388" y="382046"/>
                  <a:pt x="1324379" y="377943"/>
                </a:cubicBezTo>
                <a:cubicBezTo>
                  <a:pt x="1330363" y="373872"/>
                  <a:pt x="1319444" y="371126"/>
                  <a:pt x="1312645" y="362958"/>
                </a:cubicBezTo>
                <a:cubicBezTo>
                  <a:pt x="1305846" y="354791"/>
                  <a:pt x="1286983" y="336745"/>
                  <a:pt x="1283562" y="328888"/>
                </a:cubicBezTo>
                <a:cubicBezTo>
                  <a:pt x="1282768" y="323292"/>
                  <a:pt x="1283138" y="321159"/>
                  <a:pt x="1292073" y="315833"/>
                </a:cubicBezTo>
                <a:close/>
                <a:moveTo>
                  <a:pt x="5229990" y="149858"/>
                </a:moveTo>
                <a:cubicBezTo>
                  <a:pt x="5237500" y="152043"/>
                  <a:pt x="5249531" y="159780"/>
                  <a:pt x="5267588" y="175853"/>
                </a:cubicBezTo>
                <a:cubicBezTo>
                  <a:pt x="5394984" y="295225"/>
                  <a:pt x="5867265" y="770681"/>
                  <a:pt x="6012918" y="904515"/>
                </a:cubicBezTo>
                <a:cubicBezTo>
                  <a:pt x="6034746" y="833563"/>
                  <a:pt x="6039508" y="808904"/>
                  <a:pt x="6031968" y="735965"/>
                </a:cubicBezTo>
                <a:cubicBezTo>
                  <a:pt x="6167301" y="791615"/>
                  <a:pt x="6206988" y="908607"/>
                  <a:pt x="6212943" y="952660"/>
                </a:cubicBezTo>
                <a:cubicBezTo>
                  <a:pt x="6410984" y="936301"/>
                  <a:pt x="6414556" y="1037554"/>
                  <a:pt x="6570131" y="1052153"/>
                </a:cubicBezTo>
                <a:cubicBezTo>
                  <a:pt x="6554255" y="1107211"/>
                  <a:pt x="6543539" y="1115155"/>
                  <a:pt x="6493929" y="1135376"/>
                </a:cubicBezTo>
                <a:cubicBezTo>
                  <a:pt x="6698716" y="1183774"/>
                  <a:pt x="6683239" y="1369533"/>
                  <a:pt x="6820160" y="1413982"/>
                </a:cubicBezTo>
                <a:cubicBezTo>
                  <a:pt x="6811031" y="1444938"/>
                  <a:pt x="6772932" y="1450890"/>
                  <a:pt x="6724911" y="1444938"/>
                </a:cubicBezTo>
                <a:cubicBezTo>
                  <a:pt x="6874533" y="1705684"/>
                  <a:pt x="6713798" y="1855704"/>
                  <a:pt x="6841592" y="1947382"/>
                </a:cubicBezTo>
                <a:cubicBezTo>
                  <a:pt x="6782062" y="1949763"/>
                  <a:pt x="6754675" y="1950556"/>
                  <a:pt x="6674905" y="1847368"/>
                </a:cubicBezTo>
                <a:cubicBezTo>
                  <a:pt x="6732052" y="2046601"/>
                  <a:pt x="6650694" y="2133912"/>
                  <a:pt x="6682049" y="2240274"/>
                </a:cubicBezTo>
                <a:cubicBezTo>
                  <a:pt x="6573701" y="2220034"/>
                  <a:pt x="6606640" y="2194632"/>
                  <a:pt x="6572509" y="2133118"/>
                </a:cubicBezTo>
                <a:cubicBezTo>
                  <a:pt x="6556236" y="2182329"/>
                  <a:pt x="6562190" y="2188680"/>
                  <a:pt x="6524884" y="2242655"/>
                </a:cubicBezTo>
                <a:lnTo>
                  <a:pt x="6596323" y="2290281"/>
                </a:lnTo>
                <a:lnTo>
                  <a:pt x="6384390" y="2528407"/>
                </a:lnTo>
                <a:lnTo>
                  <a:pt x="6353433" y="2516499"/>
                </a:lnTo>
                <a:cubicBezTo>
                  <a:pt x="6333592" y="2558170"/>
                  <a:pt x="6143090" y="2670091"/>
                  <a:pt x="6279613" y="2890356"/>
                </a:cubicBezTo>
                <a:cubicBezTo>
                  <a:pt x="6284973" y="2904197"/>
                  <a:pt x="6337659" y="2974685"/>
                  <a:pt x="6404644" y="3062265"/>
                </a:cubicBezTo>
                <a:lnTo>
                  <a:pt x="6463463" y="3138835"/>
                </a:lnTo>
                <a:lnTo>
                  <a:pt x="6457702" y="3113169"/>
                </a:lnTo>
                <a:cubicBezTo>
                  <a:pt x="6456332" y="3077889"/>
                  <a:pt x="6468267" y="3044697"/>
                  <a:pt x="6493834" y="3021955"/>
                </a:cubicBezTo>
                <a:cubicBezTo>
                  <a:pt x="6544966" y="2976469"/>
                  <a:pt x="6631259" y="2990006"/>
                  <a:pt x="6686575" y="3052189"/>
                </a:cubicBezTo>
                <a:cubicBezTo>
                  <a:pt x="6741890" y="3114373"/>
                  <a:pt x="6745281" y="3201656"/>
                  <a:pt x="6694150" y="3247141"/>
                </a:cubicBezTo>
                <a:cubicBezTo>
                  <a:pt x="6668582" y="3269884"/>
                  <a:pt x="6634227" y="3277871"/>
                  <a:pt x="6599347" y="3272400"/>
                </a:cubicBezTo>
                <a:lnTo>
                  <a:pt x="6554023" y="3256491"/>
                </a:lnTo>
                <a:lnTo>
                  <a:pt x="6615483" y="3336729"/>
                </a:lnTo>
                <a:cubicBezTo>
                  <a:pt x="6657191" y="3391535"/>
                  <a:pt x="6690579" y="3436358"/>
                  <a:pt x="6705858" y="3459475"/>
                </a:cubicBezTo>
                <a:cubicBezTo>
                  <a:pt x="6766981" y="3551947"/>
                  <a:pt x="6892389" y="3913498"/>
                  <a:pt x="7103527" y="3788087"/>
                </a:cubicBezTo>
                <a:cubicBezTo>
                  <a:pt x="7144804" y="3746017"/>
                  <a:pt x="7253945" y="3725381"/>
                  <a:pt x="7196398" y="3488050"/>
                </a:cubicBezTo>
                <a:cubicBezTo>
                  <a:pt x="7183300" y="3401531"/>
                  <a:pt x="7115830" y="3350731"/>
                  <a:pt x="7032090" y="3249924"/>
                </a:cubicBezTo>
                <a:cubicBezTo>
                  <a:pt x="6948350" y="3149118"/>
                  <a:pt x="6757452" y="3003864"/>
                  <a:pt x="6693953" y="2883214"/>
                </a:cubicBezTo>
                <a:cubicBezTo>
                  <a:pt x="6614974" y="2731211"/>
                  <a:pt x="6625293" y="2635959"/>
                  <a:pt x="6643948" y="2545076"/>
                </a:cubicBezTo>
                <a:cubicBezTo>
                  <a:pt x="6662600" y="2454190"/>
                  <a:pt x="6751502" y="2366480"/>
                  <a:pt x="6820160" y="2330761"/>
                </a:cubicBezTo>
                <a:cubicBezTo>
                  <a:pt x="6915014" y="2275992"/>
                  <a:pt x="7049157" y="2278375"/>
                  <a:pt x="7134482" y="2361717"/>
                </a:cubicBezTo>
                <a:cubicBezTo>
                  <a:pt x="7436108" y="2316077"/>
                  <a:pt x="7275372" y="2692710"/>
                  <a:pt x="7479764" y="2742718"/>
                </a:cubicBezTo>
                <a:cubicBezTo>
                  <a:pt x="7404358" y="2782009"/>
                  <a:pt x="7287679" y="2751450"/>
                  <a:pt x="7198776" y="2573651"/>
                </a:cubicBezTo>
                <a:cubicBezTo>
                  <a:pt x="7193221" y="2826856"/>
                  <a:pt x="7617084" y="2833602"/>
                  <a:pt x="7572633" y="3047518"/>
                </a:cubicBezTo>
                <a:cubicBezTo>
                  <a:pt x="7519453" y="2952268"/>
                  <a:pt x="7246799" y="2868131"/>
                  <a:pt x="7146391" y="2802250"/>
                </a:cubicBezTo>
                <a:cubicBezTo>
                  <a:pt x="7045980" y="2736368"/>
                  <a:pt x="6913425" y="2606987"/>
                  <a:pt x="7041614" y="2409344"/>
                </a:cubicBezTo>
                <a:cubicBezTo>
                  <a:pt x="6922952" y="2312109"/>
                  <a:pt x="6697922" y="2465303"/>
                  <a:pt x="6720148" y="2702236"/>
                </a:cubicBezTo>
                <a:cubicBezTo>
                  <a:pt x="6730070" y="2841937"/>
                  <a:pt x="6962638" y="3073712"/>
                  <a:pt x="7141629" y="3233256"/>
                </a:cubicBezTo>
                <a:cubicBezTo>
                  <a:pt x="7213463" y="3316600"/>
                  <a:pt x="7442062" y="3593618"/>
                  <a:pt x="7172584" y="3838093"/>
                </a:cubicBezTo>
                <a:cubicBezTo>
                  <a:pt x="7211082" y="3873415"/>
                  <a:pt x="7367052" y="3753163"/>
                  <a:pt x="7327366" y="3785707"/>
                </a:cubicBezTo>
                <a:cubicBezTo>
                  <a:pt x="7258308" y="3994859"/>
                  <a:pt x="7096384" y="3946441"/>
                  <a:pt x="7039233" y="3892863"/>
                </a:cubicBezTo>
                <a:cubicBezTo>
                  <a:pt x="6979704" y="3910721"/>
                  <a:pt x="6954699" y="3866668"/>
                  <a:pt x="6970178" y="3892862"/>
                </a:cubicBezTo>
                <a:cubicBezTo>
                  <a:pt x="6994289" y="3994362"/>
                  <a:pt x="7094746" y="4024203"/>
                  <a:pt x="7127395" y="4029598"/>
                </a:cubicBezTo>
                <a:lnTo>
                  <a:pt x="7129961" y="4029822"/>
                </a:lnTo>
                <a:lnTo>
                  <a:pt x="7084691" y="4055831"/>
                </a:lnTo>
                <a:cubicBezTo>
                  <a:pt x="6959610" y="4098734"/>
                  <a:pt x="6750211" y="3998331"/>
                  <a:pt x="6810634" y="3780943"/>
                </a:cubicBezTo>
                <a:cubicBezTo>
                  <a:pt x="6698714" y="3696806"/>
                  <a:pt x="6682444" y="3456697"/>
                  <a:pt x="6643947" y="3697600"/>
                </a:cubicBezTo>
                <a:cubicBezTo>
                  <a:pt x="6603464" y="3970253"/>
                  <a:pt x="6524884" y="3888893"/>
                  <a:pt x="6553457" y="4095268"/>
                </a:cubicBezTo>
                <a:cubicBezTo>
                  <a:pt x="6646724" y="4271084"/>
                  <a:pt x="6653868" y="4226237"/>
                  <a:pt x="6693952" y="4252431"/>
                </a:cubicBezTo>
                <a:cubicBezTo>
                  <a:pt x="6734037" y="4278624"/>
                  <a:pt x="6785630" y="4146463"/>
                  <a:pt x="6796346" y="4281004"/>
                </a:cubicBezTo>
                <a:cubicBezTo>
                  <a:pt x="6797535" y="4389847"/>
                  <a:pt x="6802299" y="4483535"/>
                  <a:pt x="6807209" y="4564597"/>
                </a:cubicBezTo>
                <a:lnTo>
                  <a:pt x="6811277" y="4629465"/>
                </a:lnTo>
                <a:lnTo>
                  <a:pt x="6814417" y="4620340"/>
                </a:lnTo>
                <a:cubicBezTo>
                  <a:pt x="6823482" y="4603738"/>
                  <a:pt x="6835687" y="4587916"/>
                  <a:pt x="6850884" y="4573890"/>
                </a:cubicBezTo>
                <a:cubicBezTo>
                  <a:pt x="6881279" y="4545838"/>
                  <a:pt x="6917878" y="4530281"/>
                  <a:pt x="6952480" y="4527808"/>
                </a:cubicBezTo>
                <a:cubicBezTo>
                  <a:pt x="6987082" y="4525333"/>
                  <a:pt x="7019687" y="4535941"/>
                  <a:pt x="7042093" y="4560219"/>
                </a:cubicBezTo>
                <a:cubicBezTo>
                  <a:pt x="7086905" y="4608773"/>
                  <a:pt x="7073953" y="4693615"/>
                  <a:pt x="7013163" y="4749719"/>
                </a:cubicBezTo>
                <a:cubicBezTo>
                  <a:pt x="6952375" y="4805823"/>
                  <a:pt x="6866768" y="4811944"/>
                  <a:pt x="6821956" y="4763390"/>
                </a:cubicBezTo>
                <a:lnTo>
                  <a:pt x="6818178" y="4756437"/>
                </a:lnTo>
                <a:lnTo>
                  <a:pt x="6818967" y="4772437"/>
                </a:lnTo>
                <a:cubicBezTo>
                  <a:pt x="6822542" y="4889119"/>
                  <a:pt x="6813015" y="4965418"/>
                  <a:pt x="6763009" y="5021576"/>
                </a:cubicBezTo>
                <a:cubicBezTo>
                  <a:pt x="6677285" y="4917197"/>
                  <a:pt x="6634422" y="4991412"/>
                  <a:pt x="6629659" y="5028719"/>
                </a:cubicBezTo>
                <a:cubicBezTo>
                  <a:pt x="6643549" y="5069597"/>
                  <a:pt x="6749912" y="5079915"/>
                  <a:pt x="6639183" y="5195407"/>
                </a:cubicBezTo>
                <a:cubicBezTo>
                  <a:pt x="6607037" y="5234696"/>
                  <a:pt x="6448287" y="5277161"/>
                  <a:pt x="6436777" y="5264462"/>
                </a:cubicBezTo>
                <a:cubicBezTo>
                  <a:pt x="6402250" y="5248983"/>
                  <a:pt x="6495517" y="5082693"/>
                  <a:pt x="6493927" y="5040624"/>
                </a:cubicBezTo>
                <a:cubicBezTo>
                  <a:pt x="6408997" y="5072374"/>
                  <a:pt x="6428841" y="5293434"/>
                  <a:pt x="6322479" y="5240650"/>
                </a:cubicBezTo>
                <a:cubicBezTo>
                  <a:pt x="6362564" y="5183896"/>
                  <a:pt x="6397090" y="5079121"/>
                  <a:pt x="6446303" y="5019193"/>
                </a:cubicBezTo>
                <a:cubicBezTo>
                  <a:pt x="6495516" y="4959263"/>
                  <a:pt x="6584415" y="4949739"/>
                  <a:pt x="6608230" y="4866791"/>
                </a:cubicBezTo>
                <a:cubicBezTo>
                  <a:pt x="6660617" y="4717170"/>
                  <a:pt x="6629261" y="4602870"/>
                  <a:pt x="6627279" y="4523891"/>
                </a:cubicBezTo>
                <a:cubicBezTo>
                  <a:pt x="6630453" y="4342123"/>
                  <a:pt x="6599098" y="4321882"/>
                  <a:pt x="6477260" y="4333393"/>
                </a:cubicBezTo>
                <a:cubicBezTo>
                  <a:pt x="6453049" y="4325851"/>
                  <a:pt x="6415347" y="4319501"/>
                  <a:pt x="6348672" y="4264336"/>
                </a:cubicBezTo>
                <a:cubicBezTo>
                  <a:pt x="6197861" y="4174245"/>
                  <a:pt x="6000612" y="4002795"/>
                  <a:pt x="6046253" y="3776180"/>
                </a:cubicBezTo>
                <a:cubicBezTo>
                  <a:pt x="5826384" y="3765464"/>
                  <a:pt x="5817256" y="3811107"/>
                  <a:pt x="5774791" y="3923818"/>
                </a:cubicBezTo>
                <a:cubicBezTo>
                  <a:pt x="5727561" y="4105588"/>
                  <a:pt x="5923222" y="4143684"/>
                  <a:pt x="5831941" y="4192897"/>
                </a:cubicBezTo>
                <a:cubicBezTo>
                  <a:pt x="5651761" y="4269494"/>
                  <a:pt x="5511265" y="4329820"/>
                  <a:pt x="5355691" y="4390540"/>
                </a:cubicBezTo>
                <a:cubicBezTo>
                  <a:pt x="5156065" y="4501269"/>
                  <a:pt x="5150903" y="4438960"/>
                  <a:pt x="5124710" y="4426261"/>
                </a:cubicBezTo>
                <a:cubicBezTo>
                  <a:pt x="5098515" y="4413561"/>
                  <a:pt x="5072322" y="4357998"/>
                  <a:pt x="5017554" y="4385779"/>
                </a:cubicBezTo>
                <a:cubicBezTo>
                  <a:pt x="4963181" y="4406414"/>
                  <a:pt x="5194162" y="4577865"/>
                  <a:pt x="4796098" y="4590565"/>
                </a:cubicBezTo>
                <a:cubicBezTo>
                  <a:pt x="4752839" y="4588977"/>
                  <a:pt x="4832609" y="4517541"/>
                  <a:pt x="4836578" y="4497697"/>
                </a:cubicBezTo>
                <a:cubicBezTo>
                  <a:pt x="4875471" y="4439754"/>
                  <a:pt x="4863566" y="4399669"/>
                  <a:pt x="4819909" y="4459596"/>
                </a:cubicBezTo>
                <a:cubicBezTo>
                  <a:pt x="4804829" y="4462375"/>
                  <a:pt x="4767522" y="4553655"/>
                  <a:pt x="4741328" y="4569132"/>
                </a:cubicBezTo>
                <a:lnTo>
                  <a:pt x="4662747" y="4561993"/>
                </a:lnTo>
                <a:cubicBezTo>
                  <a:pt x="4839357" y="4394115"/>
                  <a:pt x="4793716" y="4385780"/>
                  <a:pt x="4946114" y="4314341"/>
                </a:cubicBezTo>
                <a:cubicBezTo>
                  <a:pt x="5186622" y="4273859"/>
                  <a:pt x="5509282" y="4215123"/>
                  <a:pt x="5581909" y="4128605"/>
                </a:cubicBezTo>
                <a:cubicBezTo>
                  <a:pt x="5690257" y="4004382"/>
                  <a:pt x="5466420" y="3926594"/>
                  <a:pt x="5446178" y="3833328"/>
                </a:cubicBezTo>
                <a:cubicBezTo>
                  <a:pt x="5425937" y="3740063"/>
                  <a:pt x="5425540" y="3561072"/>
                  <a:pt x="5517615" y="3483287"/>
                </a:cubicBezTo>
                <a:cubicBezTo>
                  <a:pt x="5609691" y="3405498"/>
                  <a:pt x="5747406" y="3359860"/>
                  <a:pt x="5998629" y="3366605"/>
                </a:cubicBezTo>
                <a:cubicBezTo>
                  <a:pt x="5860763" y="3041218"/>
                  <a:pt x="5568542" y="3196836"/>
                  <a:pt x="5422663" y="2889070"/>
                </a:cubicBezTo>
                <a:lnTo>
                  <a:pt x="5419055" y="2879913"/>
                </a:lnTo>
                <a:lnTo>
                  <a:pt x="5422290" y="2899495"/>
                </a:lnTo>
                <a:cubicBezTo>
                  <a:pt x="5421525" y="2916074"/>
                  <a:pt x="5417130" y="2932303"/>
                  <a:pt x="5408741" y="2947214"/>
                </a:cubicBezTo>
                <a:cubicBezTo>
                  <a:pt x="5375186" y="3006859"/>
                  <a:pt x="5290445" y="3022841"/>
                  <a:pt x="5219465" y="2982910"/>
                </a:cubicBezTo>
                <a:cubicBezTo>
                  <a:pt x="5148484" y="2942980"/>
                  <a:pt x="5118145" y="2862258"/>
                  <a:pt x="5151699" y="2802612"/>
                </a:cubicBezTo>
                <a:cubicBezTo>
                  <a:pt x="5176865" y="2757878"/>
                  <a:pt x="5230823" y="2737705"/>
                  <a:pt x="5286174" y="2747259"/>
                </a:cubicBezTo>
                <a:cubicBezTo>
                  <a:pt x="5304624" y="2750445"/>
                  <a:pt x="5323230" y="2756933"/>
                  <a:pt x="5340975" y="2766916"/>
                </a:cubicBezTo>
                <a:cubicBezTo>
                  <a:pt x="5358720" y="2776898"/>
                  <a:pt x="5373925" y="2789431"/>
                  <a:pt x="5386227" y="2803546"/>
                </a:cubicBezTo>
                <a:lnTo>
                  <a:pt x="5394131" y="2816645"/>
                </a:lnTo>
                <a:lnTo>
                  <a:pt x="5393753" y="2815685"/>
                </a:lnTo>
                <a:cubicBezTo>
                  <a:pt x="5384936" y="2788629"/>
                  <a:pt x="5376974" y="2758864"/>
                  <a:pt x="5369980" y="2726046"/>
                </a:cubicBezTo>
                <a:cubicBezTo>
                  <a:pt x="5213214" y="2707395"/>
                  <a:pt x="5178684" y="2733588"/>
                  <a:pt x="5000886" y="2683186"/>
                </a:cubicBezTo>
                <a:cubicBezTo>
                  <a:pt x="4892141" y="2680408"/>
                  <a:pt x="4910793" y="2707790"/>
                  <a:pt x="4917541" y="2752241"/>
                </a:cubicBezTo>
                <a:cubicBezTo>
                  <a:pt x="4925478" y="2779625"/>
                  <a:pt x="5000884" y="2899086"/>
                  <a:pt x="5041366" y="2949886"/>
                </a:cubicBezTo>
                <a:cubicBezTo>
                  <a:pt x="5173128" y="2977270"/>
                  <a:pt x="5085816" y="3038389"/>
                  <a:pt x="5084228" y="3057042"/>
                </a:cubicBezTo>
                <a:cubicBezTo>
                  <a:pt x="5060019" y="3092760"/>
                  <a:pt x="5125899" y="3117366"/>
                  <a:pt x="5134235" y="3064186"/>
                </a:cubicBezTo>
                <a:cubicBezTo>
                  <a:pt x="5175511" y="3051089"/>
                  <a:pt x="5218371" y="3036802"/>
                  <a:pt x="5260440" y="3066568"/>
                </a:cubicBezTo>
                <a:cubicBezTo>
                  <a:pt x="5302509" y="3096331"/>
                  <a:pt x="5365213" y="3183644"/>
                  <a:pt x="5386647" y="3242778"/>
                </a:cubicBezTo>
                <a:cubicBezTo>
                  <a:pt x="5323146" y="3231666"/>
                  <a:pt x="5194559" y="3142767"/>
                  <a:pt x="5184240" y="3197536"/>
                </a:cubicBezTo>
                <a:cubicBezTo>
                  <a:pt x="5212020" y="3228492"/>
                  <a:pt x="5317987" y="3245955"/>
                  <a:pt x="5324735" y="3271354"/>
                </a:cubicBezTo>
                <a:cubicBezTo>
                  <a:pt x="5331482" y="3296755"/>
                  <a:pt x="5317988" y="3306281"/>
                  <a:pt x="5319971" y="3323742"/>
                </a:cubicBezTo>
                <a:cubicBezTo>
                  <a:pt x="4951274" y="3153881"/>
                  <a:pt x="5040969" y="3245955"/>
                  <a:pt x="4781809" y="2730811"/>
                </a:cubicBezTo>
                <a:cubicBezTo>
                  <a:pt x="4746487" y="2653816"/>
                  <a:pt x="4767918" y="2660962"/>
                  <a:pt x="4772285" y="2640325"/>
                </a:cubicBezTo>
                <a:lnTo>
                  <a:pt x="4815147" y="2576031"/>
                </a:lnTo>
                <a:cubicBezTo>
                  <a:pt x="4835785" y="2550234"/>
                  <a:pt x="4841737" y="2544281"/>
                  <a:pt x="4893726" y="2549838"/>
                </a:cubicBezTo>
                <a:cubicBezTo>
                  <a:pt x="4952861" y="2553012"/>
                  <a:pt x="4973104" y="2562140"/>
                  <a:pt x="5100897" y="2528407"/>
                </a:cubicBezTo>
                <a:cubicBezTo>
                  <a:pt x="5062003" y="2463713"/>
                  <a:pt x="4932223" y="2314489"/>
                  <a:pt x="4888966" y="2245036"/>
                </a:cubicBezTo>
                <a:cubicBezTo>
                  <a:pt x="4786174" y="2147008"/>
                  <a:pt x="4725452" y="2226383"/>
                  <a:pt x="4710372" y="2252181"/>
                </a:cubicBezTo>
                <a:cubicBezTo>
                  <a:pt x="4688147" y="2225589"/>
                  <a:pt x="4648060" y="2192650"/>
                  <a:pt x="4624646" y="2154550"/>
                </a:cubicBezTo>
                <a:cubicBezTo>
                  <a:pt x="4678622" y="2119623"/>
                  <a:pt x="4686162" y="2102559"/>
                  <a:pt x="4774665" y="2033107"/>
                </a:cubicBezTo>
                <a:cubicBezTo>
                  <a:pt x="4825862" y="2033503"/>
                  <a:pt x="4870709" y="2034693"/>
                  <a:pt x="4896109" y="2047392"/>
                </a:cubicBezTo>
                <a:cubicBezTo>
                  <a:pt x="4932423" y="2074479"/>
                  <a:pt x="4996642" y="2128857"/>
                  <a:pt x="5067545" y="2188489"/>
                </a:cubicBezTo>
                <a:lnTo>
                  <a:pt x="5079433" y="2198440"/>
                </a:lnTo>
                <a:lnTo>
                  <a:pt x="5108796" y="2169464"/>
                </a:lnTo>
                <a:cubicBezTo>
                  <a:pt x="5122082" y="2161139"/>
                  <a:pt x="5136874" y="2156208"/>
                  <a:pt x="5152601" y="2155513"/>
                </a:cubicBezTo>
                <a:cubicBezTo>
                  <a:pt x="5215504" y="2152736"/>
                  <a:pt x="5269515" y="2218807"/>
                  <a:pt x="5273239" y="2303089"/>
                </a:cubicBezTo>
                <a:lnTo>
                  <a:pt x="5268023" y="2352392"/>
                </a:lnTo>
                <a:lnTo>
                  <a:pt x="5279080" y="2361103"/>
                </a:lnTo>
                <a:cubicBezTo>
                  <a:pt x="5321112" y="2393169"/>
                  <a:pt x="5356683" y="2417777"/>
                  <a:pt x="5379502" y="2428392"/>
                </a:cubicBezTo>
                <a:cubicBezTo>
                  <a:pt x="5358865" y="2311315"/>
                  <a:pt x="5525553" y="2090651"/>
                  <a:pt x="5550954" y="2054537"/>
                </a:cubicBezTo>
                <a:lnTo>
                  <a:pt x="5539048" y="2040249"/>
                </a:lnTo>
                <a:lnTo>
                  <a:pt x="5624772" y="1737832"/>
                </a:lnTo>
                <a:lnTo>
                  <a:pt x="5781936" y="1794982"/>
                </a:lnTo>
                <a:cubicBezTo>
                  <a:pt x="6037922" y="1585055"/>
                  <a:pt x="6372486" y="1552214"/>
                  <a:pt x="6196274" y="1261701"/>
                </a:cubicBezTo>
                <a:cubicBezTo>
                  <a:pt x="6246678" y="1408525"/>
                  <a:pt x="6061337" y="1631072"/>
                  <a:pt x="5865281" y="1444938"/>
                </a:cubicBezTo>
                <a:cubicBezTo>
                  <a:pt x="5821625" y="1448886"/>
                  <a:pt x="5808526" y="1461587"/>
                  <a:pt x="5803367" y="1473513"/>
                </a:cubicBezTo>
                <a:cubicBezTo>
                  <a:pt x="5802971" y="1527092"/>
                  <a:pt x="5781540" y="1578268"/>
                  <a:pt x="5743836" y="1621151"/>
                </a:cubicBezTo>
                <a:cubicBezTo>
                  <a:pt x="5726771" y="1653298"/>
                  <a:pt x="5750186" y="1507625"/>
                  <a:pt x="5722405" y="1525902"/>
                </a:cubicBezTo>
                <a:cubicBezTo>
                  <a:pt x="5715658" y="1517963"/>
                  <a:pt x="5700181" y="1544156"/>
                  <a:pt x="5691448" y="1568762"/>
                </a:cubicBezTo>
                <a:cubicBezTo>
                  <a:pt x="5682718" y="1593367"/>
                  <a:pt x="5691846" y="1646925"/>
                  <a:pt x="5670017" y="1673537"/>
                </a:cubicBezTo>
                <a:cubicBezTo>
                  <a:pt x="5648190" y="1700148"/>
                  <a:pt x="5602946" y="1718904"/>
                  <a:pt x="5572387" y="1733192"/>
                </a:cubicBezTo>
                <a:cubicBezTo>
                  <a:pt x="5541828" y="1747480"/>
                  <a:pt x="5598977" y="1677526"/>
                  <a:pt x="5598579" y="1661631"/>
                </a:cubicBezTo>
                <a:cubicBezTo>
                  <a:pt x="5598183" y="1645736"/>
                  <a:pt x="5601756" y="1621945"/>
                  <a:pt x="5591437" y="1611625"/>
                </a:cubicBezTo>
                <a:cubicBezTo>
                  <a:pt x="5581117" y="1601308"/>
                  <a:pt x="5546193" y="1635040"/>
                  <a:pt x="5534285" y="1635438"/>
                </a:cubicBezTo>
                <a:cubicBezTo>
                  <a:pt x="5522380" y="1635836"/>
                  <a:pt x="5514441" y="1626687"/>
                  <a:pt x="5508093" y="1618768"/>
                </a:cubicBezTo>
                <a:cubicBezTo>
                  <a:pt x="5501742" y="1610852"/>
                  <a:pt x="5507695" y="1597041"/>
                  <a:pt x="5496186" y="1587934"/>
                </a:cubicBezTo>
                <a:cubicBezTo>
                  <a:pt x="5484678" y="1578826"/>
                  <a:pt x="5420781" y="1591903"/>
                  <a:pt x="5450944" y="1559360"/>
                </a:cubicBezTo>
                <a:cubicBezTo>
                  <a:pt x="5514444" y="1491099"/>
                  <a:pt x="5617233" y="1487130"/>
                  <a:pt x="5620011" y="1464110"/>
                </a:cubicBezTo>
                <a:cubicBezTo>
                  <a:pt x="5661683" y="1426802"/>
                  <a:pt x="5633505" y="1416087"/>
                  <a:pt x="5598579" y="1421247"/>
                </a:cubicBezTo>
                <a:cubicBezTo>
                  <a:pt x="5563656" y="1426406"/>
                  <a:pt x="5378711" y="1530387"/>
                  <a:pt x="5374743" y="1511734"/>
                </a:cubicBezTo>
                <a:cubicBezTo>
                  <a:pt x="5372362" y="1485057"/>
                  <a:pt x="5340612" y="1475136"/>
                  <a:pt x="5369981" y="1435535"/>
                </a:cubicBezTo>
                <a:cubicBezTo>
                  <a:pt x="5248538" y="1328776"/>
                  <a:pt x="5642633" y="1164196"/>
                  <a:pt x="5670018" y="1140779"/>
                </a:cubicBezTo>
                <a:cubicBezTo>
                  <a:pt x="5673589" y="1062597"/>
                  <a:pt x="5722009" y="1031912"/>
                  <a:pt x="5877188" y="999766"/>
                </a:cubicBezTo>
                <a:cubicBezTo>
                  <a:pt x="5744235" y="843793"/>
                  <a:pt x="5349740" y="337503"/>
                  <a:pt x="5243774" y="204947"/>
                </a:cubicBezTo>
                <a:cubicBezTo>
                  <a:pt x="5225618" y="186726"/>
                  <a:pt x="5207461" y="143305"/>
                  <a:pt x="5229990" y="149858"/>
                </a:cubicBezTo>
                <a:close/>
                <a:moveTo>
                  <a:pt x="3585344" y="0"/>
                </a:moveTo>
                <a:lnTo>
                  <a:pt x="3792280" y="0"/>
                </a:lnTo>
                <a:cubicBezTo>
                  <a:pt x="3765729" y="49845"/>
                  <a:pt x="3712983" y="92549"/>
                  <a:pt x="3712626" y="149538"/>
                </a:cubicBezTo>
                <a:cubicBezTo>
                  <a:pt x="3763425" y="142990"/>
                  <a:pt x="3804700" y="88818"/>
                  <a:pt x="3850737" y="58457"/>
                </a:cubicBezTo>
                <a:lnTo>
                  <a:pt x="3850737" y="263086"/>
                </a:lnTo>
                <a:cubicBezTo>
                  <a:pt x="3805494" y="237143"/>
                  <a:pt x="3784063" y="187387"/>
                  <a:pt x="3715007" y="185257"/>
                </a:cubicBezTo>
                <a:cubicBezTo>
                  <a:pt x="3716952" y="244973"/>
                  <a:pt x="3766522" y="276114"/>
                  <a:pt x="3792280" y="321543"/>
                </a:cubicBezTo>
                <a:lnTo>
                  <a:pt x="3585344" y="321543"/>
                </a:lnTo>
                <a:cubicBezTo>
                  <a:pt x="3614277" y="276114"/>
                  <a:pt x="3669405" y="242591"/>
                  <a:pt x="3672144" y="185257"/>
                </a:cubicBezTo>
                <a:cubicBezTo>
                  <a:pt x="3616581" y="185006"/>
                  <a:pt x="3575306" y="237143"/>
                  <a:pt x="3526887" y="263086"/>
                </a:cubicBezTo>
                <a:lnTo>
                  <a:pt x="3526887" y="58457"/>
                </a:lnTo>
                <a:cubicBezTo>
                  <a:pt x="3573719" y="89611"/>
                  <a:pt x="3613406" y="149339"/>
                  <a:pt x="3667382" y="151919"/>
                </a:cubicBezTo>
                <a:cubicBezTo>
                  <a:pt x="3668611" y="89373"/>
                  <a:pt x="3612690" y="50640"/>
                  <a:pt x="358534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reflection blurRad="152400" stA="50000" endA="300" endPos="38500" dist="50800" dir="5400000" sy="-100000" algn="bl" rotWithShape="0"/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>
            <a:off x="5414211" y="1772385"/>
            <a:ext cx="3394581" cy="2884460"/>
          </a:xfrm>
          <a:custGeom>
            <a:avLst/>
            <a:gdLst>
              <a:gd name="connsiteX0" fmla="*/ 4016550 w 9006483"/>
              <a:gd name="connsiteY0" fmla="*/ 6606371 h 7653038"/>
              <a:gd name="connsiteX1" fmla="*/ 4391671 w 9006483"/>
              <a:gd name="connsiteY1" fmla="*/ 6649199 h 7653038"/>
              <a:gd name="connsiteX2" fmla="*/ 4511916 w 9006483"/>
              <a:gd name="connsiteY2" fmla="*/ 6671847 h 7653038"/>
              <a:gd name="connsiteX3" fmla="*/ 4545452 w 9006483"/>
              <a:gd name="connsiteY3" fmla="*/ 6680882 h 7653038"/>
              <a:gd name="connsiteX4" fmla="*/ 4665604 w 9006483"/>
              <a:gd name="connsiteY4" fmla="*/ 6658252 h 7653038"/>
              <a:gd name="connsiteX5" fmla="*/ 5039552 w 9006483"/>
              <a:gd name="connsiteY5" fmla="*/ 6613869 h 7653038"/>
              <a:gd name="connsiteX6" fmla="*/ 7268127 w 9006483"/>
              <a:gd name="connsiteY6" fmla="*/ 6899411 h 7653038"/>
              <a:gd name="connsiteX7" fmla="*/ 6213050 w 9006483"/>
              <a:gd name="connsiteY7" fmla="*/ 7331493 h 7653038"/>
              <a:gd name="connsiteX8" fmla="*/ 5489568 w 9006483"/>
              <a:gd name="connsiteY8" fmla="*/ 7030041 h 7653038"/>
              <a:gd name="connsiteX9" fmla="*/ 4806281 w 9006483"/>
              <a:gd name="connsiteY9" fmla="*/ 6758736 h 7653038"/>
              <a:gd name="connsiteX10" fmla="*/ 4781287 w 9006483"/>
              <a:gd name="connsiteY10" fmla="*/ 6762785 h 7653038"/>
              <a:gd name="connsiteX11" fmla="*/ 4839758 w 9006483"/>
              <a:gd name="connsiteY11" fmla="*/ 6785480 h 7653038"/>
              <a:gd name="connsiteX12" fmla="*/ 5728094 w 9006483"/>
              <a:gd name="connsiteY12" fmla="*/ 7473163 h 7653038"/>
              <a:gd name="connsiteX13" fmla="*/ 5527127 w 9006483"/>
              <a:gd name="connsiteY13" fmla="*/ 7643985 h 7653038"/>
              <a:gd name="connsiteX14" fmla="*/ 4634307 w 9006483"/>
              <a:gd name="connsiteY14" fmla="*/ 6840707 h 7653038"/>
              <a:gd name="connsiteX15" fmla="*/ 4541663 w 9006483"/>
              <a:gd name="connsiteY15" fmla="*/ 6808521 h 7653038"/>
              <a:gd name="connsiteX16" fmla="*/ 4422968 w 9006483"/>
              <a:gd name="connsiteY16" fmla="*/ 6849760 h 7653038"/>
              <a:gd name="connsiteX17" fmla="*/ 3530140 w 9006483"/>
              <a:gd name="connsiteY17" fmla="*/ 7653038 h 7653038"/>
              <a:gd name="connsiteX18" fmla="*/ 3329174 w 9006483"/>
              <a:gd name="connsiteY18" fmla="*/ 7482216 h 7653038"/>
              <a:gd name="connsiteX19" fmla="*/ 4217510 w 9006483"/>
              <a:gd name="connsiteY19" fmla="*/ 6794533 h 7653038"/>
              <a:gd name="connsiteX20" fmla="*/ 4308894 w 9006483"/>
              <a:gd name="connsiteY20" fmla="*/ 6759063 h 7653038"/>
              <a:gd name="connsiteX21" fmla="*/ 4250987 w 9006483"/>
              <a:gd name="connsiteY21" fmla="*/ 6749683 h 7653038"/>
              <a:gd name="connsiteX22" fmla="*/ 3567700 w 9006483"/>
              <a:gd name="connsiteY22" fmla="*/ 7048148 h 7653038"/>
              <a:gd name="connsiteX23" fmla="*/ 2844218 w 9006483"/>
              <a:gd name="connsiteY23" fmla="*/ 7322440 h 7653038"/>
              <a:gd name="connsiteX24" fmla="*/ 1761980 w 9006483"/>
              <a:gd name="connsiteY24" fmla="*/ 6926572 h 7653038"/>
              <a:gd name="connsiteX25" fmla="*/ 4016550 w 9006483"/>
              <a:gd name="connsiteY25" fmla="*/ 6606371 h 7653038"/>
              <a:gd name="connsiteX26" fmla="*/ 7104127 w 9006483"/>
              <a:gd name="connsiteY26" fmla="*/ 5536624 h 7653038"/>
              <a:gd name="connsiteX27" fmla="*/ 6132661 w 9006483"/>
              <a:gd name="connsiteY27" fmla="*/ 6587914 h 7653038"/>
              <a:gd name="connsiteX28" fmla="*/ 8041847 w 9006483"/>
              <a:gd name="connsiteY28" fmla="*/ 6105593 h 7653038"/>
              <a:gd name="connsiteX29" fmla="*/ 7079455 w 9006483"/>
              <a:gd name="connsiteY29" fmla="*/ 6834961 h 7653038"/>
              <a:gd name="connsiteX30" fmla="*/ 5559905 w 9006483"/>
              <a:gd name="connsiteY30" fmla="*/ 6638156 h 7653038"/>
              <a:gd name="connsiteX31" fmla="*/ 6313531 w 9006483"/>
              <a:gd name="connsiteY31" fmla="*/ 6240007 h 7653038"/>
              <a:gd name="connsiteX32" fmla="*/ 7104127 w 9006483"/>
              <a:gd name="connsiteY32" fmla="*/ 5536624 h 7653038"/>
              <a:gd name="connsiteX33" fmla="*/ 1898822 w 9006483"/>
              <a:gd name="connsiteY33" fmla="*/ 5536624 h 7653038"/>
              <a:gd name="connsiteX34" fmla="*/ 2689419 w 9006483"/>
              <a:gd name="connsiteY34" fmla="*/ 6240007 h 7653038"/>
              <a:gd name="connsiteX35" fmla="*/ 3443045 w 9006483"/>
              <a:gd name="connsiteY35" fmla="*/ 6638156 h 7653038"/>
              <a:gd name="connsiteX36" fmla="*/ 1923494 w 9006483"/>
              <a:gd name="connsiteY36" fmla="*/ 6834961 h 7653038"/>
              <a:gd name="connsiteX37" fmla="*/ 961102 w 9006483"/>
              <a:gd name="connsiteY37" fmla="*/ 6105593 h 7653038"/>
              <a:gd name="connsiteX38" fmla="*/ 2870290 w 9006483"/>
              <a:gd name="connsiteY38" fmla="*/ 6587914 h 7653038"/>
              <a:gd name="connsiteX39" fmla="*/ 1898822 w 9006483"/>
              <a:gd name="connsiteY39" fmla="*/ 5536624 h 7653038"/>
              <a:gd name="connsiteX40" fmla="*/ 4905312 w 9006483"/>
              <a:gd name="connsiteY40" fmla="*/ 5138455 h 7653038"/>
              <a:gd name="connsiteX41" fmla="*/ 4882628 w 9006483"/>
              <a:gd name="connsiteY41" fmla="*/ 5143391 h 7653038"/>
              <a:gd name="connsiteX42" fmla="*/ 4734812 w 9006483"/>
              <a:gd name="connsiteY42" fmla="*/ 5164061 h 7653038"/>
              <a:gd name="connsiteX43" fmla="*/ 4577358 w 9006483"/>
              <a:gd name="connsiteY43" fmla="*/ 5172012 h 7653038"/>
              <a:gd name="connsiteX44" fmla="*/ 4577358 w 9006483"/>
              <a:gd name="connsiteY44" fmla="*/ 5646904 h 7653038"/>
              <a:gd name="connsiteX45" fmla="*/ 4783367 w 9006483"/>
              <a:gd name="connsiteY45" fmla="*/ 5636501 h 7653038"/>
              <a:gd name="connsiteX46" fmla="*/ 5145422 w 9006483"/>
              <a:gd name="connsiteY46" fmla="*/ 5571971 h 7653038"/>
              <a:gd name="connsiteX47" fmla="*/ 5199650 w 9006483"/>
              <a:gd name="connsiteY47" fmla="*/ 5555844 h 7653038"/>
              <a:gd name="connsiteX48" fmla="*/ 5197386 w 9006483"/>
              <a:gd name="connsiteY48" fmla="*/ 5555092 h 7653038"/>
              <a:gd name="connsiteX49" fmla="*/ 5155082 w 9006483"/>
              <a:gd name="connsiteY49" fmla="*/ 5540191 h 7653038"/>
              <a:gd name="connsiteX50" fmla="*/ 5112219 w 9006483"/>
              <a:gd name="connsiteY50" fmla="*/ 5521141 h 7653038"/>
              <a:gd name="connsiteX51" fmla="*/ 5078882 w 9006483"/>
              <a:gd name="connsiteY51" fmla="*/ 5497328 h 7653038"/>
              <a:gd name="connsiteX52" fmla="*/ 5076500 w 9006483"/>
              <a:gd name="connsiteY52" fmla="*/ 5456847 h 7653038"/>
              <a:gd name="connsiteX53" fmla="*/ 5095550 w 9006483"/>
              <a:gd name="connsiteY53" fmla="*/ 5425891 h 7653038"/>
              <a:gd name="connsiteX54" fmla="*/ 5119363 w 9006483"/>
              <a:gd name="connsiteY54" fmla="*/ 5402078 h 7653038"/>
              <a:gd name="connsiteX55" fmla="*/ 5138413 w 9006483"/>
              <a:gd name="connsiteY55" fmla="*/ 5371122 h 7653038"/>
              <a:gd name="connsiteX56" fmla="*/ 5114600 w 9006483"/>
              <a:gd name="connsiteY56" fmla="*/ 5340166 h 7653038"/>
              <a:gd name="connsiteX57" fmla="*/ 5090788 w 9006483"/>
              <a:gd name="connsiteY57" fmla="*/ 5325878 h 7653038"/>
              <a:gd name="connsiteX58" fmla="*/ 5078882 w 9006483"/>
              <a:gd name="connsiteY58" fmla="*/ 5311591 h 7653038"/>
              <a:gd name="connsiteX59" fmla="*/ 5047925 w 9006483"/>
              <a:gd name="connsiteY59" fmla="*/ 5292541 h 7653038"/>
              <a:gd name="connsiteX60" fmla="*/ 5019350 w 9006483"/>
              <a:gd name="connsiteY60" fmla="*/ 5283016 h 7653038"/>
              <a:gd name="connsiteX61" fmla="*/ 4983632 w 9006483"/>
              <a:gd name="connsiteY61" fmla="*/ 5280635 h 7653038"/>
              <a:gd name="connsiteX62" fmla="*/ 4938388 w 9006483"/>
              <a:gd name="connsiteY62" fmla="*/ 5266347 h 7653038"/>
              <a:gd name="connsiteX63" fmla="*/ 4912194 w 9006483"/>
              <a:gd name="connsiteY63" fmla="*/ 5247297 h 7653038"/>
              <a:gd name="connsiteX64" fmla="*/ 4914575 w 9006483"/>
              <a:gd name="connsiteY64" fmla="*/ 5223485 h 7653038"/>
              <a:gd name="connsiteX65" fmla="*/ 4936007 w 9006483"/>
              <a:gd name="connsiteY65" fmla="*/ 5180622 h 7653038"/>
              <a:gd name="connsiteX66" fmla="*/ 4925440 w 9006483"/>
              <a:gd name="connsiteY66" fmla="*/ 5154577 h 7653038"/>
              <a:gd name="connsiteX67" fmla="*/ 6269671 w 9006483"/>
              <a:gd name="connsiteY67" fmla="*/ 5063451 h 7653038"/>
              <a:gd name="connsiteX68" fmla="*/ 6156054 w 9006483"/>
              <a:gd name="connsiteY68" fmla="*/ 5166714 h 7653038"/>
              <a:gd name="connsiteX69" fmla="*/ 6116279 w 9006483"/>
              <a:gd name="connsiteY69" fmla="*/ 5197207 h 7653038"/>
              <a:gd name="connsiteX70" fmla="*/ 6107582 w 9006483"/>
              <a:gd name="connsiteY70" fmla="*/ 5225866 h 7653038"/>
              <a:gd name="connsiteX71" fmla="*/ 6067100 w 9006483"/>
              <a:gd name="connsiteY71" fmla="*/ 5311591 h 7653038"/>
              <a:gd name="connsiteX72" fmla="*/ 5990900 w 9006483"/>
              <a:gd name="connsiteY72" fmla="*/ 5428272 h 7653038"/>
              <a:gd name="connsiteX73" fmla="*/ 5890888 w 9006483"/>
              <a:gd name="connsiteY73" fmla="*/ 5518760 h 7653038"/>
              <a:gd name="connsiteX74" fmla="*/ 5750394 w 9006483"/>
              <a:gd name="connsiteY74" fmla="*/ 5587816 h 7653038"/>
              <a:gd name="connsiteX75" fmla="*/ 5650382 w 9006483"/>
              <a:gd name="connsiteY75" fmla="*/ 5664016 h 7653038"/>
              <a:gd name="connsiteX76" fmla="*/ 5531319 w 9006483"/>
              <a:gd name="connsiteY76" fmla="*/ 5702116 h 7653038"/>
              <a:gd name="connsiteX77" fmla="*/ 5514650 w 9006483"/>
              <a:gd name="connsiteY77" fmla="*/ 5687828 h 7653038"/>
              <a:gd name="connsiteX78" fmla="*/ 5459882 w 9006483"/>
              <a:gd name="connsiteY78" fmla="*/ 5649728 h 7653038"/>
              <a:gd name="connsiteX79" fmla="*/ 5395588 w 9006483"/>
              <a:gd name="connsiteY79" fmla="*/ 5630678 h 7653038"/>
              <a:gd name="connsiteX80" fmla="*/ 5357488 w 9006483"/>
              <a:gd name="connsiteY80" fmla="*/ 5614010 h 7653038"/>
              <a:gd name="connsiteX81" fmla="*/ 5356165 w 9006483"/>
              <a:gd name="connsiteY81" fmla="*/ 5613514 h 7653038"/>
              <a:gd name="connsiteX82" fmla="*/ 5351217 w 9006483"/>
              <a:gd name="connsiteY82" fmla="*/ 5615394 h 7653038"/>
              <a:gd name="connsiteX83" fmla="*/ 4793624 w 9006483"/>
              <a:gd name="connsiteY83" fmla="*/ 5736310 h 7653038"/>
              <a:gd name="connsiteX84" fmla="*/ 4577357 w 9006483"/>
              <a:gd name="connsiteY84" fmla="*/ 5747230 h 7653038"/>
              <a:gd name="connsiteX85" fmla="*/ 4577357 w 9006483"/>
              <a:gd name="connsiteY85" fmla="*/ 6253147 h 7653038"/>
              <a:gd name="connsiteX86" fmla="*/ 4689994 w 9006483"/>
              <a:gd name="connsiteY86" fmla="*/ 6250298 h 7653038"/>
              <a:gd name="connsiteX87" fmla="*/ 6477147 w 9006483"/>
              <a:gd name="connsiteY87" fmla="*/ 5556233 h 7653038"/>
              <a:gd name="connsiteX88" fmla="*/ 6626611 w 9006483"/>
              <a:gd name="connsiteY88" fmla="*/ 5420391 h 7653038"/>
              <a:gd name="connsiteX89" fmla="*/ 2786153 w 9006483"/>
              <a:gd name="connsiteY89" fmla="*/ 5054768 h 7653038"/>
              <a:gd name="connsiteX90" fmla="*/ 2429211 w 9006483"/>
              <a:gd name="connsiteY90" fmla="*/ 5411708 h 7653038"/>
              <a:gd name="connsiteX91" fmla="*/ 2588229 w 9006483"/>
              <a:gd name="connsiteY91" fmla="*/ 5556233 h 7653038"/>
              <a:gd name="connsiteX92" fmla="*/ 4375386 w 9006483"/>
              <a:gd name="connsiteY92" fmla="*/ 6250298 h 7653038"/>
              <a:gd name="connsiteX93" fmla="*/ 4469787 w 9006483"/>
              <a:gd name="connsiteY93" fmla="*/ 6252686 h 7653038"/>
              <a:gd name="connsiteX94" fmla="*/ 4469786 w 9006483"/>
              <a:gd name="connsiteY94" fmla="*/ 5746309 h 7653038"/>
              <a:gd name="connsiteX95" fmla="*/ 4271753 w 9006483"/>
              <a:gd name="connsiteY95" fmla="*/ 5736310 h 7653038"/>
              <a:gd name="connsiteX96" fmla="*/ 2909324 w 9006483"/>
              <a:gd name="connsiteY96" fmla="*/ 5166713 h 7653038"/>
              <a:gd name="connsiteX97" fmla="*/ 6149185 w 9006483"/>
              <a:gd name="connsiteY97" fmla="*/ 4942965 h 7653038"/>
              <a:gd name="connsiteX98" fmla="*/ 6126632 w 9006483"/>
              <a:gd name="connsiteY98" fmla="*/ 4990122 h 7653038"/>
              <a:gd name="connsiteX99" fmla="*/ 6112344 w 9006483"/>
              <a:gd name="connsiteY99" fmla="*/ 5049653 h 7653038"/>
              <a:gd name="connsiteX100" fmla="*/ 6133031 w 9006483"/>
              <a:gd name="connsiteY100" fmla="*/ 5048760 h 7653038"/>
              <a:gd name="connsiteX101" fmla="*/ 6138733 w 9006483"/>
              <a:gd name="connsiteY101" fmla="*/ 5047037 h 7653038"/>
              <a:gd name="connsiteX102" fmla="*/ 6198729 w 9006483"/>
              <a:gd name="connsiteY102" fmla="*/ 4992510 h 7653038"/>
              <a:gd name="connsiteX103" fmla="*/ 3130565 w 9006483"/>
              <a:gd name="connsiteY103" fmla="*/ 4710356 h 7653038"/>
              <a:gd name="connsiteX104" fmla="*/ 2857095 w 9006483"/>
              <a:gd name="connsiteY104" fmla="*/ 4983825 h 7653038"/>
              <a:gd name="connsiteX105" fmla="*/ 2973140 w 9006483"/>
              <a:gd name="connsiteY105" fmla="*/ 5089296 h 7653038"/>
              <a:gd name="connsiteX106" fmla="*/ 4282011 w 9006483"/>
              <a:gd name="connsiteY106" fmla="*/ 5636501 h 7653038"/>
              <a:gd name="connsiteX107" fmla="*/ 4469786 w 9006483"/>
              <a:gd name="connsiteY107" fmla="*/ 5645982 h 7653038"/>
              <a:gd name="connsiteX108" fmla="*/ 4469786 w 9006483"/>
              <a:gd name="connsiteY108" fmla="*/ 5171092 h 7653038"/>
              <a:gd name="connsiteX109" fmla="*/ 4330565 w 9006483"/>
              <a:gd name="connsiteY109" fmla="*/ 5164061 h 7653038"/>
              <a:gd name="connsiteX110" fmla="*/ 3388305 w 9006483"/>
              <a:gd name="connsiteY110" fmla="*/ 4809546 h 7653038"/>
              <a:gd name="connsiteX111" fmla="*/ 3314389 w 9006483"/>
              <a:gd name="connsiteY111" fmla="*/ 4752878 h 7653038"/>
              <a:gd name="connsiteX112" fmla="*/ 3305689 w 9006483"/>
              <a:gd name="connsiteY112" fmla="*/ 4752256 h 7653038"/>
              <a:gd name="connsiteX113" fmla="*/ 3288182 w 9006483"/>
              <a:gd name="connsiteY113" fmla="*/ 4751996 h 7653038"/>
              <a:gd name="connsiteX114" fmla="*/ 3242939 w 9006483"/>
              <a:gd name="connsiteY114" fmla="*/ 4756759 h 7653038"/>
              <a:gd name="connsiteX115" fmla="*/ 3167483 w 9006483"/>
              <a:gd name="connsiteY115" fmla="*/ 4728630 h 7653038"/>
              <a:gd name="connsiteX116" fmla="*/ 1293736 w 9006483"/>
              <a:gd name="connsiteY116" fmla="*/ 4605376 h 7653038"/>
              <a:gd name="connsiteX117" fmla="*/ 1817094 w 9006483"/>
              <a:gd name="connsiteY117" fmla="*/ 5493985 h 7653038"/>
              <a:gd name="connsiteX118" fmla="*/ 2304115 w 9006483"/>
              <a:gd name="connsiteY118" fmla="*/ 6411054 h 7653038"/>
              <a:gd name="connsiteX119" fmla="*/ 988162 w 9006483"/>
              <a:gd name="connsiteY119" fmla="*/ 6009634 h 7653038"/>
              <a:gd name="connsiteX120" fmla="*/ 296165 w 9006483"/>
              <a:gd name="connsiteY120" fmla="*/ 5005939 h 7653038"/>
              <a:gd name="connsiteX121" fmla="*/ 1925288 w 9006483"/>
              <a:gd name="connsiteY121" fmla="*/ 6165474 h 7653038"/>
              <a:gd name="connsiteX122" fmla="*/ 1293736 w 9006483"/>
              <a:gd name="connsiteY122" fmla="*/ 4605376 h 7653038"/>
              <a:gd name="connsiteX123" fmla="*/ 7709213 w 9006483"/>
              <a:gd name="connsiteY123" fmla="*/ 4605376 h 7653038"/>
              <a:gd name="connsiteX124" fmla="*/ 7104820 w 9006483"/>
              <a:gd name="connsiteY124" fmla="*/ 6174527 h 7653038"/>
              <a:gd name="connsiteX125" fmla="*/ 8706783 w 9006483"/>
              <a:gd name="connsiteY125" fmla="*/ 5005939 h 7653038"/>
              <a:gd name="connsiteX126" fmla="*/ 8014787 w 9006483"/>
              <a:gd name="connsiteY126" fmla="*/ 6009634 h 7653038"/>
              <a:gd name="connsiteX127" fmla="*/ 6698835 w 9006483"/>
              <a:gd name="connsiteY127" fmla="*/ 6411054 h 7653038"/>
              <a:gd name="connsiteX128" fmla="*/ 7222067 w 9006483"/>
              <a:gd name="connsiteY128" fmla="*/ 5457771 h 7653038"/>
              <a:gd name="connsiteX129" fmla="*/ 7709213 w 9006483"/>
              <a:gd name="connsiteY129" fmla="*/ 4605376 h 7653038"/>
              <a:gd name="connsiteX130" fmla="*/ 4756937 w 9006483"/>
              <a:gd name="connsiteY130" fmla="*/ 4419573 h 7653038"/>
              <a:gd name="connsiteX131" fmla="*/ 4745507 w 9006483"/>
              <a:gd name="connsiteY131" fmla="*/ 4436718 h 7653038"/>
              <a:gd name="connsiteX132" fmla="*/ 4728362 w 9006483"/>
              <a:gd name="connsiteY132" fmla="*/ 4456720 h 7653038"/>
              <a:gd name="connsiteX133" fmla="*/ 4705502 w 9006483"/>
              <a:gd name="connsiteY133" fmla="*/ 4462435 h 7653038"/>
              <a:gd name="connsiteX134" fmla="*/ 4671212 w 9006483"/>
              <a:gd name="connsiteY134" fmla="*/ 4462435 h 7653038"/>
              <a:gd name="connsiteX135" fmla="*/ 4659782 w 9006483"/>
              <a:gd name="connsiteY135" fmla="*/ 4453863 h 7653038"/>
              <a:gd name="connsiteX136" fmla="*/ 4642637 w 9006483"/>
              <a:gd name="connsiteY136" fmla="*/ 4471008 h 7653038"/>
              <a:gd name="connsiteX137" fmla="*/ 4641223 w 9006483"/>
              <a:gd name="connsiteY137" fmla="*/ 4473784 h 7653038"/>
              <a:gd name="connsiteX138" fmla="*/ 4663752 w 9006483"/>
              <a:gd name="connsiteY138" fmla="*/ 4472647 h 7653038"/>
              <a:gd name="connsiteX139" fmla="*/ 4820931 w 9006483"/>
              <a:gd name="connsiteY139" fmla="*/ 4444633 h 7653038"/>
              <a:gd name="connsiteX140" fmla="*/ 4814087 w 9006483"/>
              <a:gd name="connsiteY140" fmla="*/ 4442433 h 7653038"/>
              <a:gd name="connsiteX141" fmla="*/ 4791227 w 9006483"/>
              <a:gd name="connsiteY141" fmla="*/ 4428145 h 7653038"/>
              <a:gd name="connsiteX142" fmla="*/ 4756937 w 9006483"/>
              <a:gd name="connsiteY142" fmla="*/ 4419573 h 7653038"/>
              <a:gd name="connsiteX143" fmla="*/ 4874094 w 9006483"/>
              <a:gd name="connsiteY143" fmla="*/ 4376710 h 7653038"/>
              <a:gd name="connsiteX144" fmla="*/ 4862664 w 9006483"/>
              <a:gd name="connsiteY144" fmla="*/ 4385283 h 7653038"/>
              <a:gd name="connsiteX145" fmla="*/ 4851234 w 9006483"/>
              <a:gd name="connsiteY145" fmla="*/ 4393855 h 7653038"/>
              <a:gd name="connsiteX146" fmla="*/ 4894097 w 9006483"/>
              <a:gd name="connsiteY146" fmla="*/ 4405285 h 7653038"/>
              <a:gd name="connsiteX147" fmla="*/ 4916957 w 9006483"/>
              <a:gd name="connsiteY147" fmla="*/ 4413858 h 7653038"/>
              <a:gd name="connsiteX148" fmla="*/ 4921788 w 9006483"/>
              <a:gd name="connsiteY148" fmla="*/ 4415669 h 7653038"/>
              <a:gd name="connsiteX149" fmla="*/ 4985777 w 9006483"/>
              <a:gd name="connsiteY149" fmla="*/ 4394037 h 7653038"/>
              <a:gd name="connsiteX150" fmla="*/ 4985537 w 9006483"/>
              <a:gd name="connsiteY150" fmla="*/ 4393855 h 7653038"/>
              <a:gd name="connsiteX151" fmla="*/ 4922672 w 9006483"/>
              <a:gd name="connsiteY151" fmla="*/ 4390998 h 7653038"/>
              <a:gd name="connsiteX152" fmla="*/ 4902669 w 9006483"/>
              <a:gd name="connsiteY152" fmla="*/ 4385283 h 7653038"/>
              <a:gd name="connsiteX153" fmla="*/ 4874094 w 9006483"/>
              <a:gd name="connsiteY153" fmla="*/ 4376710 h 7653038"/>
              <a:gd name="connsiteX154" fmla="*/ 5562275 w 9006483"/>
              <a:gd name="connsiteY154" fmla="*/ 4363852 h 7653038"/>
              <a:gd name="connsiteX155" fmla="*/ 5533700 w 9006483"/>
              <a:gd name="connsiteY155" fmla="*/ 4378140 h 7653038"/>
              <a:gd name="connsiteX156" fmla="*/ 5531319 w 9006483"/>
              <a:gd name="connsiteY156" fmla="*/ 4397190 h 7653038"/>
              <a:gd name="connsiteX157" fmla="*/ 5533700 w 9006483"/>
              <a:gd name="connsiteY157" fmla="*/ 4428146 h 7653038"/>
              <a:gd name="connsiteX158" fmla="*/ 5540844 w 9006483"/>
              <a:gd name="connsiteY158" fmla="*/ 4442434 h 7653038"/>
              <a:gd name="connsiteX159" fmla="*/ 5571800 w 9006483"/>
              <a:gd name="connsiteY159" fmla="*/ 4435290 h 7653038"/>
              <a:gd name="connsiteX160" fmla="*/ 5602757 w 9006483"/>
              <a:gd name="connsiteY160" fmla="*/ 4451959 h 7653038"/>
              <a:gd name="connsiteX161" fmla="*/ 5636094 w 9006483"/>
              <a:gd name="connsiteY161" fmla="*/ 4451959 h 7653038"/>
              <a:gd name="connsiteX162" fmla="*/ 5647985 w 9006483"/>
              <a:gd name="connsiteY162" fmla="*/ 4441766 h 7653038"/>
              <a:gd name="connsiteX163" fmla="*/ 5571033 w 9006483"/>
              <a:gd name="connsiteY163" fmla="*/ 4364814 h 7653038"/>
              <a:gd name="connsiteX164" fmla="*/ 2380928 w 9006483"/>
              <a:gd name="connsiteY164" fmla="*/ 4363226 h 7653038"/>
              <a:gd name="connsiteX165" fmla="*/ 2459246 w 9006483"/>
              <a:gd name="connsiteY165" fmla="*/ 4506412 h 7653038"/>
              <a:gd name="connsiteX166" fmla="*/ 2640790 w 9006483"/>
              <a:gd name="connsiteY166" fmla="*/ 4756946 h 7653038"/>
              <a:gd name="connsiteX167" fmla="*/ 2779366 w 9006483"/>
              <a:gd name="connsiteY167" fmla="*/ 4909417 h 7653038"/>
              <a:gd name="connsiteX168" fmla="*/ 2971581 w 9006483"/>
              <a:gd name="connsiteY168" fmla="*/ 4717202 h 7653038"/>
              <a:gd name="connsiteX169" fmla="*/ 2929804 w 9006483"/>
              <a:gd name="connsiteY169" fmla="*/ 4725504 h 7653038"/>
              <a:gd name="connsiteX170" fmla="*/ 2876225 w 9006483"/>
              <a:gd name="connsiteY170" fmla="*/ 4716277 h 7653038"/>
              <a:gd name="connsiteX171" fmla="*/ 2750019 w 9006483"/>
              <a:gd name="connsiteY171" fmla="*/ 4590071 h 7653038"/>
              <a:gd name="connsiteX172" fmla="*/ 2600000 w 9006483"/>
              <a:gd name="connsiteY172" fmla="*/ 4421002 h 7653038"/>
              <a:gd name="connsiteX173" fmla="*/ 2538088 w 9006483"/>
              <a:gd name="connsiteY173" fmla="*/ 4451959 h 7653038"/>
              <a:gd name="connsiteX174" fmla="*/ 2511894 w 9006483"/>
              <a:gd name="connsiteY174" fmla="*/ 4425765 h 7653038"/>
              <a:gd name="connsiteX175" fmla="*/ 2421407 w 9006483"/>
              <a:gd name="connsiteY175" fmla="*/ 4378140 h 7653038"/>
              <a:gd name="connsiteX176" fmla="*/ 2394153 w 9006483"/>
              <a:gd name="connsiteY176" fmla="*/ 4366978 h 7653038"/>
              <a:gd name="connsiteX177" fmla="*/ 5452124 w 9006483"/>
              <a:gd name="connsiteY177" fmla="*/ 4253670 h 7653038"/>
              <a:gd name="connsiteX178" fmla="*/ 5424272 w 9006483"/>
              <a:gd name="connsiteY178" fmla="*/ 4278984 h 7653038"/>
              <a:gd name="connsiteX179" fmla="*/ 4882984 w 9006483"/>
              <a:gd name="connsiteY179" fmla="*/ 4554926 h 7653038"/>
              <a:gd name="connsiteX180" fmla="*/ 4882651 w 9006483"/>
              <a:gd name="connsiteY180" fmla="*/ 4554998 h 7653038"/>
              <a:gd name="connsiteX181" fmla="*/ 4877071 w 9006483"/>
              <a:gd name="connsiteY181" fmla="*/ 4576379 h 7653038"/>
              <a:gd name="connsiteX182" fmla="*/ 4859807 w 9006483"/>
              <a:gd name="connsiteY182" fmla="*/ 4618646 h 7653038"/>
              <a:gd name="connsiteX183" fmla="*/ 4931244 w 9006483"/>
              <a:gd name="connsiteY183" fmla="*/ 4606740 h 7653038"/>
              <a:gd name="connsiteX184" fmla="*/ 5000300 w 9006483"/>
              <a:gd name="connsiteY184" fmla="*/ 4606740 h 7653038"/>
              <a:gd name="connsiteX185" fmla="*/ 5009825 w 9006483"/>
              <a:gd name="connsiteY185" fmla="*/ 4630552 h 7653038"/>
              <a:gd name="connsiteX186" fmla="*/ 5112219 w 9006483"/>
              <a:gd name="connsiteY186" fmla="*/ 4601977 h 7653038"/>
              <a:gd name="connsiteX187" fmla="*/ 5112219 w 9006483"/>
              <a:gd name="connsiteY187" fmla="*/ 4563877 h 7653038"/>
              <a:gd name="connsiteX188" fmla="*/ 5147938 w 9006483"/>
              <a:gd name="connsiteY188" fmla="*/ 4535302 h 7653038"/>
              <a:gd name="connsiteX189" fmla="*/ 5209850 w 9006483"/>
              <a:gd name="connsiteY189" fmla="*/ 4530540 h 7653038"/>
              <a:gd name="connsiteX190" fmla="*/ 5271763 w 9006483"/>
              <a:gd name="connsiteY190" fmla="*/ 4518634 h 7653038"/>
              <a:gd name="connsiteX191" fmla="*/ 5367013 w 9006483"/>
              <a:gd name="connsiteY191" fmla="*/ 4466246 h 7653038"/>
              <a:gd name="connsiteX192" fmla="*/ 5412257 w 9006483"/>
              <a:gd name="connsiteY192" fmla="*/ 4416240 h 7653038"/>
              <a:gd name="connsiteX193" fmla="*/ 5478931 w 9006483"/>
              <a:gd name="connsiteY193" fmla="*/ 4375759 h 7653038"/>
              <a:gd name="connsiteX194" fmla="*/ 5467025 w 9006483"/>
              <a:gd name="connsiteY194" fmla="*/ 4328134 h 7653038"/>
              <a:gd name="connsiteX195" fmla="*/ 5457500 w 9006483"/>
              <a:gd name="connsiteY195" fmla="*/ 4266221 h 7653038"/>
              <a:gd name="connsiteX196" fmla="*/ 3599632 w 9006483"/>
              <a:gd name="connsiteY196" fmla="*/ 4241289 h 7653038"/>
              <a:gd name="connsiteX197" fmla="*/ 3275468 w 9006483"/>
              <a:gd name="connsiteY197" fmla="*/ 4565451 h 7653038"/>
              <a:gd name="connsiteX198" fmla="*/ 3349499 w 9006483"/>
              <a:gd name="connsiteY198" fmla="*/ 4632734 h 7653038"/>
              <a:gd name="connsiteX199" fmla="*/ 3936104 w 9006483"/>
              <a:gd name="connsiteY199" fmla="*/ 4959756 h 7653038"/>
              <a:gd name="connsiteX200" fmla="*/ 3946183 w 9006483"/>
              <a:gd name="connsiteY200" fmla="*/ 4962753 h 7653038"/>
              <a:gd name="connsiteX201" fmla="*/ 3944031 w 9006483"/>
              <a:gd name="connsiteY201" fmla="*/ 4952207 h 7653038"/>
              <a:gd name="connsiteX202" fmla="*/ 3938264 w 9006483"/>
              <a:gd name="connsiteY202" fmla="*/ 4930590 h 7653038"/>
              <a:gd name="connsiteX203" fmla="*/ 3931120 w 9006483"/>
              <a:gd name="connsiteY203" fmla="*/ 4880584 h 7653038"/>
              <a:gd name="connsiteX204" fmla="*/ 3995413 w 9006483"/>
              <a:gd name="connsiteY204" fmla="*/ 4813909 h 7653038"/>
              <a:gd name="connsiteX205" fmla="*/ 3995413 w 9006483"/>
              <a:gd name="connsiteY205" fmla="*/ 4759140 h 7653038"/>
              <a:gd name="connsiteX206" fmla="*/ 4107332 w 9006483"/>
              <a:gd name="connsiteY206" fmla="*/ 4709134 h 7653038"/>
              <a:gd name="connsiteX207" fmla="*/ 4176388 w 9006483"/>
              <a:gd name="connsiteY207" fmla="*/ 4692465 h 7653038"/>
              <a:gd name="connsiteX208" fmla="*/ 4226394 w 9006483"/>
              <a:gd name="connsiteY208" fmla="*/ 4699609 h 7653038"/>
              <a:gd name="connsiteX209" fmla="*/ 4250207 w 9006483"/>
              <a:gd name="connsiteY209" fmla="*/ 4668652 h 7653038"/>
              <a:gd name="connsiteX210" fmla="*/ 4288308 w 9006483"/>
              <a:gd name="connsiteY210" fmla="*/ 4644840 h 7653038"/>
              <a:gd name="connsiteX211" fmla="*/ 4350220 w 9006483"/>
              <a:gd name="connsiteY211" fmla="*/ 4618646 h 7653038"/>
              <a:gd name="connsiteX212" fmla="*/ 4361684 w 9006483"/>
              <a:gd name="connsiteY212" fmla="*/ 4600637 h 7653038"/>
              <a:gd name="connsiteX213" fmla="*/ 4365270 w 9006483"/>
              <a:gd name="connsiteY213" fmla="*/ 4588445 h 7653038"/>
              <a:gd name="connsiteX214" fmla="*/ 4284575 w 9006483"/>
              <a:gd name="connsiteY214" fmla="*/ 4577161 h 7653038"/>
              <a:gd name="connsiteX215" fmla="*/ 3641106 w 9006483"/>
              <a:gd name="connsiteY215" fmla="*/ 4278984 h 7653038"/>
              <a:gd name="connsiteX216" fmla="*/ 4403710 w 9006483"/>
              <a:gd name="connsiteY216" fmla="*/ 4142813 h 7653038"/>
              <a:gd name="connsiteX217" fmla="*/ 4409772 w 9006483"/>
              <a:gd name="connsiteY217" fmla="*/ 4143807 h 7653038"/>
              <a:gd name="connsiteX218" fmla="*/ 4438098 w 9006483"/>
              <a:gd name="connsiteY218" fmla="*/ 4169841 h 7653038"/>
              <a:gd name="connsiteX219" fmla="*/ 4424458 w 9006483"/>
              <a:gd name="connsiteY219" fmla="*/ 4207746 h 7653038"/>
              <a:gd name="connsiteX220" fmla="*/ 4417613 w 9006483"/>
              <a:gd name="connsiteY220" fmla="*/ 4239897 h 7653038"/>
              <a:gd name="connsiteX221" fmla="*/ 4337648 w 9006483"/>
              <a:gd name="connsiteY221" fmla="*/ 4237287 h 7653038"/>
              <a:gd name="connsiteX222" fmla="*/ 4332446 w 9006483"/>
              <a:gd name="connsiteY222" fmla="*/ 4207393 h 7653038"/>
              <a:gd name="connsiteX223" fmla="*/ 4345999 w 9006483"/>
              <a:gd name="connsiteY223" fmla="*/ 4171566 h 7653038"/>
              <a:gd name="connsiteX224" fmla="*/ 4376757 w 9006483"/>
              <a:gd name="connsiteY224" fmla="*/ 4159763 h 7653038"/>
              <a:gd name="connsiteX225" fmla="*/ 4403710 w 9006483"/>
              <a:gd name="connsiteY225" fmla="*/ 4142813 h 7653038"/>
              <a:gd name="connsiteX226" fmla="*/ 5302719 w 9006483"/>
              <a:gd name="connsiteY226" fmla="*/ 4105248 h 7653038"/>
              <a:gd name="connsiteX227" fmla="*/ 5288432 w 9006483"/>
              <a:gd name="connsiteY227" fmla="*/ 4128108 h 7653038"/>
              <a:gd name="connsiteX228" fmla="*/ 5322722 w 9006483"/>
              <a:gd name="connsiteY228" fmla="*/ 4125250 h 7653038"/>
              <a:gd name="connsiteX229" fmla="*/ 5328437 w 9006483"/>
              <a:gd name="connsiteY229" fmla="*/ 4136680 h 7653038"/>
              <a:gd name="connsiteX230" fmla="*/ 5299862 w 9006483"/>
              <a:gd name="connsiteY230" fmla="*/ 4159540 h 7653038"/>
              <a:gd name="connsiteX231" fmla="*/ 5271287 w 9006483"/>
              <a:gd name="connsiteY231" fmla="*/ 4165255 h 7653038"/>
              <a:gd name="connsiteX232" fmla="*/ 5262714 w 9006483"/>
              <a:gd name="connsiteY232" fmla="*/ 4148110 h 7653038"/>
              <a:gd name="connsiteX233" fmla="*/ 5234139 w 9006483"/>
              <a:gd name="connsiteY233" fmla="*/ 4162398 h 7653038"/>
              <a:gd name="connsiteX234" fmla="*/ 5222709 w 9006483"/>
              <a:gd name="connsiteY234" fmla="*/ 4196688 h 7653038"/>
              <a:gd name="connsiteX235" fmla="*/ 5214137 w 9006483"/>
              <a:gd name="connsiteY235" fmla="*/ 4248123 h 7653038"/>
              <a:gd name="connsiteX236" fmla="*/ 5216994 w 9006483"/>
              <a:gd name="connsiteY236" fmla="*/ 4273840 h 7653038"/>
              <a:gd name="connsiteX237" fmla="*/ 5220900 w 9006483"/>
              <a:gd name="connsiteY237" fmla="*/ 4276965 h 7653038"/>
              <a:gd name="connsiteX238" fmla="*/ 5348075 w 9006483"/>
              <a:gd name="connsiteY238" fmla="*/ 4186549 h 7653038"/>
              <a:gd name="connsiteX239" fmla="*/ 5371489 w 9006483"/>
              <a:gd name="connsiteY239" fmla="*/ 4165269 h 7653038"/>
              <a:gd name="connsiteX240" fmla="*/ 5317938 w 9006483"/>
              <a:gd name="connsiteY240" fmla="*/ 4111718 h 7653038"/>
              <a:gd name="connsiteX241" fmla="*/ 5436813 w 9006483"/>
              <a:gd name="connsiteY241" fmla="*/ 4056985 h 7653038"/>
              <a:gd name="connsiteX242" fmla="*/ 5424163 w 9006483"/>
              <a:gd name="connsiteY242" fmla="*/ 4061432 h 7653038"/>
              <a:gd name="connsiteX243" fmla="*/ 5418309 w 9006483"/>
              <a:gd name="connsiteY243" fmla="*/ 4059953 h 7653038"/>
              <a:gd name="connsiteX244" fmla="*/ 5450088 w 9006483"/>
              <a:gd name="connsiteY244" fmla="*/ 4091731 h 7653038"/>
              <a:gd name="connsiteX245" fmla="*/ 5468241 w 9006483"/>
              <a:gd name="connsiteY245" fmla="*/ 4071757 h 7653038"/>
              <a:gd name="connsiteX246" fmla="*/ 5449166 w 9006483"/>
              <a:gd name="connsiteY246" fmla="*/ 4060986 h 7653038"/>
              <a:gd name="connsiteX247" fmla="*/ 5436813 w 9006483"/>
              <a:gd name="connsiteY247" fmla="*/ 4056985 h 7653038"/>
              <a:gd name="connsiteX248" fmla="*/ 1716557 w 9006483"/>
              <a:gd name="connsiteY248" fmla="*/ 3932846 h 7653038"/>
              <a:gd name="connsiteX249" fmla="*/ 1749894 w 9006483"/>
              <a:gd name="connsiteY249" fmla="*/ 3978090 h 7653038"/>
              <a:gd name="connsiteX250" fmla="*/ 1776088 w 9006483"/>
              <a:gd name="connsiteY250" fmla="*/ 4025715 h 7653038"/>
              <a:gd name="connsiteX251" fmla="*/ 1792757 w 9006483"/>
              <a:gd name="connsiteY251" fmla="*/ 4147159 h 7653038"/>
              <a:gd name="connsiteX252" fmla="*/ 1747513 w 9006483"/>
              <a:gd name="connsiteY252" fmla="*/ 4104296 h 7653038"/>
              <a:gd name="connsiteX253" fmla="*/ 1733225 w 9006483"/>
              <a:gd name="connsiteY253" fmla="*/ 4047146 h 7653038"/>
              <a:gd name="connsiteX254" fmla="*/ 1735607 w 9006483"/>
              <a:gd name="connsiteY254" fmla="*/ 4016190 h 7653038"/>
              <a:gd name="connsiteX255" fmla="*/ 1716557 w 9006483"/>
              <a:gd name="connsiteY255" fmla="*/ 3932846 h 7653038"/>
              <a:gd name="connsiteX256" fmla="*/ 4973214 w 9006483"/>
              <a:gd name="connsiteY256" fmla="*/ 3887541 h 7653038"/>
              <a:gd name="connsiteX257" fmla="*/ 4956962 w 9006483"/>
              <a:gd name="connsiteY257" fmla="*/ 3896650 h 7653038"/>
              <a:gd name="connsiteX258" fmla="*/ 4914099 w 9006483"/>
              <a:gd name="connsiteY258" fmla="*/ 3948085 h 7653038"/>
              <a:gd name="connsiteX259" fmla="*/ 4876952 w 9006483"/>
              <a:gd name="connsiteY259" fmla="*/ 3939513 h 7653038"/>
              <a:gd name="connsiteX260" fmla="*/ 4848377 w 9006483"/>
              <a:gd name="connsiteY260" fmla="*/ 3925225 h 7653038"/>
              <a:gd name="connsiteX261" fmla="*/ 4845430 w 9006483"/>
              <a:gd name="connsiteY261" fmla="*/ 3904129 h 7653038"/>
              <a:gd name="connsiteX262" fmla="*/ 4845449 w 9006483"/>
              <a:gd name="connsiteY262" fmla="*/ 3900639 h 7653038"/>
              <a:gd name="connsiteX263" fmla="*/ 4799031 w 9006483"/>
              <a:gd name="connsiteY263" fmla="*/ 3920936 h 7653038"/>
              <a:gd name="connsiteX264" fmla="*/ 4805514 w 9006483"/>
              <a:gd name="connsiteY264" fmla="*/ 3939513 h 7653038"/>
              <a:gd name="connsiteX265" fmla="*/ 4851234 w 9006483"/>
              <a:gd name="connsiteY265" fmla="*/ 3990948 h 7653038"/>
              <a:gd name="connsiteX266" fmla="*/ 4842662 w 9006483"/>
              <a:gd name="connsiteY266" fmla="*/ 4036668 h 7653038"/>
              <a:gd name="connsiteX267" fmla="*/ 4854092 w 9006483"/>
              <a:gd name="connsiteY267" fmla="*/ 4082388 h 7653038"/>
              <a:gd name="connsiteX268" fmla="*/ 4831232 w 9006483"/>
              <a:gd name="connsiteY268" fmla="*/ 4108105 h 7653038"/>
              <a:gd name="connsiteX269" fmla="*/ 4805514 w 9006483"/>
              <a:gd name="connsiteY269" fmla="*/ 4142395 h 7653038"/>
              <a:gd name="connsiteX270" fmla="*/ 4751222 w 9006483"/>
              <a:gd name="connsiteY270" fmla="*/ 4093818 h 7653038"/>
              <a:gd name="connsiteX271" fmla="*/ 4728362 w 9006483"/>
              <a:gd name="connsiteY271" fmla="*/ 4036668 h 7653038"/>
              <a:gd name="connsiteX272" fmla="*/ 4694072 w 9006483"/>
              <a:gd name="connsiteY272" fmla="*/ 4076673 h 7653038"/>
              <a:gd name="connsiteX273" fmla="*/ 4662639 w 9006483"/>
              <a:gd name="connsiteY273" fmla="*/ 4079530 h 7653038"/>
              <a:gd name="connsiteX274" fmla="*/ 4648352 w 9006483"/>
              <a:gd name="connsiteY274" fmla="*/ 4033810 h 7653038"/>
              <a:gd name="connsiteX275" fmla="*/ 4628349 w 9006483"/>
              <a:gd name="connsiteY275" fmla="*/ 3985233 h 7653038"/>
              <a:gd name="connsiteX276" fmla="*/ 4616384 w 9006483"/>
              <a:gd name="connsiteY276" fmla="*/ 3973088 h 7653038"/>
              <a:gd name="connsiteX277" fmla="*/ 4612087 w 9006483"/>
              <a:gd name="connsiteY277" fmla="*/ 3964200 h 7653038"/>
              <a:gd name="connsiteX278" fmla="*/ 4611507 w 9006483"/>
              <a:gd name="connsiteY278" fmla="*/ 3964296 h 7653038"/>
              <a:gd name="connsiteX279" fmla="*/ 4577357 w 9006483"/>
              <a:gd name="connsiteY279" fmla="*/ 3966021 h 7653038"/>
              <a:gd name="connsiteX280" fmla="*/ 4577357 w 9006483"/>
              <a:gd name="connsiteY280" fmla="*/ 4231951 h 7653038"/>
              <a:gd name="connsiteX281" fmla="*/ 4580107 w 9006483"/>
              <a:gd name="connsiteY281" fmla="*/ 4234863 h 7653038"/>
              <a:gd name="connsiteX282" fmla="*/ 4596917 w 9006483"/>
              <a:gd name="connsiteY282" fmla="*/ 4239551 h 7653038"/>
              <a:gd name="connsiteX283" fmla="*/ 4582629 w 9006483"/>
              <a:gd name="connsiteY283" fmla="*/ 4276699 h 7653038"/>
              <a:gd name="connsiteX284" fmla="*/ 4577357 w 9006483"/>
              <a:gd name="connsiteY284" fmla="*/ 4278060 h 7653038"/>
              <a:gd name="connsiteX285" fmla="*/ 4577357 w 9006483"/>
              <a:gd name="connsiteY285" fmla="*/ 4300949 h 7653038"/>
              <a:gd name="connsiteX286" fmla="*/ 4582629 w 9006483"/>
              <a:gd name="connsiteY286" fmla="*/ 4299558 h 7653038"/>
              <a:gd name="connsiteX287" fmla="*/ 4605489 w 9006483"/>
              <a:gd name="connsiteY287" fmla="*/ 4273840 h 7653038"/>
              <a:gd name="connsiteX288" fmla="*/ 4636922 w 9006483"/>
              <a:gd name="connsiteY288" fmla="*/ 4265268 h 7653038"/>
              <a:gd name="connsiteX289" fmla="*/ 4665497 w 9006483"/>
              <a:gd name="connsiteY289" fmla="*/ 4199545 h 7653038"/>
              <a:gd name="connsiteX290" fmla="*/ 4722647 w 9006483"/>
              <a:gd name="connsiteY290" fmla="*/ 4182400 h 7653038"/>
              <a:gd name="connsiteX291" fmla="*/ 4699787 w 9006483"/>
              <a:gd name="connsiteY291" fmla="*/ 4148110 h 7653038"/>
              <a:gd name="connsiteX292" fmla="*/ 4691214 w 9006483"/>
              <a:gd name="connsiteY292" fmla="*/ 4116678 h 7653038"/>
              <a:gd name="connsiteX293" fmla="*/ 4725504 w 9006483"/>
              <a:gd name="connsiteY293" fmla="*/ 4079530 h 7653038"/>
              <a:gd name="connsiteX294" fmla="*/ 4745507 w 9006483"/>
              <a:gd name="connsiteY294" fmla="*/ 4110963 h 7653038"/>
              <a:gd name="connsiteX295" fmla="*/ 4736934 w 9006483"/>
              <a:gd name="connsiteY295" fmla="*/ 4142395 h 7653038"/>
              <a:gd name="connsiteX296" fmla="*/ 4759794 w 9006483"/>
              <a:gd name="connsiteY296" fmla="*/ 4176685 h 7653038"/>
              <a:gd name="connsiteX297" fmla="*/ 4782654 w 9006483"/>
              <a:gd name="connsiteY297" fmla="*/ 4153825 h 7653038"/>
              <a:gd name="connsiteX298" fmla="*/ 4816944 w 9006483"/>
              <a:gd name="connsiteY298" fmla="*/ 4176685 h 7653038"/>
              <a:gd name="connsiteX299" fmla="*/ 4874094 w 9006483"/>
              <a:gd name="connsiteY299" fmla="*/ 4110963 h 7653038"/>
              <a:gd name="connsiteX300" fmla="*/ 4916957 w 9006483"/>
              <a:gd name="connsiteY300" fmla="*/ 4122393 h 7653038"/>
              <a:gd name="connsiteX301" fmla="*/ 4922672 w 9006483"/>
              <a:gd name="connsiteY301" fmla="*/ 4068100 h 7653038"/>
              <a:gd name="connsiteX302" fmla="*/ 4908384 w 9006483"/>
              <a:gd name="connsiteY302" fmla="*/ 4045240 h 7653038"/>
              <a:gd name="connsiteX303" fmla="*/ 4925529 w 9006483"/>
              <a:gd name="connsiteY303" fmla="*/ 4008093 h 7653038"/>
              <a:gd name="connsiteX304" fmla="*/ 4948389 w 9006483"/>
              <a:gd name="connsiteY304" fmla="*/ 4010950 h 7653038"/>
              <a:gd name="connsiteX305" fmla="*/ 4916957 w 9006483"/>
              <a:gd name="connsiteY305" fmla="*/ 3982375 h 7653038"/>
              <a:gd name="connsiteX306" fmla="*/ 4916957 w 9006483"/>
              <a:gd name="connsiteY306" fmla="*/ 3962373 h 7653038"/>
              <a:gd name="connsiteX307" fmla="*/ 4945532 w 9006483"/>
              <a:gd name="connsiteY307" fmla="*/ 3939513 h 7653038"/>
              <a:gd name="connsiteX308" fmla="*/ 4979822 w 9006483"/>
              <a:gd name="connsiteY308" fmla="*/ 3890935 h 7653038"/>
              <a:gd name="connsiteX309" fmla="*/ 4973214 w 9006483"/>
              <a:gd name="connsiteY309" fmla="*/ 3887541 h 7653038"/>
              <a:gd name="connsiteX310" fmla="*/ 4048323 w 9006483"/>
              <a:gd name="connsiteY310" fmla="*/ 3792596 h 7653038"/>
              <a:gd name="connsiteX311" fmla="*/ 3684334 w 9006483"/>
              <a:gd name="connsiteY311" fmla="*/ 4156585 h 7653038"/>
              <a:gd name="connsiteX312" fmla="*/ 3717304 w 9006483"/>
              <a:gd name="connsiteY312" fmla="*/ 4186549 h 7653038"/>
              <a:gd name="connsiteX313" fmla="*/ 4212332 w 9006483"/>
              <a:gd name="connsiteY313" fmla="*/ 4438908 h 7653038"/>
              <a:gd name="connsiteX314" fmla="*/ 4328254 w 9006483"/>
              <a:gd name="connsiteY314" fmla="*/ 4459570 h 7653038"/>
              <a:gd name="connsiteX315" fmla="*/ 4328951 w 9006483"/>
              <a:gd name="connsiteY315" fmla="*/ 4457085 h 7653038"/>
              <a:gd name="connsiteX316" fmla="*/ 4336407 w 9006483"/>
              <a:gd name="connsiteY316" fmla="*/ 4442433 h 7653038"/>
              <a:gd name="connsiteX317" fmla="*/ 4391182 w 9006483"/>
              <a:gd name="connsiteY317" fmla="*/ 4425288 h 7653038"/>
              <a:gd name="connsiteX318" fmla="*/ 4445207 w 9006483"/>
              <a:gd name="connsiteY318" fmla="*/ 4439872 h 7653038"/>
              <a:gd name="connsiteX319" fmla="*/ 4469786 w 9006483"/>
              <a:gd name="connsiteY319" fmla="*/ 4446381 h 7653038"/>
              <a:gd name="connsiteX320" fmla="*/ 4469786 w 9006483"/>
              <a:gd name="connsiteY320" fmla="*/ 4346618 h 7653038"/>
              <a:gd name="connsiteX321" fmla="*/ 4462619 w 9006483"/>
              <a:gd name="connsiteY321" fmla="*/ 4345814 h 7653038"/>
              <a:gd name="connsiteX322" fmla="*/ 4448332 w 9006483"/>
              <a:gd name="connsiteY322" fmla="*/ 4345278 h 7653038"/>
              <a:gd name="connsiteX323" fmla="*/ 4453928 w 9006483"/>
              <a:gd name="connsiteY323" fmla="*/ 4334681 h 7653038"/>
              <a:gd name="connsiteX324" fmla="*/ 4469786 w 9006483"/>
              <a:gd name="connsiteY324" fmla="*/ 4326218 h 7653038"/>
              <a:gd name="connsiteX325" fmla="*/ 4469786 w 9006483"/>
              <a:gd name="connsiteY325" fmla="*/ 4297725 h 7653038"/>
              <a:gd name="connsiteX326" fmla="*/ 4461481 w 9006483"/>
              <a:gd name="connsiteY326" fmla="*/ 4298800 h 7653038"/>
              <a:gd name="connsiteX327" fmla="*/ 4434044 w 9006483"/>
              <a:gd name="connsiteY327" fmla="*/ 4299559 h 7653038"/>
              <a:gd name="connsiteX328" fmla="*/ 4468334 w 9006483"/>
              <a:gd name="connsiteY328" fmla="*/ 4256696 h 7653038"/>
              <a:gd name="connsiteX329" fmla="*/ 4431187 w 9006483"/>
              <a:gd name="connsiteY329" fmla="*/ 4245266 h 7653038"/>
              <a:gd name="connsiteX330" fmla="*/ 4455119 w 9006483"/>
              <a:gd name="connsiteY330" fmla="*/ 4217405 h 7653038"/>
              <a:gd name="connsiteX331" fmla="*/ 4469786 w 9006483"/>
              <a:gd name="connsiteY331" fmla="*/ 4202534 h 7653038"/>
              <a:gd name="connsiteX332" fmla="*/ 4469786 w 9006483"/>
              <a:gd name="connsiteY332" fmla="*/ 4175411 h 7653038"/>
              <a:gd name="connsiteX333" fmla="*/ 4466905 w 9006483"/>
              <a:gd name="connsiteY333" fmla="*/ 4173650 h 7653038"/>
              <a:gd name="connsiteX334" fmla="*/ 4448332 w 9006483"/>
              <a:gd name="connsiteY334" fmla="*/ 4165256 h 7653038"/>
              <a:gd name="connsiteX335" fmla="*/ 4451189 w 9006483"/>
              <a:gd name="connsiteY335" fmla="*/ 4156684 h 7653038"/>
              <a:gd name="connsiteX336" fmla="*/ 4431187 w 9006483"/>
              <a:gd name="connsiteY336" fmla="*/ 4105249 h 7653038"/>
              <a:gd name="connsiteX337" fmla="*/ 4453511 w 9006483"/>
              <a:gd name="connsiteY337" fmla="*/ 4081853 h 7653038"/>
              <a:gd name="connsiteX338" fmla="*/ 4469786 w 9006483"/>
              <a:gd name="connsiteY338" fmla="*/ 4076273 h 7653038"/>
              <a:gd name="connsiteX339" fmla="*/ 4469786 w 9006483"/>
              <a:gd name="connsiteY339" fmla="*/ 3965100 h 7653038"/>
              <a:gd name="connsiteX340" fmla="*/ 4453876 w 9006483"/>
              <a:gd name="connsiteY340" fmla="*/ 3964297 h 7653038"/>
              <a:gd name="connsiteX341" fmla="*/ 4101685 w 9006483"/>
              <a:gd name="connsiteY341" fmla="*/ 3836623 h 7653038"/>
              <a:gd name="connsiteX342" fmla="*/ 4835451 w 9006483"/>
              <a:gd name="connsiteY342" fmla="*/ 3753284 h 7653038"/>
              <a:gd name="connsiteX343" fmla="*/ 4796942 w 9006483"/>
              <a:gd name="connsiteY343" fmla="*/ 3765205 h 7653038"/>
              <a:gd name="connsiteX344" fmla="*/ 4798906 w 9006483"/>
              <a:gd name="connsiteY344" fmla="*/ 3777349 h 7653038"/>
              <a:gd name="connsiteX345" fmla="*/ 4802937 w 9006483"/>
              <a:gd name="connsiteY345" fmla="*/ 3790859 h 7653038"/>
              <a:gd name="connsiteX346" fmla="*/ 4846207 w 9006483"/>
              <a:gd name="connsiteY346" fmla="*/ 3767374 h 7653038"/>
              <a:gd name="connsiteX347" fmla="*/ 4845519 w 9006483"/>
              <a:gd name="connsiteY347" fmla="*/ 3762348 h 7653038"/>
              <a:gd name="connsiteX348" fmla="*/ 4835451 w 9006483"/>
              <a:gd name="connsiteY348" fmla="*/ 3753284 h 7653038"/>
              <a:gd name="connsiteX349" fmla="*/ 4440432 w 9006483"/>
              <a:gd name="connsiteY349" fmla="*/ 3722503 h 7653038"/>
              <a:gd name="connsiteX350" fmla="*/ 4445889 w 9006483"/>
              <a:gd name="connsiteY350" fmla="*/ 3724582 h 7653038"/>
              <a:gd name="connsiteX351" fmla="*/ 4448213 w 9006483"/>
              <a:gd name="connsiteY351" fmla="*/ 3735248 h 7653038"/>
              <a:gd name="connsiteX352" fmla="*/ 4466921 w 9006483"/>
              <a:gd name="connsiteY352" fmla="*/ 3740592 h 7653038"/>
              <a:gd name="connsiteX353" fmla="*/ 4471736 w 9006483"/>
              <a:gd name="connsiteY353" fmla="*/ 3775842 h 7653038"/>
              <a:gd name="connsiteX354" fmla="*/ 4443514 w 9006483"/>
              <a:gd name="connsiteY354" fmla="*/ 3787131 h 7653038"/>
              <a:gd name="connsiteX355" fmla="*/ 4426835 w 9006483"/>
              <a:gd name="connsiteY355" fmla="*/ 3756627 h 7653038"/>
              <a:gd name="connsiteX356" fmla="*/ 4437111 w 9006483"/>
              <a:gd name="connsiteY356" fmla="*/ 3730790 h 7653038"/>
              <a:gd name="connsiteX357" fmla="*/ 4440432 w 9006483"/>
              <a:gd name="connsiteY357" fmla="*/ 3722503 h 7653038"/>
              <a:gd name="connsiteX358" fmla="*/ 7999505 w 9006483"/>
              <a:gd name="connsiteY358" fmla="*/ 3687980 h 7653038"/>
              <a:gd name="connsiteX359" fmla="*/ 7949312 w 9006483"/>
              <a:gd name="connsiteY359" fmla="*/ 5238581 h 7653038"/>
              <a:gd name="connsiteX360" fmla="*/ 8568186 w 9006483"/>
              <a:gd name="connsiteY360" fmla="*/ 4483273 h 7653038"/>
              <a:gd name="connsiteX361" fmla="*/ 8987764 w 9006483"/>
              <a:gd name="connsiteY361" fmla="*/ 3758207 h 7653038"/>
              <a:gd name="connsiteX362" fmla="*/ 8736923 w 9006483"/>
              <a:gd name="connsiteY362" fmla="*/ 4770824 h 7653038"/>
              <a:gd name="connsiteX363" fmla="*/ 7586922 w 9006483"/>
              <a:gd name="connsiteY363" fmla="*/ 5684952 h 7653038"/>
              <a:gd name="connsiteX364" fmla="*/ 7817151 w 9006483"/>
              <a:gd name="connsiteY364" fmla="*/ 4510563 h 7653038"/>
              <a:gd name="connsiteX365" fmla="*/ 7999505 w 9006483"/>
              <a:gd name="connsiteY365" fmla="*/ 3687980 h 7653038"/>
              <a:gd name="connsiteX366" fmla="*/ 1003444 w 9006483"/>
              <a:gd name="connsiteY366" fmla="*/ 3687980 h 7653038"/>
              <a:gd name="connsiteX367" fmla="*/ 1185798 w 9006483"/>
              <a:gd name="connsiteY367" fmla="*/ 4510563 h 7653038"/>
              <a:gd name="connsiteX368" fmla="*/ 1416027 w 9006483"/>
              <a:gd name="connsiteY368" fmla="*/ 5684952 h 7653038"/>
              <a:gd name="connsiteX369" fmla="*/ 266026 w 9006483"/>
              <a:gd name="connsiteY369" fmla="*/ 4770824 h 7653038"/>
              <a:gd name="connsiteX370" fmla="*/ 15185 w 9006483"/>
              <a:gd name="connsiteY370" fmla="*/ 3758207 h 7653038"/>
              <a:gd name="connsiteX371" fmla="*/ 434763 w 9006483"/>
              <a:gd name="connsiteY371" fmla="*/ 4483273 h 7653038"/>
              <a:gd name="connsiteX372" fmla="*/ 1053637 w 9006483"/>
              <a:gd name="connsiteY372" fmla="*/ 5238581 h 7653038"/>
              <a:gd name="connsiteX373" fmla="*/ 1003444 w 9006483"/>
              <a:gd name="connsiteY373" fmla="*/ 3687980 h 7653038"/>
              <a:gd name="connsiteX374" fmla="*/ 6294005 w 9006483"/>
              <a:gd name="connsiteY374" fmla="*/ 3382723 h 7653038"/>
              <a:gd name="connsiteX375" fmla="*/ 6302842 w 9006483"/>
              <a:gd name="connsiteY375" fmla="*/ 3385160 h 7653038"/>
              <a:gd name="connsiteX376" fmla="*/ 6312369 w 9006483"/>
              <a:gd name="connsiteY376" fmla="*/ 3413734 h 7653038"/>
              <a:gd name="connsiteX377" fmla="*/ 6298080 w 9006483"/>
              <a:gd name="connsiteY377" fmla="*/ 3437547 h 7653038"/>
              <a:gd name="connsiteX378" fmla="*/ 6269505 w 9006483"/>
              <a:gd name="connsiteY378" fmla="*/ 3432784 h 7653038"/>
              <a:gd name="connsiteX379" fmla="*/ 6255216 w 9006483"/>
              <a:gd name="connsiteY379" fmla="*/ 3397066 h 7653038"/>
              <a:gd name="connsiteX380" fmla="*/ 6294005 w 9006483"/>
              <a:gd name="connsiteY380" fmla="*/ 3382723 h 7653038"/>
              <a:gd name="connsiteX381" fmla="*/ 7079845 w 9006483"/>
              <a:gd name="connsiteY381" fmla="*/ 3295070 h 7653038"/>
              <a:gd name="connsiteX382" fmla="*/ 7071601 w 9006483"/>
              <a:gd name="connsiteY382" fmla="*/ 3458335 h 7653038"/>
              <a:gd name="connsiteX383" fmla="*/ 6502004 w 9006483"/>
              <a:gd name="connsiteY383" fmla="*/ 4820763 h 7653038"/>
              <a:gd name="connsiteX384" fmla="*/ 6348270 w 9006483"/>
              <a:gd name="connsiteY384" fmla="*/ 4989913 h 7653038"/>
              <a:gd name="connsiteX385" fmla="*/ 6705211 w 9006483"/>
              <a:gd name="connsiteY385" fmla="*/ 5346854 h 7653038"/>
              <a:gd name="connsiteX386" fmla="*/ 6891524 w 9006483"/>
              <a:gd name="connsiteY386" fmla="*/ 5141856 h 7653038"/>
              <a:gd name="connsiteX387" fmla="*/ 7585589 w 9006483"/>
              <a:gd name="connsiteY387" fmla="*/ 3354705 h 7653038"/>
              <a:gd name="connsiteX388" fmla="*/ 7587096 w 9006483"/>
              <a:gd name="connsiteY388" fmla="*/ 3295070 h 7653038"/>
              <a:gd name="connsiteX389" fmla="*/ 6387848 w 9006483"/>
              <a:gd name="connsiteY389" fmla="*/ 3295070 h 7653038"/>
              <a:gd name="connsiteX390" fmla="*/ 6144465 w 9006483"/>
              <a:gd name="connsiteY390" fmla="*/ 3295071 h 7653038"/>
              <a:gd name="connsiteX391" fmla="*/ 6146314 w 9006483"/>
              <a:gd name="connsiteY391" fmla="*/ 3297052 h 7653038"/>
              <a:gd name="connsiteX392" fmla="*/ 6171875 w 9006483"/>
              <a:gd name="connsiteY392" fmla="*/ 3404209 h 7653038"/>
              <a:gd name="connsiteX393" fmla="*/ 6205213 w 9006483"/>
              <a:gd name="connsiteY393" fmla="*/ 3420877 h 7653038"/>
              <a:gd name="connsiteX394" fmla="*/ 6248075 w 9006483"/>
              <a:gd name="connsiteY394" fmla="*/ 3437546 h 7653038"/>
              <a:gd name="connsiteX395" fmla="*/ 6274269 w 9006483"/>
              <a:gd name="connsiteY395" fmla="*/ 3516127 h 7653038"/>
              <a:gd name="connsiteX396" fmla="*/ 6138538 w 9006483"/>
              <a:gd name="connsiteY396" fmla="*/ 3618521 h 7653038"/>
              <a:gd name="connsiteX397" fmla="*/ 6067100 w 9006483"/>
              <a:gd name="connsiteY397" fmla="*/ 3616140 h 7653038"/>
              <a:gd name="connsiteX398" fmla="*/ 6071863 w 9006483"/>
              <a:gd name="connsiteY398" fmla="*/ 3675671 h 7653038"/>
              <a:gd name="connsiteX399" fmla="*/ 6048050 w 9006483"/>
              <a:gd name="connsiteY399" fmla="*/ 3697102 h 7653038"/>
              <a:gd name="connsiteX400" fmla="*/ 6029000 w 9006483"/>
              <a:gd name="connsiteY400" fmla="*/ 3687577 h 7653038"/>
              <a:gd name="connsiteX401" fmla="*/ 6024238 w 9006483"/>
              <a:gd name="connsiteY401" fmla="*/ 3723296 h 7653038"/>
              <a:gd name="connsiteX402" fmla="*/ 5974232 w 9006483"/>
              <a:gd name="connsiteY402" fmla="*/ 3768540 h 7653038"/>
              <a:gd name="connsiteX403" fmla="*/ 5893269 w 9006483"/>
              <a:gd name="connsiteY403" fmla="*/ 3949515 h 7653038"/>
              <a:gd name="connsiteX404" fmla="*/ 5864694 w 9006483"/>
              <a:gd name="connsiteY404" fmla="*/ 3970946 h 7653038"/>
              <a:gd name="connsiteX405" fmla="*/ 5855169 w 9006483"/>
              <a:gd name="connsiteY405" fmla="*/ 4009046 h 7653038"/>
              <a:gd name="connsiteX406" fmla="*/ 5821832 w 9006483"/>
              <a:gd name="connsiteY406" fmla="*/ 4044765 h 7653038"/>
              <a:gd name="connsiteX407" fmla="*/ 5759919 w 9006483"/>
              <a:gd name="connsiteY407" fmla="*/ 4078102 h 7653038"/>
              <a:gd name="connsiteX408" fmla="*/ 5728963 w 9006483"/>
              <a:gd name="connsiteY408" fmla="*/ 4104296 h 7653038"/>
              <a:gd name="connsiteX409" fmla="*/ 5745632 w 9006483"/>
              <a:gd name="connsiteY409" fmla="*/ 4128109 h 7653038"/>
              <a:gd name="connsiteX410" fmla="*/ 5759919 w 9006483"/>
              <a:gd name="connsiteY410" fmla="*/ 4106677 h 7653038"/>
              <a:gd name="connsiteX411" fmla="*/ 5809925 w 9006483"/>
              <a:gd name="connsiteY411" fmla="*/ 4094771 h 7653038"/>
              <a:gd name="connsiteX412" fmla="*/ 5848025 w 9006483"/>
              <a:gd name="connsiteY412" fmla="*/ 4068577 h 7653038"/>
              <a:gd name="connsiteX413" fmla="*/ 5869457 w 9006483"/>
              <a:gd name="connsiteY413" fmla="*/ 4037621 h 7653038"/>
              <a:gd name="connsiteX414" fmla="*/ 5864694 w 9006483"/>
              <a:gd name="connsiteY414" fmla="*/ 3985234 h 7653038"/>
              <a:gd name="connsiteX415" fmla="*/ 5905175 w 9006483"/>
              <a:gd name="connsiteY415" fmla="*/ 3970946 h 7653038"/>
              <a:gd name="connsiteX416" fmla="*/ 5933750 w 9006483"/>
              <a:gd name="connsiteY416" fmla="*/ 3935227 h 7653038"/>
              <a:gd name="connsiteX417" fmla="*/ 5962325 w 9006483"/>
              <a:gd name="connsiteY417" fmla="*/ 3918559 h 7653038"/>
              <a:gd name="connsiteX418" fmla="*/ 5969469 w 9006483"/>
              <a:gd name="connsiteY418" fmla="*/ 3961421 h 7653038"/>
              <a:gd name="connsiteX419" fmla="*/ 5974232 w 9006483"/>
              <a:gd name="connsiteY419" fmla="*/ 4006665 h 7653038"/>
              <a:gd name="connsiteX420" fmla="*/ 5978994 w 9006483"/>
              <a:gd name="connsiteY420" fmla="*/ 4056671 h 7653038"/>
              <a:gd name="connsiteX421" fmla="*/ 5959944 w 9006483"/>
              <a:gd name="connsiteY421" fmla="*/ 4101915 h 7653038"/>
              <a:gd name="connsiteX422" fmla="*/ 5952800 w 9006483"/>
              <a:gd name="connsiteY422" fmla="*/ 4144777 h 7653038"/>
              <a:gd name="connsiteX423" fmla="*/ 5945657 w 9006483"/>
              <a:gd name="connsiteY423" fmla="*/ 4187640 h 7653038"/>
              <a:gd name="connsiteX424" fmla="*/ 5914700 w 9006483"/>
              <a:gd name="connsiteY424" fmla="*/ 4254315 h 7653038"/>
              <a:gd name="connsiteX425" fmla="*/ 5867075 w 9006483"/>
              <a:gd name="connsiteY425" fmla="*/ 4349565 h 7653038"/>
              <a:gd name="connsiteX426" fmla="*/ 5817069 w 9006483"/>
              <a:gd name="connsiteY426" fmla="*/ 4370996 h 7653038"/>
              <a:gd name="connsiteX427" fmla="*/ 5774207 w 9006483"/>
              <a:gd name="connsiteY427" fmla="*/ 4354327 h 7653038"/>
              <a:gd name="connsiteX428" fmla="*/ 5746972 w 9006483"/>
              <a:gd name="connsiteY428" fmla="*/ 4375460 h 7653038"/>
              <a:gd name="connsiteX429" fmla="*/ 5737522 w 9006483"/>
              <a:gd name="connsiteY429" fmla="*/ 4379165 h 7653038"/>
              <a:gd name="connsiteX430" fmla="*/ 5823574 w 9006483"/>
              <a:gd name="connsiteY430" fmla="*/ 4465218 h 7653038"/>
              <a:gd name="connsiteX431" fmla="*/ 5838798 w 9006483"/>
              <a:gd name="connsiteY431" fmla="*/ 4451216 h 7653038"/>
              <a:gd name="connsiteX432" fmla="*/ 5867075 w 9006483"/>
              <a:gd name="connsiteY432" fmla="*/ 4432910 h 7653038"/>
              <a:gd name="connsiteX433" fmla="*/ 5914700 w 9006483"/>
              <a:gd name="connsiteY433" fmla="*/ 4399572 h 7653038"/>
              <a:gd name="connsiteX434" fmla="*/ 5934347 w 9006483"/>
              <a:gd name="connsiteY434" fmla="*/ 4407719 h 7653038"/>
              <a:gd name="connsiteX435" fmla="*/ 5942613 w 9006483"/>
              <a:gd name="connsiteY435" fmla="*/ 4408550 h 7653038"/>
              <a:gd name="connsiteX436" fmla="*/ 5968026 w 9006483"/>
              <a:gd name="connsiteY436" fmla="*/ 4380589 h 7653038"/>
              <a:gd name="connsiteX437" fmla="*/ 6081007 w 9006483"/>
              <a:gd name="connsiteY437" fmla="*/ 4221675 h 7653038"/>
              <a:gd name="connsiteX438" fmla="*/ 6081034 w 9006483"/>
              <a:gd name="connsiteY438" fmla="*/ 4221015 h 7653038"/>
              <a:gd name="connsiteX439" fmla="*/ 6083769 w 9006483"/>
              <a:gd name="connsiteY439" fmla="*/ 4197165 h 7653038"/>
              <a:gd name="connsiteX440" fmla="*/ 6109963 w 9006483"/>
              <a:gd name="connsiteY440" fmla="*/ 4161446 h 7653038"/>
              <a:gd name="connsiteX441" fmla="*/ 6122911 w 9006483"/>
              <a:gd name="connsiteY441" fmla="*/ 4154897 h 7653038"/>
              <a:gd name="connsiteX442" fmla="*/ 6126058 w 9006483"/>
              <a:gd name="connsiteY442" fmla="*/ 4157326 h 7653038"/>
              <a:gd name="connsiteX443" fmla="*/ 6189287 w 9006483"/>
              <a:gd name="connsiteY443" fmla="*/ 4044208 h 7653038"/>
              <a:gd name="connsiteX444" fmla="*/ 6383177 w 9006483"/>
              <a:gd name="connsiteY444" fmla="*/ 3387582 h 7653038"/>
              <a:gd name="connsiteX445" fmla="*/ 2965090 w 9006483"/>
              <a:gd name="connsiteY445" fmla="*/ 3295070 h 7653038"/>
              <a:gd name="connsiteX446" fmla="*/ 2973559 w 9006483"/>
              <a:gd name="connsiteY446" fmla="*/ 3301666 h 7653038"/>
              <a:gd name="connsiteX447" fmla="*/ 2992908 w 9006483"/>
              <a:gd name="connsiteY447" fmla="*/ 3320865 h 7653038"/>
              <a:gd name="connsiteX448" fmla="*/ 2992908 w 9006483"/>
              <a:gd name="connsiteY448" fmla="*/ 3366109 h 7653038"/>
              <a:gd name="connsiteX449" fmla="*/ 2973857 w 9006483"/>
              <a:gd name="connsiteY449" fmla="*/ 3428021 h 7653038"/>
              <a:gd name="connsiteX450" fmla="*/ 2978619 w 9006483"/>
              <a:gd name="connsiteY450" fmla="*/ 3499459 h 7653038"/>
              <a:gd name="connsiteX451" fmla="*/ 2995288 w 9006483"/>
              <a:gd name="connsiteY451" fmla="*/ 3547084 h 7653038"/>
              <a:gd name="connsiteX452" fmla="*/ 2990525 w 9006483"/>
              <a:gd name="connsiteY452" fmla="*/ 3642334 h 7653038"/>
              <a:gd name="connsiteX453" fmla="*/ 2981001 w 9006483"/>
              <a:gd name="connsiteY453" fmla="*/ 3806640 h 7653038"/>
              <a:gd name="connsiteX454" fmla="*/ 2992908 w 9006483"/>
              <a:gd name="connsiteY454" fmla="*/ 3875696 h 7653038"/>
              <a:gd name="connsiteX455" fmla="*/ 3050057 w 9006483"/>
              <a:gd name="connsiteY455" fmla="*/ 4030477 h 7653038"/>
              <a:gd name="connsiteX456" fmla="*/ 3023863 w 9006483"/>
              <a:gd name="connsiteY456" fmla="*/ 4080484 h 7653038"/>
              <a:gd name="connsiteX457" fmla="*/ 3019100 w 9006483"/>
              <a:gd name="connsiteY457" fmla="*/ 4125727 h 7653038"/>
              <a:gd name="connsiteX458" fmla="*/ 2957188 w 9006483"/>
              <a:gd name="connsiteY458" fmla="*/ 4099534 h 7653038"/>
              <a:gd name="connsiteX459" fmla="*/ 3002432 w 9006483"/>
              <a:gd name="connsiteY459" fmla="*/ 4144777 h 7653038"/>
              <a:gd name="connsiteX460" fmla="*/ 3040533 w 9006483"/>
              <a:gd name="connsiteY460" fmla="*/ 4209071 h 7653038"/>
              <a:gd name="connsiteX461" fmla="*/ 2976238 w 9006483"/>
              <a:gd name="connsiteY461" fmla="*/ 4173352 h 7653038"/>
              <a:gd name="connsiteX462" fmla="*/ 3052438 w 9006483"/>
              <a:gd name="connsiteY462" fmla="*/ 4251934 h 7653038"/>
              <a:gd name="connsiteX463" fmla="*/ 3069256 w 9006483"/>
              <a:gd name="connsiteY463" fmla="*/ 4303428 h 7653038"/>
              <a:gd name="connsiteX464" fmla="*/ 3084078 w 9006483"/>
              <a:gd name="connsiteY464" fmla="*/ 4361918 h 7653038"/>
              <a:gd name="connsiteX465" fmla="*/ 3097352 w 9006483"/>
              <a:gd name="connsiteY465" fmla="*/ 4380589 h 7653038"/>
              <a:gd name="connsiteX466" fmla="*/ 3197741 w 9006483"/>
              <a:gd name="connsiteY466" fmla="*/ 4491043 h 7653038"/>
              <a:gd name="connsiteX467" fmla="*/ 3521902 w 9006483"/>
              <a:gd name="connsiteY467" fmla="*/ 4166880 h 7653038"/>
              <a:gd name="connsiteX468" fmla="*/ 3451104 w 9006483"/>
              <a:gd name="connsiteY468" fmla="*/ 4088982 h 7653038"/>
              <a:gd name="connsiteX469" fmla="*/ 3138270 w 9006483"/>
              <a:gd name="connsiteY469" fmla="*/ 3340710 h 7653038"/>
              <a:gd name="connsiteX470" fmla="*/ 3135965 w 9006483"/>
              <a:gd name="connsiteY470" fmla="*/ 3295070 h 7653038"/>
              <a:gd name="connsiteX471" fmla="*/ 3038323 w 9006483"/>
              <a:gd name="connsiteY471" fmla="*/ 3295070 h 7653038"/>
              <a:gd name="connsiteX472" fmla="*/ 3037071 w 9006483"/>
              <a:gd name="connsiteY472" fmla="*/ 3296234 h 7653038"/>
              <a:gd name="connsiteX473" fmla="*/ 3023863 w 9006483"/>
              <a:gd name="connsiteY473" fmla="*/ 3304196 h 7653038"/>
              <a:gd name="connsiteX474" fmla="*/ 2990823 w 9006483"/>
              <a:gd name="connsiteY474" fmla="*/ 3297945 h 7653038"/>
              <a:gd name="connsiteX475" fmla="*/ 2982300 w 9006483"/>
              <a:gd name="connsiteY475" fmla="*/ 3295070 h 7653038"/>
              <a:gd name="connsiteX476" fmla="*/ 2247827 w 9006483"/>
              <a:gd name="connsiteY476" fmla="*/ 3295070 h 7653038"/>
              <a:gd name="connsiteX477" fmla="*/ 2252338 w 9006483"/>
              <a:gd name="connsiteY477" fmla="*/ 3304196 h 7653038"/>
              <a:gd name="connsiteX478" fmla="*/ 2292820 w 9006483"/>
              <a:gd name="connsiteY478" fmla="*/ 3311340 h 7653038"/>
              <a:gd name="connsiteX479" fmla="*/ 2342825 w 9006483"/>
              <a:gd name="connsiteY479" fmla="*/ 3335152 h 7653038"/>
              <a:gd name="connsiteX480" fmla="*/ 2390450 w 9006483"/>
              <a:gd name="connsiteY480" fmla="*/ 3335152 h 7653038"/>
              <a:gd name="connsiteX481" fmla="*/ 2421407 w 9006483"/>
              <a:gd name="connsiteY481" fmla="*/ 3318484 h 7653038"/>
              <a:gd name="connsiteX482" fmla="*/ 2427434 w 9006483"/>
              <a:gd name="connsiteY482" fmla="*/ 3298169 h 7653038"/>
              <a:gd name="connsiteX483" fmla="*/ 2434999 w 9006483"/>
              <a:gd name="connsiteY483" fmla="*/ 3295070 h 7653038"/>
              <a:gd name="connsiteX484" fmla="*/ 1478278 w 9006483"/>
              <a:gd name="connsiteY484" fmla="*/ 3295070 h 7653038"/>
              <a:gd name="connsiteX485" fmla="*/ 1479786 w 9006483"/>
              <a:gd name="connsiteY485" fmla="*/ 3354704 h 7653038"/>
              <a:gd name="connsiteX486" fmla="*/ 2173851 w 9006483"/>
              <a:gd name="connsiteY486" fmla="*/ 5141855 h 7653038"/>
              <a:gd name="connsiteX487" fmla="*/ 2351483 w 9006483"/>
              <a:gd name="connsiteY487" fmla="*/ 5337300 h 7653038"/>
              <a:gd name="connsiteX488" fmla="*/ 2708424 w 9006483"/>
              <a:gd name="connsiteY488" fmla="*/ 4980358 h 7653038"/>
              <a:gd name="connsiteX489" fmla="*/ 2563374 w 9006483"/>
              <a:gd name="connsiteY489" fmla="*/ 4820764 h 7653038"/>
              <a:gd name="connsiteX490" fmla="*/ 2060947 w 9006483"/>
              <a:gd name="connsiteY490" fmla="*/ 3835205 h 7653038"/>
              <a:gd name="connsiteX491" fmla="*/ 2058835 w 9006483"/>
              <a:gd name="connsiteY491" fmla="*/ 3825501 h 7653038"/>
              <a:gd name="connsiteX492" fmla="*/ 2042192 w 9006483"/>
              <a:gd name="connsiteY492" fmla="*/ 3820332 h 7653038"/>
              <a:gd name="connsiteX493" fmla="*/ 1978494 w 9006483"/>
              <a:gd name="connsiteY493" fmla="*/ 3780446 h 7653038"/>
              <a:gd name="connsiteX494" fmla="*/ 1988019 w 9006483"/>
              <a:gd name="connsiteY494" fmla="*/ 3742346 h 7653038"/>
              <a:gd name="connsiteX495" fmla="*/ 1973732 w 9006483"/>
              <a:gd name="connsiteY495" fmla="*/ 3701865 h 7653038"/>
              <a:gd name="connsiteX496" fmla="*/ 1966588 w 9006483"/>
              <a:gd name="connsiteY496" fmla="*/ 3649477 h 7653038"/>
              <a:gd name="connsiteX497" fmla="*/ 1949919 w 9006483"/>
              <a:gd name="connsiteY497" fmla="*/ 3647096 h 7653038"/>
              <a:gd name="connsiteX498" fmla="*/ 1954682 w 9006483"/>
              <a:gd name="connsiteY498" fmla="*/ 3735202 h 7653038"/>
              <a:gd name="connsiteX499" fmla="*/ 1933250 w 9006483"/>
              <a:gd name="connsiteY499" fmla="*/ 3723296 h 7653038"/>
              <a:gd name="connsiteX500" fmla="*/ 1928488 w 9006483"/>
              <a:gd name="connsiteY500" fmla="*/ 3682815 h 7653038"/>
              <a:gd name="connsiteX501" fmla="*/ 1916582 w 9006483"/>
              <a:gd name="connsiteY501" fmla="*/ 3689959 h 7653038"/>
              <a:gd name="connsiteX502" fmla="*/ 1864194 w 9006483"/>
              <a:gd name="connsiteY502" fmla="*/ 3620902 h 7653038"/>
              <a:gd name="connsiteX503" fmla="*/ 1830857 w 9006483"/>
              <a:gd name="connsiteY503" fmla="*/ 3544702 h 7653038"/>
              <a:gd name="connsiteX504" fmla="*/ 1809425 w 9006483"/>
              <a:gd name="connsiteY504" fmla="*/ 3513746 h 7653038"/>
              <a:gd name="connsiteX505" fmla="*/ 1795138 w 9006483"/>
              <a:gd name="connsiteY505" fmla="*/ 3623284 h 7653038"/>
              <a:gd name="connsiteX506" fmla="*/ 1745132 w 9006483"/>
              <a:gd name="connsiteY506" fmla="*/ 3547084 h 7653038"/>
              <a:gd name="connsiteX507" fmla="*/ 1716557 w 9006483"/>
              <a:gd name="connsiteY507" fmla="*/ 3497078 h 7653038"/>
              <a:gd name="connsiteX508" fmla="*/ 1695125 w 9006483"/>
              <a:gd name="connsiteY508" fmla="*/ 3454215 h 7653038"/>
              <a:gd name="connsiteX509" fmla="*/ 1678457 w 9006483"/>
              <a:gd name="connsiteY509" fmla="*/ 3413734 h 7653038"/>
              <a:gd name="connsiteX510" fmla="*/ 1635594 w 9006483"/>
              <a:gd name="connsiteY510" fmla="*/ 3444690 h 7653038"/>
              <a:gd name="connsiteX511" fmla="*/ 1630832 w 9006483"/>
              <a:gd name="connsiteY511" fmla="*/ 3408971 h 7653038"/>
              <a:gd name="connsiteX512" fmla="*/ 1618926 w 9006483"/>
              <a:gd name="connsiteY512" fmla="*/ 3463740 h 7653038"/>
              <a:gd name="connsiteX513" fmla="*/ 1590350 w 9006483"/>
              <a:gd name="connsiteY513" fmla="*/ 3535177 h 7653038"/>
              <a:gd name="connsiteX514" fmla="*/ 1583207 w 9006483"/>
              <a:gd name="connsiteY514" fmla="*/ 3694721 h 7653038"/>
              <a:gd name="connsiteX515" fmla="*/ 1557013 w 9006483"/>
              <a:gd name="connsiteY515" fmla="*/ 3608996 h 7653038"/>
              <a:gd name="connsiteX516" fmla="*/ 1554632 w 9006483"/>
              <a:gd name="connsiteY516" fmla="*/ 3558990 h 7653038"/>
              <a:gd name="connsiteX517" fmla="*/ 1540344 w 9006483"/>
              <a:gd name="connsiteY517" fmla="*/ 3511365 h 7653038"/>
              <a:gd name="connsiteX518" fmla="*/ 1537963 w 9006483"/>
              <a:gd name="connsiteY518" fmla="*/ 3449452 h 7653038"/>
              <a:gd name="connsiteX519" fmla="*/ 1544827 w 9006483"/>
              <a:gd name="connsiteY519" fmla="*/ 3306075 h 7653038"/>
              <a:gd name="connsiteX520" fmla="*/ 1547526 w 9006483"/>
              <a:gd name="connsiteY520" fmla="*/ 3295070 h 7653038"/>
              <a:gd name="connsiteX521" fmla="*/ 6504627 w 9006483"/>
              <a:gd name="connsiteY521" fmla="*/ 3295069 h 7653038"/>
              <a:gd name="connsiteX522" fmla="*/ 6499353 w 9006483"/>
              <a:gd name="connsiteY522" fmla="*/ 3399522 h 7653038"/>
              <a:gd name="connsiteX523" fmla="*/ 6223361 w 9006483"/>
              <a:gd name="connsiteY523" fmla="*/ 4222477 h 7653038"/>
              <a:gd name="connsiteX524" fmla="*/ 6146221 w 9006483"/>
              <a:gd name="connsiteY524" fmla="*/ 4330977 h 7653038"/>
              <a:gd name="connsiteX525" fmla="*/ 6157588 w 9006483"/>
              <a:gd name="connsiteY525" fmla="*/ 4330516 h 7653038"/>
              <a:gd name="connsiteX526" fmla="*/ 6129013 w 9006483"/>
              <a:gd name="connsiteY526" fmla="*/ 4487678 h 7653038"/>
              <a:gd name="connsiteX527" fmla="*/ 6081389 w 9006483"/>
              <a:gd name="connsiteY527" fmla="*/ 4597216 h 7653038"/>
              <a:gd name="connsiteX528" fmla="*/ 6071715 w 9006483"/>
              <a:gd name="connsiteY528" fmla="*/ 4683090 h 7653038"/>
              <a:gd name="connsiteX529" fmla="*/ 6070865 w 9006483"/>
              <a:gd name="connsiteY529" fmla="*/ 4712509 h 7653038"/>
              <a:gd name="connsiteX530" fmla="*/ 6086385 w 9006483"/>
              <a:gd name="connsiteY530" fmla="*/ 4728028 h 7653038"/>
              <a:gd name="connsiteX531" fmla="*/ 6088606 w 9006483"/>
              <a:gd name="connsiteY531" fmla="*/ 4724203 h 7653038"/>
              <a:gd name="connsiteX532" fmla="*/ 6102819 w 9006483"/>
              <a:gd name="connsiteY532" fmla="*/ 4725803 h 7653038"/>
              <a:gd name="connsiteX533" fmla="*/ 6169494 w 9006483"/>
              <a:gd name="connsiteY533" fmla="*/ 4732947 h 7653038"/>
              <a:gd name="connsiteX534" fmla="*/ 6236169 w 9006483"/>
              <a:gd name="connsiteY534" fmla="*/ 4778190 h 7653038"/>
              <a:gd name="connsiteX535" fmla="*/ 6212618 w 9006483"/>
              <a:gd name="connsiteY535" fmla="*/ 4852866 h 7653038"/>
              <a:gd name="connsiteX536" fmla="*/ 6212134 w 9006483"/>
              <a:gd name="connsiteY536" fmla="*/ 4853778 h 7653038"/>
              <a:gd name="connsiteX537" fmla="*/ 6277328 w 9006483"/>
              <a:gd name="connsiteY537" fmla="*/ 4918971 h 7653038"/>
              <a:gd name="connsiteX538" fmla="*/ 6411394 w 9006483"/>
              <a:gd name="connsiteY538" fmla="*/ 4771462 h 7653038"/>
              <a:gd name="connsiteX539" fmla="*/ 6400475 w 9006483"/>
              <a:gd name="connsiteY539" fmla="*/ 4751996 h 7653038"/>
              <a:gd name="connsiteX540" fmla="*/ 6398094 w 9006483"/>
              <a:gd name="connsiteY540" fmla="*/ 4709134 h 7653038"/>
              <a:gd name="connsiteX541" fmla="*/ 6374282 w 9006483"/>
              <a:gd name="connsiteY541" fmla="*/ 4692465 h 7653038"/>
              <a:gd name="connsiteX542" fmla="*/ 6359994 w 9006483"/>
              <a:gd name="connsiteY542" fmla="*/ 4666271 h 7653038"/>
              <a:gd name="connsiteX543" fmla="*/ 6374282 w 9006483"/>
              <a:gd name="connsiteY543" fmla="*/ 4637696 h 7653038"/>
              <a:gd name="connsiteX544" fmla="*/ 6386188 w 9006483"/>
              <a:gd name="connsiteY544" fmla="*/ 4604359 h 7653038"/>
              <a:gd name="connsiteX545" fmla="*/ 6402857 w 9006483"/>
              <a:gd name="connsiteY545" fmla="*/ 4580546 h 7653038"/>
              <a:gd name="connsiteX546" fmla="*/ 6405238 w 9006483"/>
              <a:gd name="connsiteY546" fmla="*/ 4559115 h 7653038"/>
              <a:gd name="connsiteX547" fmla="*/ 6414763 w 9006483"/>
              <a:gd name="connsiteY547" fmla="*/ 4530540 h 7653038"/>
              <a:gd name="connsiteX548" fmla="*/ 6417144 w 9006483"/>
              <a:gd name="connsiteY548" fmla="*/ 4509109 h 7653038"/>
              <a:gd name="connsiteX549" fmla="*/ 6414763 w 9006483"/>
              <a:gd name="connsiteY549" fmla="*/ 4475771 h 7653038"/>
              <a:gd name="connsiteX550" fmla="*/ 6426669 w 9006483"/>
              <a:gd name="connsiteY550" fmla="*/ 4444815 h 7653038"/>
              <a:gd name="connsiteX551" fmla="*/ 6436194 w 9006483"/>
              <a:gd name="connsiteY551" fmla="*/ 4425765 h 7653038"/>
              <a:gd name="connsiteX552" fmla="*/ 6464769 w 9006483"/>
              <a:gd name="connsiteY552" fmla="*/ 4416240 h 7653038"/>
              <a:gd name="connsiteX553" fmla="*/ 6488582 w 9006483"/>
              <a:gd name="connsiteY553" fmla="*/ 4411477 h 7653038"/>
              <a:gd name="connsiteX554" fmla="*/ 6505250 w 9006483"/>
              <a:gd name="connsiteY554" fmla="*/ 4430527 h 7653038"/>
              <a:gd name="connsiteX555" fmla="*/ 6500488 w 9006483"/>
              <a:gd name="connsiteY555" fmla="*/ 4449577 h 7653038"/>
              <a:gd name="connsiteX556" fmla="*/ 6493344 w 9006483"/>
              <a:gd name="connsiteY556" fmla="*/ 4451959 h 7653038"/>
              <a:gd name="connsiteX557" fmla="*/ 6512394 w 9006483"/>
              <a:gd name="connsiteY557" fmla="*/ 4473390 h 7653038"/>
              <a:gd name="connsiteX558" fmla="*/ 6524300 w 9006483"/>
              <a:gd name="connsiteY558" fmla="*/ 4482915 h 7653038"/>
              <a:gd name="connsiteX559" fmla="*/ 6536207 w 9006483"/>
              <a:gd name="connsiteY559" fmla="*/ 4535302 h 7653038"/>
              <a:gd name="connsiteX560" fmla="*/ 6543350 w 9006483"/>
              <a:gd name="connsiteY560" fmla="*/ 4566259 h 7653038"/>
              <a:gd name="connsiteX561" fmla="*/ 6554512 w 9006483"/>
              <a:gd name="connsiteY561" fmla="*/ 4580993 h 7653038"/>
              <a:gd name="connsiteX562" fmla="*/ 6555050 w 9006483"/>
              <a:gd name="connsiteY562" fmla="*/ 4581842 h 7653038"/>
              <a:gd name="connsiteX563" fmla="*/ 6629500 w 9006483"/>
              <a:gd name="connsiteY563" fmla="*/ 4468726 h 7653038"/>
              <a:gd name="connsiteX564" fmla="*/ 6971791 w 9006483"/>
              <a:gd name="connsiteY564" fmla="*/ 3448077 h 7653038"/>
              <a:gd name="connsiteX565" fmla="*/ 6979518 w 9006483"/>
              <a:gd name="connsiteY565" fmla="*/ 3295070 h 7653038"/>
              <a:gd name="connsiteX566" fmla="*/ 3734949 w 9006483"/>
              <a:gd name="connsiteY566" fmla="*/ 3295069 h 7653038"/>
              <a:gd name="connsiteX567" fmla="*/ 3734667 w 9006483"/>
              <a:gd name="connsiteY567" fmla="*/ 3296308 h 7653038"/>
              <a:gd name="connsiteX568" fmla="*/ 3728714 w 9006483"/>
              <a:gd name="connsiteY568" fmla="*/ 3318484 h 7653038"/>
              <a:gd name="connsiteX569" fmla="*/ 3716807 w 9006483"/>
              <a:gd name="connsiteY569" fmla="*/ 3297052 h 7653038"/>
              <a:gd name="connsiteX570" fmla="*/ 3690613 w 9006483"/>
              <a:gd name="connsiteY570" fmla="*/ 3325627 h 7653038"/>
              <a:gd name="connsiteX571" fmla="*/ 3670224 w 9006483"/>
              <a:gd name="connsiteY571" fmla="*/ 3303303 h 7653038"/>
              <a:gd name="connsiteX572" fmla="*/ 3664918 w 9006483"/>
              <a:gd name="connsiteY572" fmla="*/ 3295070 h 7653038"/>
              <a:gd name="connsiteX573" fmla="*/ 3255755 w 9006483"/>
              <a:gd name="connsiteY573" fmla="*/ 3295070 h 7653038"/>
              <a:gd name="connsiteX574" fmla="*/ 3257441 w 9006483"/>
              <a:gd name="connsiteY574" fmla="*/ 3328462 h 7653038"/>
              <a:gd name="connsiteX575" fmla="*/ 3543539 w 9006483"/>
              <a:gd name="connsiteY575" fmla="*/ 4012785 h 7653038"/>
              <a:gd name="connsiteX576" fmla="*/ 3606607 w 9006483"/>
              <a:gd name="connsiteY576" fmla="*/ 4082176 h 7653038"/>
              <a:gd name="connsiteX577" fmla="*/ 3968922 w 9006483"/>
              <a:gd name="connsiteY577" fmla="*/ 3719860 h 7653038"/>
              <a:gd name="connsiteX578" fmla="*/ 3893465 w 9006483"/>
              <a:gd name="connsiteY578" fmla="*/ 3628404 h 7653038"/>
              <a:gd name="connsiteX579" fmla="*/ 3777472 w 9006483"/>
              <a:gd name="connsiteY579" fmla="*/ 3352757 h 7653038"/>
              <a:gd name="connsiteX580" fmla="*/ 3768668 w 9006483"/>
              <a:gd name="connsiteY580" fmla="*/ 3295069 h 7653038"/>
              <a:gd name="connsiteX581" fmla="*/ 4200200 w 9006483"/>
              <a:gd name="connsiteY581" fmla="*/ 3197040 h 7653038"/>
              <a:gd name="connsiteX582" fmla="*/ 4224013 w 9006483"/>
              <a:gd name="connsiteY582" fmla="*/ 3216090 h 7653038"/>
              <a:gd name="connsiteX583" fmla="*/ 4247825 w 9006483"/>
              <a:gd name="connsiteY583" fmla="*/ 3239902 h 7653038"/>
              <a:gd name="connsiteX584" fmla="*/ 4240682 w 9006483"/>
              <a:gd name="connsiteY584" fmla="*/ 3268477 h 7653038"/>
              <a:gd name="connsiteX585" fmla="*/ 4240682 w 9006483"/>
              <a:gd name="connsiteY585" fmla="*/ 3292290 h 7653038"/>
              <a:gd name="connsiteX586" fmla="*/ 4224013 w 9006483"/>
              <a:gd name="connsiteY586" fmla="*/ 3332771 h 7653038"/>
              <a:gd name="connsiteX587" fmla="*/ 4204963 w 9006483"/>
              <a:gd name="connsiteY587" fmla="*/ 3342296 h 7653038"/>
              <a:gd name="connsiteX588" fmla="*/ 4174007 w 9006483"/>
              <a:gd name="connsiteY588" fmla="*/ 3373252 h 7653038"/>
              <a:gd name="connsiteX589" fmla="*/ 4152575 w 9006483"/>
              <a:gd name="connsiteY589" fmla="*/ 3399446 h 7653038"/>
              <a:gd name="connsiteX590" fmla="*/ 4128763 w 9006483"/>
              <a:gd name="connsiteY590" fmla="*/ 3399446 h 7653038"/>
              <a:gd name="connsiteX591" fmla="*/ 4138288 w 9006483"/>
              <a:gd name="connsiteY591" fmla="*/ 3418496 h 7653038"/>
              <a:gd name="connsiteX592" fmla="*/ 4109713 w 9006483"/>
              <a:gd name="connsiteY592" fmla="*/ 3458977 h 7653038"/>
              <a:gd name="connsiteX593" fmla="*/ 4083519 w 9006483"/>
              <a:gd name="connsiteY593" fmla="*/ 3449452 h 7653038"/>
              <a:gd name="connsiteX594" fmla="*/ 4059707 w 9006483"/>
              <a:gd name="connsiteY594" fmla="*/ 3428021 h 7653038"/>
              <a:gd name="connsiteX595" fmla="*/ 4047800 w 9006483"/>
              <a:gd name="connsiteY595" fmla="*/ 3430402 h 7653038"/>
              <a:gd name="connsiteX596" fmla="*/ 4038275 w 9006483"/>
              <a:gd name="connsiteY596" fmla="*/ 3413734 h 7653038"/>
              <a:gd name="connsiteX597" fmla="*/ 3950169 w 9006483"/>
              <a:gd name="connsiteY597" fmla="*/ 3439927 h 7653038"/>
              <a:gd name="connsiteX598" fmla="*/ 3985888 w 9006483"/>
              <a:gd name="connsiteY598" fmla="*/ 3344677 h 7653038"/>
              <a:gd name="connsiteX599" fmla="*/ 4028750 w 9006483"/>
              <a:gd name="connsiteY599" fmla="*/ 3311340 h 7653038"/>
              <a:gd name="connsiteX600" fmla="*/ 4054944 w 9006483"/>
              <a:gd name="connsiteY600" fmla="*/ 3311340 h 7653038"/>
              <a:gd name="connsiteX601" fmla="*/ 4081138 w 9006483"/>
              <a:gd name="connsiteY601" fmla="*/ 3285146 h 7653038"/>
              <a:gd name="connsiteX602" fmla="*/ 4114475 w 9006483"/>
              <a:gd name="connsiteY602" fmla="*/ 3266096 h 7653038"/>
              <a:gd name="connsiteX603" fmla="*/ 4140669 w 9006483"/>
              <a:gd name="connsiteY603" fmla="*/ 3254190 h 7653038"/>
              <a:gd name="connsiteX604" fmla="*/ 4176387 w 9006483"/>
              <a:gd name="connsiteY604" fmla="*/ 3211328 h 7653038"/>
              <a:gd name="connsiteX605" fmla="*/ 4200200 w 9006483"/>
              <a:gd name="connsiteY605" fmla="*/ 3197040 h 7653038"/>
              <a:gd name="connsiteX606" fmla="*/ 4078758 w 9006483"/>
              <a:gd name="connsiteY606" fmla="*/ 3113696 h 7653038"/>
              <a:gd name="connsiteX607" fmla="*/ 4102569 w 9006483"/>
              <a:gd name="connsiteY607" fmla="*/ 3123221 h 7653038"/>
              <a:gd name="connsiteX608" fmla="*/ 4124000 w 9006483"/>
              <a:gd name="connsiteY608" fmla="*/ 3118459 h 7653038"/>
              <a:gd name="connsiteX609" fmla="*/ 4145433 w 9006483"/>
              <a:gd name="connsiteY609" fmla="*/ 3116077 h 7653038"/>
              <a:gd name="connsiteX610" fmla="*/ 4152575 w 9006483"/>
              <a:gd name="connsiteY610" fmla="*/ 3127984 h 7653038"/>
              <a:gd name="connsiteX611" fmla="*/ 4147814 w 9006483"/>
              <a:gd name="connsiteY611" fmla="*/ 3151796 h 7653038"/>
              <a:gd name="connsiteX612" fmla="*/ 4138288 w 9006483"/>
              <a:gd name="connsiteY612" fmla="*/ 3161321 h 7653038"/>
              <a:gd name="connsiteX613" fmla="*/ 4116857 w 9006483"/>
              <a:gd name="connsiteY613" fmla="*/ 3185134 h 7653038"/>
              <a:gd name="connsiteX614" fmla="*/ 4097808 w 9006483"/>
              <a:gd name="connsiteY614" fmla="*/ 3197040 h 7653038"/>
              <a:gd name="connsiteX615" fmla="*/ 4081138 w 9006483"/>
              <a:gd name="connsiteY615" fmla="*/ 3211327 h 7653038"/>
              <a:gd name="connsiteX616" fmla="*/ 4057325 w 9006483"/>
              <a:gd name="connsiteY616" fmla="*/ 3220852 h 7653038"/>
              <a:gd name="connsiteX617" fmla="*/ 4045420 w 9006483"/>
              <a:gd name="connsiteY617" fmla="*/ 3242284 h 7653038"/>
              <a:gd name="connsiteX618" fmla="*/ 4028750 w 9006483"/>
              <a:gd name="connsiteY618" fmla="*/ 3256571 h 7653038"/>
              <a:gd name="connsiteX619" fmla="*/ 4019226 w 9006483"/>
              <a:gd name="connsiteY619" fmla="*/ 3239902 h 7653038"/>
              <a:gd name="connsiteX620" fmla="*/ 4023989 w 9006483"/>
              <a:gd name="connsiteY620" fmla="*/ 3213709 h 7653038"/>
              <a:gd name="connsiteX621" fmla="*/ 4007319 w 9006483"/>
              <a:gd name="connsiteY621" fmla="*/ 3232759 h 7653038"/>
              <a:gd name="connsiteX622" fmla="*/ 3954932 w 9006483"/>
              <a:gd name="connsiteY622" fmla="*/ 3232759 h 7653038"/>
              <a:gd name="connsiteX623" fmla="*/ 3983508 w 9006483"/>
              <a:gd name="connsiteY623" fmla="*/ 3187515 h 7653038"/>
              <a:gd name="connsiteX624" fmla="*/ 4012083 w 9006483"/>
              <a:gd name="connsiteY624" fmla="*/ 3158940 h 7653038"/>
              <a:gd name="connsiteX625" fmla="*/ 4014463 w 9006483"/>
              <a:gd name="connsiteY625" fmla="*/ 3147034 h 7653038"/>
              <a:gd name="connsiteX626" fmla="*/ 4043038 w 9006483"/>
              <a:gd name="connsiteY626" fmla="*/ 3175609 h 7653038"/>
              <a:gd name="connsiteX627" fmla="*/ 4057325 w 9006483"/>
              <a:gd name="connsiteY627" fmla="*/ 3180371 h 7653038"/>
              <a:gd name="connsiteX628" fmla="*/ 4088282 w 9006483"/>
              <a:gd name="connsiteY628" fmla="*/ 3149415 h 7653038"/>
              <a:gd name="connsiteX629" fmla="*/ 4088282 w 9006483"/>
              <a:gd name="connsiteY629" fmla="*/ 3139890 h 7653038"/>
              <a:gd name="connsiteX630" fmla="*/ 4064469 w 9006483"/>
              <a:gd name="connsiteY630" fmla="*/ 3130365 h 7653038"/>
              <a:gd name="connsiteX631" fmla="*/ 4047801 w 9006483"/>
              <a:gd name="connsiteY631" fmla="*/ 3118459 h 7653038"/>
              <a:gd name="connsiteX632" fmla="*/ 4078758 w 9006483"/>
              <a:gd name="connsiteY632" fmla="*/ 3113696 h 7653038"/>
              <a:gd name="connsiteX633" fmla="*/ 4209726 w 9006483"/>
              <a:gd name="connsiteY633" fmla="*/ 3097028 h 7653038"/>
              <a:gd name="connsiteX634" fmla="*/ 4197819 w 9006483"/>
              <a:gd name="connsiteY634" fmla="*/ 3130365 h 7653038"/>
              <a:gd name="connsiteX635" fmla="*/ 4252588 w 9006483"/>
              <a:gd name="connsiteY635" fmla="*/ 3149415 h 7653038"/>
              <a:gd name="connsiteX636" fmla="*/ 4252588 w 9006483"/>
              <a:gd name="connsiteY636" fmla="*/ 3211327 h 7653038"/>
              <a:gd name="connsiteX637" fmla="*/ 4235920 w 9006483"/>
              <a:gd name="connsiteY637" fmla="*/ 3197040 h 7653038"/>
              <a:gd name="connsiteX638" fmla="*/ 4166864 w 9006483"/>
              <a:gd name="connsiteY638" fmla="*/ 3154177 h 7653038"/>
              <a:gd name="connsiteX639" fmla="*/ 4209726 w 9006483"/>
              <a:gd name="connsiteY639" fmla="*/ 3097028 h 7653038"/>
              <a:gd name="connsiteX640" fmla="*/ 4244201 w 9006483"/>
              <a:gd name="connsiteY640" fmla="*/ 3045335 h 7653038"/>
              <a:gd name="connsiteX641" fmla="*/ 4242361 w 9006483"/>
              <a:gd name="connsiteY641" fmla="*/ 3056095 h 7653038"/>
              <a:gd name="connsiteX642" fmla="*/ 4232566 w 9006483"/>
              <a:gd name="connsiteY642" fmla="*/ 3077002 h 7653038"/>
              <a:gd name="connsiteX643" fmla="*/ 4217720 w 9006483"/>
              <a:gd name="connsiteY643" fmla="*/ 3091824 h 7653038"/>
              <a:gd name="connsiteX644" fmla="*/ 4214531 w 9006483"/>
              <a:gd name="connsiteY644" fmla="*/ 3067910 h 7653038"/>
              <a:gd name="connsiteX645" fmla="*/ 4233737 w 9006483"/>
              <a:gd name="connsiteY645" fmla="*/ 3047803 h 7653038"/>
              <a:gd name="connsiteX646" fmla="*/ 4244201 w 9006483"/>
              <a:gd name="connsiteY646" fmla="*/ 3045335 h 7653038"/>
              <a:gd name="connsiteX647" fmla="*/ 4180413 w 9006483"/>
              <a:gd name="connsiteY647" fmla="*/ 2980045 h 7653038"/>
              <a:gd name="connsiteX648" fmla="*/ 4199825 w 9006483"/>
              <a:gd name="connsiteY648" fmla="*/ 2990767 h 7653038"/>
              <a:gd name="connsiteX649" fmla="*/ 4204149 w 9006483"/>
              <a:gd name="connsiteY649" fmla="*/ 3019546 h 7653038"/>
              <a:gd name="connsiteX650" fmla="*/ 4192630 w 9006483"/>
              <a:gd name="connsiteY650" fmla="*/ 3037500 h 7653038"/>
              <a:gd name="connsiteX651" fmla="*/ 4181746 w 9006483"/>
              <a:gd name="connsiteY651" fmla="*/ 3057816 h 7653038"/>
              <a:gd name="connsiteX652" fmla="*/ 4162318 w 9006483"/>
              <a:gd name="connsiteY652" fmla="*/ 3057305 h 7653038"/>
              <a:gd name="connsiteX653" fmla="*/ 4143347 w 9006483"/>
              <a:gd name="connsiteY653" fmla="*/ 3056115 h 7653038"/>
              <a:gd name="connsiteX654" fmla="*/ 4141304 w 9006483"/>
              <a:gd name="connsiteY654" fmla="*/ 3043151 h 7653038"/>
              <a:gd name="connsiteX655" fmla="*/ 4152414 w 9006483"/>
              <a:gd name="connsiteY655" fmla="*/ 3015152 h 7653038"/>
              <a:gd name="connsiteX656" fmla="*/ 4151353 w 9006483"/>
              <a:gd name="connsiteY656" fmla="*/ 2987305 h 7653038"/>
              <a:gd name="connsiteX657" fmla="*/ 4180413 w 9006483"/>
              <a:gd name="connsiteY657" fmla="*/ 2980045 h 7653038"/>
              <a:gd name="connsiteX658" fmla="*/ 4234360 w 9006483"/>
              <a:gd name="connsiteY658" fmla="*/ 2974184 h 7653038"/>
              <a:gd name="connsiteX659" fmla="*/ 4236685 w 9006483"/>
              <a:gd name="connsiteY659" fmla="*/ 2984850 h 7653038"/>
              <a:gd name="connsiteX660" fmla="*/ 4243487 w 9006483"/>
              <a:gd name="connsiteY660" fmla="*/ 2997337 h 7653038"/>
              <a:gd name="connsiteX661" fmla="*/ 4248301 w 9006483"/>
              <a:gd name="connsiteY661" fmla="*/ 3020683 h 7653038"/>
              <a:gd name="connsiteX662" fmla="*/ 4227223 w 9006483"/>
              <a:gd name="connsiteY662" fmla="*/ 3027208 h 7653038"/>
              <a:gd name="connsiteX663" fmla="*/ 4215307 w 9006483"/>
              <a:gd name="connsiteY663" fmla="*/ 3006229 h 7653038"/>
              <a:gd name="connsiteX664" fmla="*/ 4225584 w 9006483"/>
              <a:gd name="connsiteY664" fmla="*/ 2980392 h 7653038"/>
              <a:gd name="connsiteX665" fmla="*/ 4226522 w 9006483"/>
              <a:gd name="connsiteY665" fmla="*/ 2979249 h 7653038"/>
              <a:gd name="connsiteX666" fmla="*/ 4234360 w 9006483"/>
              <a:gd name="connsiteY666" fmla="*/ 2974184 h 7653038"/>
              <a:gd name="connsiteX667" fmla="*/ 3280635 w 9006483"/>
              <a:gd name="connsiteY667" fmla="*/ 2936200 h 7653038"/>
              <a:gd name="connsiteX668" fmla="*/ 3272412 w 9006483"/>
              <a:gd name="connsiteY668" fmla="*/ 2982337 h 7653038"/>
              <a:gd name="connsiteX669" fmla="*/ 3278657 w 9006483"/>
              <a:gd name="connsiteY669" fmla="*/ 2970821 h 7653038"/>
              <a:gd name="connsiteX670" fmla="*/ 3280759 w 9006483"/>
              <a:gd name="connsiteY670" fmla="*/ 2952459 h 7653038"/>
              <a:gd name="connsiteX671" fmla="*/ 3176264 w 9006483"/>
              <a:gd name="connsiteY671" fmla="*/ 2818421 h 7653038"/>
              <a:gd name="connsiteX672" fmla="*/ 3150070 w 9006483"/>
              <a:gd name="connsiteY672" fmla="*/ 2880334 h 7653038"/>
              <a:gd name="connsiteX673" fmla="*/ 3135782 w 9006483"/>
              <a:gd name="connsiteY673" fmla="*/ 2889859 h 7653038"/>
              <a:gd name="connsiteX674" fmla="*/ 3111969 w 9006483"/>
              <a:gd name="connsiteY674" fmla="*/ 2889859 h 7653038"/>
              <a:gd name="connsiteX675" fmla="*/ 3095300 w 9006483"/>
              <a:gd name="connsiteY675" fmla="*/ 2880334 h 7653038"/>
              <a:gd name="connsiteX676" fmla="*/ 3064344 w 9006483"/>
              <a:gd name="connsiteY676" fmla="*/ 2875571 h 7653038"/>
              <a:gd name="connsiteX677" fmla="*/ 3016719 w 9006483"/>
              <a:gd name="connsiteY677" fmla="*/ 2897002 h 7653038"/>
              <a:gd name="connsiteX678" fmla="*/ 3009576 w 9006483"/>
              <a:gd name="connsiteY678" fmla="*/ 2947009 h 7653038"/>
              <a:gd name="connsiteX679" fmla="*/ 3009576 w 9006483"/>
              <a:gd name="connsiteY679" fmla="*/ 2994634 h 7653038"/>
              <a:gd name="connsiteX680" fmla="*/ 2976238 w 9006483"/>
              <a:gd name="connsiteY680" fmla="*/ 3054165 h 7653038"/>
              <a:gd name="connsiteX681" fmla="*/ 2961951 w 9006483"/>
              <a:gd name="connsiteY681" fmla="*/ 3073215 h 7653038"/>
              <a:gd name="connsiteX682" fmla="*/ 2988145 w 9006483"/>
              <a:gd name="connsiteY682" fmla="*/ 3132746 h 7653038"/>
              <a:gd name="connsiteX683" fmla="*/ 2992908 w 9006483"/>
              <a:gd name="connsiteY683" fmla="*/ 3170846 h 7653038"/>
              <a:gd name="connsiteX684" fmla="*/ 2991020 w 9006483"/>
              <a:gd name="connsiteY684" fmla="*/ 3187493 h 7653038"/>
              <a:gd name="connsiteX685" fmla="*/ 3131534 w 9006483"/>
              <a:gd name="connsiteY685" fmla="*/ 3187493 h 7653038"/>
              <a:gd name="connsiteX686" fmla="*/ 3138270 w 9006483"/>
              <a:gd name="connsiteY686" fmla="*/ 3054088 h 7653038"/>
              <a:gd name="connsiteX687" fmla="*/ 3175162 w 9006483"/>
              <a:gd name="connsiteY687" fmla="*/ 2847104 h 7653038"/>
              <a:gd name="connsiteX688" fmla="*/ 3183765 w 9006483"/>
              <a:gd name="connsiteY688" fmla="*/ 2821656 h 7653038"/>
              <a:gd name="connsiteX689" fmla="*/ 3419151 w 9006483"/>
              <a:gd name="connsiteY689" fmla="*/ 2587440 h 7653038"/>
              <a:gd name="connsiteX690" fmla="*/ 3406296 w 9006483"/>
              <a:gd name="connsiteY690" fmla="*/ 2590547 h 7653038"/>
              <a:gd name="connsiteX691" fmla="*/ 3403988 w 9006483"/>
              <a:gd name="connsiteY691" fmla="*/ 2591650 h 7653038"/>
              <a:gd name="connsiteX692" fmla="*/ 3391059 w 9006483"/>
              <a:gd name="connsiteY692" fmla="*/ 2613828 h 7653038"/>
              <a:gd name="connsiteX693" fmla="*/ 3291180 w 9006483"/>
              <a:gd name="connsiteY693" fmla="*/ 2877041 h 7653038"/>
              <a:gd name="connsiteX694" fmla="*/ 3286876 w 9006483"/>
              <a:gd name="connsiteY694" fmla="*/ 2901189 h 7653038"/>
              <a:gd name="connsiteX695" fmla="*/ 3289522 w 9006483"/>
              <a:gd name="connsiteY695" fmla="*/ 2904444 h 7653038"/>
              <a:gd name="connsiteX696" fmla="*/ 3297707 w 9006483"/>
              <a:gd name="connsiteY696" fmla="*/ 2927959 h 7653038"/>
              <a:gd name="connsiteX697" fmla="*/ 3297707 w 9006483"/>
              <a:gd name="connsiteY697" fmla="*/ 3004159 h 7653038"/>
              <a:gd name="connsiteX698" fmla="*/ 3266751 w 9006483"/>
              <a:gd name="connsiteY698" fmla="*/ 3054834 h 7653038"/>
              <a:gd name="connsiteX699" fmla="*/ 3257435 w 9006483"/>
              <a:gd name="connsiteY699" fmla="*/ 3066465 h 7653038"/>
              <a:gd name="connsiteX700" fmla="*/ 3251324 w 9006483"/>
              <a:gd name="connsiteY700" fmla="*/ 3187493 h 7653038"/>
              <a:gd name="connsiteX701" fmla="*/ 3585706 w 9006483"/>
              <a:gd name="connsiteY701" fmla="*/ 3187493 h 7653038"/>
              <a:gd name="connsiteX702" fmla="*/ 3564408 w 9006483"/>
              <a:gd name="connsiteY702" fmla="*/ 3163702 h 7653038"/>
              <a:gd name="connsiteX703" fmla="*/ 3507257 w 9006483"/>
              <a:gd name="connsiteY703" fmla="*/ 3142271 h 7653038"/>
              <a:gd name="connsiteX704" fmla="*/ 3481063 w 9006483"/>
              <a:gd name="connsiteY704" fmla="*/ 3113696 h 7653038"/>
              <a:gd name="connsiteX705" fmla="*/ 3466776 w 9006483"/>
              <a:gd name="connsiteY705" fmla="*/ 3051784 h 7653038"/>
              <a:gd name="connsiteX706" fmla="*/ 3440582 w 9006483"/>
              <a:gd name="connsiteY706" fmla="*/ 3020827 h 7653038"/>
              <a:gd name="connsiteX707" fmla="*/ 3395338 w 9006483"/>
              <a:gd name="connsiteY707" fmla="*/ 3025590 h 7653038"/>
              <a:gd name="connsiteX708" fmla="*/ 3340569 w 9006483"/>
              <a:gd name="connsiteY708" fmla="*/ 3032734 h 7653038"/>
              <a:gd name="connsiteX709" fmla="*/ 3319138 w 9006483"/>
              <a:gd name="connsiteY709" fmla="*/ 3035115 h 7653038"/>
              <a:gd name="connsiteX710" fmla="*/ 3316758 w 9006483"/>
              <a:gd name="connsiteY710" fmla="*/ 3011302 h 7653038"/>
              <a:gd name="connsiteX711" fmla="*/ 3333425 w 9006483"/>
              <a:gd name="connsiteY711" fmla="*/ 2987490 h 7653038"/>
              <a:gd name="connsiteX712" fmla="*/ 3378670 w 9006483"/>
              <a:gd name="connsiteY712" fmla="*/ 2970821 h 7653038"/>
              <a:gd name="connsiteX713" fmla="*/ 3404864 w 9006483"/>
              <a:gd name="connsiteY713" fmla="*/ 2975584 h 7653038"/>
              <a:gd name="connsiteX714" fmla="*/ 3428675 w 9006483"/>
              <a:gd name="connsiteY714" fmla="*/ 2930340 h 7653038"/>
              <a:gd name="connsiteX715" fmla="*/ 3462013 w 9006483"/>
              <a:gd name="connsiteY715" fmla="*/ 2887477 h 7653038"/>
              <a:gd name="connsiteX716" fmla="*/ 3478683 w 9006483"/>
              <a:gd name="connsiteY716" fmla="*/ 2849377 h 7653038"/>
              <a:gd name="connsiteX717" fmla="*/ 3457250 w 9006483"/>
              <a:gd name="connsiteY717" fmla="*/ 2804134 h 7653038"/>
              <a:gd name="connsiteX718" fmla="*/ 3495350 w 9006483"/>
              <a:gd name="connsiteY718" fmla="*/ 2754127 h 7653038"/>
              <a:gd name="connsiteX719" fmla="*/ 3514401 w 9006483"/>
              <a:gd name="connsiteY719" fmla="*/ 2718409 h 7653038"/>
              <a:gd name="connsiteX720" fmla="*/ 3502494 w 9006483"/>
              <a:gd name="connsiteY720" fmla="*/ 2706502 h 7653038"/>
              <a:gd name="connsiteX721" fmla="*/ 3514401 w 9006483"/>
              <a:gd name="connsiteY721" fmla="*/ 2675546 h 7653038"/>
              <a:gd name="connsiteX722" fmla="*/ 3502494 w 9006483"/>
              <a:gd name="connsiteY722" fmla="*/ 2646971 h 7653038"/>
              <a:gd name="connsiteX723" fmla="*/ 3485826 w 9006483"/>
              <a:gd name="connsiteY723" fmla="*/ 2644591 h 7653038"/>
              <a:gd name="connsiteX724" fmla="*/ 3459632 w 9006483"/>
              <a:gd name="connsiteY724" fmla="*/ 2601727 h 7653038"/>
              <a:gd name="connsiteX725" fmla="*/ 3419151 w 9006483"/>
              <a:gd name="connsiteY725" fmla="*/ 2587440 h 7653038"/>
              <a:gd name="connsiteX726" fmla="*/ 4497486 w 9006483"/>
              <a:gd name="connsiteY726" fmla="*/ 2547509 h 7653038"/>
              <a:gd name="connsiteX727" fmla="*/ 4401001 w 9006483"/>
              <a:gd name="connsiteY727" fmla="*/ 2557235 h 7653038"/>
              <a:gd name="connsiteX728" fmla="*/ 4193858 w 9006483"/>
              <a:gd name="connsiteY728" fmla="*/ 2638561 h 7653038"/>
              <a:gd name="connsiteX729" fmla="*/ 4170091 w 9006483"/>
              <a:gd name="connsiteY729" fmla="*/ 2655890 h 7653038"/>
              <a:gd name="connsiteX730" fmla="*/ 4172520 w 9006483"/>
              <a:gd name="connsiteY730" fmla="*/ 2667808 h 7653038"/>
              <a:gd name="connsiteX731" fmla="*/ 4176388 w 9006483"/>
              <a:gd name="connsiteY731" fmla="*/ 2680309 h 7653038"/>
              <a:gd name="connsiteX732" fmla="*/ 4202582 w 9006483"/>
              <a:gd name="connsiteY732" fmla="*/ 2680309 h 7653038"/>
              <a:gd name="connsiteX733" fmla="*/ 4231157 w 9006483"/>
              <a:gd name="connsiteY733" fmla="*/ 2701740 h 7653038"/>
              <a:gd name="connsiteX734" fmla="*/ 4254970 w 9006483"/>
              <a:gd name="connsiteY734" fmla="*/ 2713646 h 7653038"/>
              <a:gd name="connsiteX735" fmla="*/ 4304975 w 9006483"/>
              <a:gd name="connsiteY735" fmla="*/ 2720790 h 7653038"/>
              <a:gd name="connsiteX736" fmla="*/ 4328789 w 9006483"/>
              <a:gd name="connsiteY736" fmla="*/ 2701740 h 7653038"/>
              <a:gd name="connsiteX737" fmla="*/ 4347839 w 9006483"/>
              <a:gd name="connsiteY737" fmla="*/ 2663640 h 7653038"/>
              <a:gd name="connsiteX738" fmla="*/ 4371651 w 9006483"/>
              <a:gd name="connsiteY738" fmla="*/ 2670784 h 7653038"/>
              <a:gd name="connsiteX739" fmla="*/ 4390701 w 9006483"/>
              <a:gd name="connsiteY739" fmla="*/ 2639827 h 7653038"/>
              <a:gd name="connsiteX740" fmla="*/ 4428801 w 9006483"/>
              <a:gd name="connsiteY740" fmla="*/ 2604109 h 7653038"/>
              <a:gd name="connsiteX741" fmla="*/ 4488333 w 9006483"/>
              <a:gd name="connsiteY741" fmla="*/ 2587440 h 7653038"/>
              <a:gd name="connsiteX742" fmla="*/ 4438326 w 9006483"/>
              <a:gd name="connsiteY742" fmla="*/ 2616015 h 7653038"/>
              <a:gd name="connsiteX743" fmla="*/ 4414514 w 9006483"/>
              <a:gd name="connsiteY743" fmla="*/ 2654115 h 7653038"/>
              <a:gd name="connsiteX744" fmla="*/ 4433564 w 9006483"/>
              <a:gd name="connsiteY744" fmla="*/ 2649352 h 7653038"/>
              <a:gd name="connsiteX745" fmla="*/ 4454995 w 9006483"/>
              <a:gd name="connsiteY745" fmla="*/ 2644591 h 7653038"/>
              <a:gd name="connsiteX746" fmla="*/ 4454995 w 9006483"/>
              <a:gd name="connsiteY746" fmla="*/ 2666021 h 7653038"/>
              <a:gd name="connsiteX747" fmla="*/ 4457376 w 9006483"/>
              <a:gd name="connsiteY747" fmla="*/ 2680309 h 7653038"/>
              <a:gd name="connsiteX748" fmla="*/ 4450233 w 9006483"/>
              <a:gd name="connsiteY748" fmla="*/ 2704121 h 7653038"/>
              <a:gd name="connsiteX749" fmla="*/ 4424039 w 9006483"/>
              <a:gd name="connsiteY749" fmla="*/ 2727934 h 7653038"/>
              <a:gd name="connsiteX750" fmla="*/ 4412133 w 9006483"/>
              <a:gd name="connsiteY750" fmla="*/ 2744602 h 7653038"/>
              <a:gd name="connsiteX751" fmla="*/ 4435945 w 9006483"/>
              <a:gd name="connsiteY751" fmla="*/ 2754127 h 7653038"/>
              <a:gd name="connsiteX752" fmla="*/ 4435945 w 9006483"/>
              <a:gd name="connsiteY752" fmla="*/ 2768415 h 7653038"/>
              <a:gd name="connsiteX753" fmla="*/ 4424039 w 9006483"/>
              <a:gd name="connsiteY753" fmla="*/ 2782702 h 7653038"/>
              <a:gd name="connsiteX754" fmla="*/ 4412133 w 9006483"/>
              <a:gd name="connsiteY754" fmla="*/ 2777940 h 7653038"/>
              <a:gd name="connsiteX755" fmla="*/ 4397845 w 9006483"/>
              <a:gd name="connsiteY755" fmla="*/ 2780321 h 7653038"/>
              <a:gd name="connsiteX756" fmla="*/ 4407370 w 9006483"/>
              <a:gd name="connsiteY756" fmla="*/ 2813659 h 7653038"/>
              <a:gd name="connsiteX757" fmla="*/ 4359745 w 9006483"/>
              <a:gd name="connsiteY757" fmla="*/ 2873190 h 7653038"/>
              <a:gd name="connsiteX758" fmla="*/ 4340694 w 9006483"/>
              <a:gd name="connsiteY758" fmla="*/ 2889859 h 7653038"/>
              <a:gd name="connsiteX759" fmla="*/ 4321645 w 9006483"/>
              <a:gd name="connsiteY759" fmla="*/ 2887477 h 7653038"/>
              <a:gd name="connsiteX760" fmla="*/ 4309739 w 9006483"/>
              <a:gd name="connsiteY760" fmla="*/ 2899384 h 7653038"/>
              <a:gd name="connsiteX761" fmla="*/ 4295451 w 9006483"/>
              <a:gd name="connsiteY761" fmla="*/ 2892240 h 7653038"/>
              <a:gd name="connsiteX762" fmla="*/ 4271638 w 9006483"/>
              <a:gd name="connsiteY762" fmla="*/ 2899384 h 7653038"/>
              <a:gd name="connsiteX763" fmla="*/ 4259733 w 9006483"/>
              <a:gd name="connsiteY763" fmla="*/ 2906527 h 7653038"/>
              <a:gd name="connsiteX764" fmla="*/ 4243063 w 9006483"/>
              <a:gd name="connsiteY764" fmla="*/ 2925577 h 7653038"/>
              <a:gd name="connsiteX765" fmla="*/ 4235920 w 9006483"/>
              <a:gd name="connsiteY765" fmla="*/ 2944627 h 7653038"/>
              <a:gd name="connsiteX766" fmla="*/ 4212108 w 9006483"/>
              <a:gd name="connsiteY766" fmla="*/ 2944627 h 7653038"/>
              <a:gd name="connsiteX767" fmla="*/ 4204963 w 9006483"/>
              <a:gd name="connsiteY767" fmla="*/ 2961296 h 7653038"/>
              <a:gd name="connsiteX768" fmla="*/ 4178769 w 9006483"/>
              <a:gd name="connsiteY768" fmla="*/ 2963677 h 7653038"/>
              <a:gd name="connsiteX769" fmla="*/ 4150194 w 9006483"/>
              <a:gd name="connsiteY769" fmla="*/ 2975584 h 7653038"/>
              <a:gd name="connsiteX770" fmla="*/ 4121620 w 9006483"/>
              <a:gd name="connsiteY770" fmla="*/ 2989871 h 7653038"/>
              <a:gd name="connsiteX771" fmla="*/ 4135907 w 9006483"/>
              <a:gd name="connsiteY771" fmla="*/ 3011302 h 7653038"/>
              <a:gd name="connsiteX772" fmla="*/ 4121620 w 9006483"/>
              <a:gd name="connsiteY772" fmla="*/ 3039877 h 7653038"/>
              <a:gd name="connsiteX773" fmla="*/ 4124000 w 9006483"/>
              <a:gd name="connsiteY773" fmla="*/ 3047021 h 7653038"/>
              <a:gd name="connsiteX774" fmla="*/ 4133526 w 9006483"/>
              <a:gd name="connsiteY774" fmla="*/ 3054165 h 7653038"/>
              <a:gd name="connsiteX775" fmla="*/ 4119239 w 9006483"/>
              <a:gd name="connsiteY775" fmla="*/ 3066071 h 7653038"/>
              <a:gd name="connsiteX776" fmla="*/ 4131144 w 9006483"/>
              <a:gd name="connsiteY776" fmla="*/ 3073215 h 7653038"/>
              <a:gd name="connsiteX777" fmla="*/ 4143050 w 9006483"/>
              <a:gd name="connsiteY777" fmla="*/ 3085121 h 7653038"/>
              <a:gd name="connsiteX778" fmla="*/ 4145433 w 9006483"/>
              <a:gd name="connsiteY778" fmla="*/ 3082740 h 7653038"/>
              <a:gd name="connsiteX779" fmla="*/ 4174008 w 9006483"/>
              <a:gd name="connsiteY779" fmla="*/ 3070834 h 7653038"/>
              <a:gd name="connsiteX780" fmla="*/ 4181151 w 9006483"/>
              <a:gd name="connsiteY780" fmla="*/ 3087502 h 7653038"/>
              <a:gd name="connsiteX781" fmla="*/ 4171625 w 9006483"/>
              <a:gd name="connsiteY781" fmla="*/ 3101790 h 7653038"/>
              <a:gd name="connsiteX782" fmla="*/ 4166864 w 9006483"/>
              <a:gd name="connsiteY782" fmla="*/ 3120840 h 7653038"/>
              <a:gd name="connsiteX783" fmla="*/ 4154957 w 9006483"/>
              <a:gd name="connsiteY783" fmla="*/ 3111315 h 7653038"/>
              <a:gd name="connsiteX784" fmla="*/ 4143050 w 9006483"/>
              <a:gd name="connsiteY784" fmla="*/ 3094646 h 7653038"/>
              <a:gd name="connsiteX785" fmla="*/ 4107332 w 9006483"/>
              <a:gd name="connsiteY785" fmla="*/ 3094646 h 7653038"/>
              <a:gd name="connsiteX786" fmla="*/ 4078758 w 9006483"/>
              <a:gd name="connsiteY786" fmla="*/ 3101790 h 7653038"/>
              <a:gd name="connsiteX787" fmla="*/ 4045420 w 9006483"/>
              <a:gd name="connsiteY787" fmla="*/ 3111314 h 7653038"/>
              <a:gd name="connsiteX788" fmla="*/ 4021607 w 9006483"/>
              <a:gd name="connsiteY788" fmla="*/ 3120840 h 7653038"/>
              <a:gd name="connsiteX789" fmla="*/ 4002557 w 9006483"/>
              <a:gd name="connsiteY789" fmla="*/ 3137509 h 7653038"/>
              <a:gd name="connsiteX790" fmla="*/ 4002557 w 9006483"/>
              <a:gd name="connsiteY790" fmla="*/ 3123221 h 7653038"/>
              <a:gd name="connsiteX791" fmla="*/ 4009700 w 9006483"/>
              <a:gd name="connsiteY791" fmla="*/ 3089884 h 7653038"/>
              <a:gd name="connsiteX792" fmla="*/ 4033514 w 9006483"/>
              <a:gd name="connsiteY792" fmla="*/ 3094646 h 7653038"/>
              <a:gd name="connsiteX793" fmla="*/ 4028750 w 9006483"/>
              <a:gd name="connsiteY793" fmla="*/ 3070834 h 7653038"/>
              <a:gd name="connsiteX794" fmla="*/ 4004939 w 9006483"/>
              <a:gd name="connsiteY794" fmla="*/ 3030352 h 7653038"/>
              <a:gd name="connsiteX795" fmla="*/ 3985889 w 9006483"/>
              <a:gd name="connsiteY795" fmla="*/ 3011302 h 7653038"/>
              <a:gd name="connsiteX796" fmla="*/ 3957314 w 9006483"/>
              <a:gd name="connsiteY796" fmla="*/ 3013684 h 7653038"/>
              <a:gd name="connsiteX797" fmla="*/ 3935883 w 9006483"/>
              <a:gd name="connsiteY797" fmla="*/ 3011302 h 7653038"/>
              <a:gd name="connsiteX798" fmla="*/ 3928738 w 9006483"/>
              <a:gd name="connsiteY798" fmla="*/ 3027971 h 7653038"/>
              <a:gd name="connsiteX799" fmla="*/ 3904926 w 9006483"/>
              <a:gd name="connsiteY799" fmla="*/ 3054165 h 7653038"/>
              <a:gd name="connsiteX800" fmla="*/ 3895679 w 9006483"/>
              <a:gd name="connsiteY800" fmla="*/ 3058693 h 7653038"/>
              <a:gd name="connsiteX801" fmla="*/ 3889455 w 9006483"/>
              <a:gd name="connsiteY801" fmla="*/ 3081730 h 7653038"/>
              <a:gd name="connsiteX802" fmla="*/ 3884584 w 9006483"/>
              <a:gd name="connsiteY802" fmla="*/ 3136948 h 7653038"/>
              <a:gd name="connsiteX803" fmla="*/ 3900163 w 9006483"/>
              <a:gd name="connsiteY803" fmla="*/ 3139890 h 7653038"/>
              <a:gd name="connsiteX804" fmla="*/ 3933501 w 9006483"/>
              <a:gd name="connsiteY804" fmla="*/ 3137509 h 7653038"/>
              <a:gd name="connsiteX805" fmla="*/ 3983508 w 9006483"/>
              <a:gd name="connsiteY805" fmla="*/ 3135127 h 7653038"/>
              <a:gd name="connsiteX806" fmla="*/ 3983508 w 9006483"/>
              <a:gd name="connsiteY806" fmla="*/ 3158940 h 7653038"/>
              <a:gd name="connsiteX807" fmla="*/ 3971601 w 9006483"/>
              <a:gd name="connsiteY807" fmla="*/ 3185134 h 7653038"/>
              <a:gd name="connsiteX808" fmla="*/ 3935883 w 9006483"/>
              <a:gd name="connsiteY808" fmla="*/ 3213709 h 7653038"/>
              <a:gd name="connsiteX809" fmla="*/ 3912070 w 9006483"/>
              <a:gd name="connsiteY809" fmla="*/ 3235140 h 7653038"/>
              <a:gd name="connsiteX810" fmla="*/ 3938264 w 9006483"/>
              <a:gd name="connsiteY810" fmla="*/ 3261334 h 7653038"/>
              <a:gd name="connsiteX811" fmla="*/ 3904330 w 9006483"/>
              <a:gd name="connsiteY811" fmla="*/ 3290801 h 7653038"/>
              <a:gd name="connsiteX812" fmla="*/ 3889522 w 9006483"/>
              <a:gd name="connsiteY812" fmla="*/ 3299295 h 7653038"/>
              <a:gd name="connsiteX813" fmla="*/ 3892525 w 9006483"/>
              <a:gd name="connsiteY813" fmla="*/ 3329091 h 7653038"/>
              <a:gd name="connsiteX814" fmla="*/ 4532689 w 9006483"/>
              <a:gd name="connsiteY814" fmla="*/ 3850840 h 7653038"/>
              <a:gd name="connsiteX815" fmla="*/ 4664380 w 9006483"/>
              <a:gd name="connsiteY815" fmla="*/ 3837565 h 7653038"/>
              <a:gd name="connsiteX816" fmla="*/ 4691305 w 9006483"/>
              <a:gd name="connsiteY816" fmla="*/ 3829207 h 7653038"/>
              <a:gd name="connsiteX817" fmla="*/ 4692464 w 9006483"/>
              <a:gd name="connsiteY817" fmla="*/ 3807353 h 7653038"/>
              <a:gd name="connsiteX818" fmla="*/ 4696929 w 9006483"/>
              <a:gd name="connsiteY818" fmla="*/ 3785208 h 7653038"/>
              <a:gd name="connsiteX819" fmla="*/ 4699787 w 9006483"/>
              <a:gd name="connsiteY819" fmla="*/ 3742345 h 7653038"/>
              <a:gd name="connsiteX820" fmla="*/ 4708359 w 9006483"/>
              <a:gd name="connsiteY820" fmla="*/ 3693768 h 7653038"/>
              <a:gd name="connsiteX821" fmla="*/ 4699787 w 9006483"/>
              <a:gd name="connsiteY821" fmla="*/ 3653763 h 7653038"/>
              <a:gd name="connsiteX822" fmla="*/ 4716932 w 9006483"/>
              <a:gd name="connsiteY822" fmla="*/ 3619473 h 7653038"/>
              <a:gd name="connsiteX823" fmla="*/ 4725981 w 9006483"/>
              <a:gd name="connsiteY823" fmla="*/ 3595184 h 7653038"/>
              <a:gd name="connsiteX824" fmla="*/ 4705502 w 9006483"/>
              <a:gd name="connsiteY824" fmla="*/ 3568038 h 7653038"/>
              <a:gd name="connsiteX825" fmla="*/ 4756937 w 9006483"/>
              <a:gd name="connsiteY825" fmla="*/ 3579468 h 7653038"/>
              <a:gd name="connsiteX826" fmla="*/ 4774082 w 9006483"/>
              <a:gd name="connsiteY826" fmla="*/ 3570895 h 7653038"/>
              <a:gd name="connsiteX827" fmla="*/ 4794084 w 9006483"/>
              <a:gd name="connsiteY827" fmla="*/ 3590898 h 7653038"/>
              <a:gd name="connsiteX828" fmla="*/ 4825517 w 9006483"/>
              <a:gd name="connsiteY828" fmla="*/ 3585183 h 7653038"/>
              <a:gd name="connsiteX829" fmla="*/ 4871237 w 9006483"/>
              <a:gd name="connsiteY829" fmla="*/ 3585183 h 7653038"/>
              <a:gd name="connsiteX830" fmla="*/ 4911242 w 9006483"/>
              <a:gd name="connsiteY830" fmla="*/ 3596613 h 7653038"/>
              <a:gd name="connsiteX831" fmla="*/ 4934102 w 9006483"/>
              <a:gd name="connsiteY831" fmla="*/ 3619473 h 7653038"/>
              <a:gd name="connsiteX832" fmla="*/ 4939817 w 9006483"/>
              <a:gd name="connsiteY832" fmla="*/ 3653763 h 7653038"/>
              <a:gd name="connsiteX833" fmla="*/ 4905527 w 9006483"/>
              <a:gd name="connsiteY833" fmla="*/ 3668050 h 7653038"/>
              <a:gd name="connsiteX834" fmla="*/ 4882667 w 9006483"/>
              <a:gd name="connsiteY834" fmla="*/ 3676623 h 7653038"/>
              <a:gd name="connsiteX835" fmla="*/ 4908384 w 9006483"/>
              <a:gd name="connsiteY835" fmla="*/ 3699483 h 7653038"/>
              <a:gd name="connsiteX836" fmla="*/ 4925887 w 9006483"/>
              <a:gd name="connsiteY836" fmla="*/ 3704484 h 7653038"/>
              <a:gd name="connsiteX837" fmla="*/ 4936108 w 9006483"/>
              <a:gd name="connsiteY837" fmla="*/ 3707829 h 7653038"/>
              <a:gd name="connsiteX838" fmla="*/ 4970677 w 9006483"/>
              <a:gd name="connsiteY838" fmla="*/ 3679307 h 7653038"/>
              <a:gd name="connsiteX839" fmla="*/ 4970070 w 9006483"/>
              <a:gd name="connsiteY839" fmla="*/ 3677531 h 7653038"/>
              <a:gd name="connsiteX840" fmla="*/ 4964582 w 9006483"/>
              <a:gd name="connsiteY840" fmla="*/ 3663765 h 7653038"/>
              <a:gd name="connsiteX841" fmla="*/ 4955057 w 9006483"/>
              <a:gd name="connsiteY841" fmla="*/ 3628046 h 7653038"/>
              <a:gd name="connsiteX842" fmla="*/ 4966963 w 9006483"/>
              <a:gd name="connsiteY842" fmla="*/ 3616140 h 7653038"/>
              <a:gd name="connsiteX843" fmla="*/ 4900288 w 9006483"/>
              <a:gd name="connsiteY843" fmla="*/ 3563752 h 7653038"/>
              <a:gd name="connsiteX844" fmla="*/ 4866950 w 9006483"/>
              <a:gd name="connsiteY844" fmla="*/ 3537559 h 7653038"/>
              <a:gd name="connsiteX845" fmla="*/ 4881238 w 9006483"/>
              <a:gd name="connsiteY845" fmla="*/ 3528034 h 7653038"/>
              <a:gd name="connsiteX846" fmla="*/ 4902669 w 9006483"/>
              <a:gd name="connsiteY846" fmla="*/ 3537559 h 7653038"/>
              <a:gd name="connsiteX847" fmla="*/ 4926482 w 9006483"/>
              <a:gd name="connsiteY847" fmla="*/ 3556609 h 7653038"/>
              <a:gd name="connsiteX848" fmla="*/ 4940769 w 9006483"/>
              <a:gd name="connsiteY848" fmla="*/ 3566134 h 7653038"/>
              <a:gd name="connsiteX849" fmla="*/ 4976488 w 9006483"/>
              <a:gd name="connsiteY849" fmla="*/ 3516127 h 7653038"/>
              <a:gd name="connsiteX850" fmla="*/ 4983632 w 9006483"/>
              <a:gd name="connsiteY850" fmla="*/ 3489934 h 7653038"/>
              <a:gd name="connsiteX851" fmla="*/ 4997919 w 9006483"/>
              <a:gd name="connsiteY851" fmla="*/ 3501840 h 7653038"/>
              <a:gd name="connsiteX852" fmla="*/ 5007444 w 9006483"/>
              <a:gd name="connsiteY852" fmla="*/ 3487552 h 7653038"/>
              <a:gd name="connsiteX853" fmla="*/ 4997919 w 9006483"/>
              <a:gd name="connsiteY853" fmla="*/ 3466121 h 7653038"/>
              <a:gd name="connsiteX854" fmla="*/ 5064594 w 9006483"/>
              <a:gd name="connsiteY854" fmla="*/ 3473265 h 7653038"/>
              <a:gd name="connsiteX855" fmla="*/ 5090788 w 9006483"/>
              <a:gd name="connsiteY855" fmla="*/ 3449452 h 7653038"/>
              <a:gd name="connsiteX856" fmla="*/ 5057450 w 9006483"/>
              <a:gd name="connsiteY856" fmla="*/ 3439927 h 7653038"/>
              <a:gd name="connsiteX857" fmla="*/ 5038400 w 9006483"/>
              <a:gd name="connsiteY857" fmla="*/ 3451834 h 7653038"/>
              <a:gd name="connsiteX858" fmla="*/ 5014588 w 9006483"/>
              <a:gd name="connsiteY858" fmla="*/ 3437546 h 7653038"/>
              <a:gd name="connsiteX859" fmla="*/ 5000300 w 9006483"/>
              <a:gd name="connsiteY859" fmla="*/ 3428021 h 7653038"/>
              <a:gd name="connsiteX860" fmla="*/ 4976488 w 9006483"/>
              <a:gd name="connsiteY860" fmla="*/ 3425640 h 7653038"/>
              <a:gd name="connsiteX861" fmla="*/ 4957438 w 9006483"/>
              <a:gd name="connsiteY861" fmla="*/ 3411352 h 7653038"/>
              <a:gd name="connsiteX862" fmla="*/ 4940769 w 9006483"/>
              <a:gd name="connsiteY862" fmla="*/ 3404209 h 7653038"/>
              <a:gd name="connsiteX863" fmla="*/ 4921719 w 9006483"/>
              <a:gd name="connsiteY863" fmla="*/ 3392302 h 7653038"/>
              <a:gd name="connsiteX864" fmla="*/ 4938388 w 9006483"/>
              <a:gd name="connsiteY864" fmla="*/ 3375634 h 7653038"/>
              <a:gd name="connsiteX865" fmla="*/ 4966963 w 9006483"/>
              <a:gd name="connsiteY865" fmla="*/ 3382777 h 7653038"/>
              <a:gd name="connsiteX866" fmla="*/ 5005063 w 9006483"/>
              <a:gd name="connsiteY866" fmla="*/ 3394684 h 7653038"/>
              <a:gd name="connsiteX867" fmla="*/ 5038400 w 9006483"/>
              <a:gd name="connsiteY867" fmla="*/ 3397065 h 7653038"/>
              <a:gd name="connsiteX868" fmla="*/ 5078882 w 9006483"/>
              <a:gd name="connsiteY868" fmla="*/ 3399446 h 7653038"/>
              <a:gd name="connsiteX869" fmla="*/ 5114600 w 9006483"/>
              <a:gd name="connsiteY869" fmla="*/ 3408971 h 7653038"/>
              <a:gd name="connsiteX870" fmla="*/ 5137073 w 9006483"/>
              <a:gd name="connsiteY870" fmla="*/ 3415519 h 7653038"/>
              <a:gd name="connsiteX871" fmla="*/ 5145350 w 9006483"/>
              <a:gd name="connsiteY871" fmla="*/ 3417694 h 7653038"/>
              <a:gd name="connsiteX872" fmla="*/ 5148481 w 9006483"/>
              <a:gd name="connsiteY872" fmla="*/ 3407610 h 7653038"/>
              <a:gd name="connsiteX873" fmla="*/ 5124125 w 9006483"/>
              <a:gd name="connsiteY873" fmla="*/ 3397065 h 7653038"/>
              <a:gd name="connsiteX874" fmla="*/ 5100313 w 9006483"/>
              <a:gd name="connsiteY874" fmla="*/ 3387540 h 7653038"/>
              <a:gd name="connsiteX875" fmla="*/ 5086025 w 9006483"/>
              <a:gd name="connsiteY875" fmla="*/ 3370871 h 7653038"/>
              <a:gd name="connsiteX876" fmla="*/ 5074119 w 9006483"/>
              <a:gd name="connsiteY876" fmla="*/ 3387540 h 7653038"/>
              <a:gd name="connsiteX877" fmla="*/ 5031257 w 9006483"/>
              <a:gd name="connsiteY877" fmla="*/ 3375634 h 7653038"/>
              <a:gd name="connsiteX878" fmla="*/ 5000300 w 9006483"/>
              <a:gd name="connsiteY878" fmla="*/ 3378015 h 7653038"/>
              <a:gd name="connsiteX879" fmla="*/ 4981250 w 9006483"/>
              <a:gd name="connsiteY879" fmla="*/ 3373252 h 7653038"/>
              <a:gd name="connsiteX880" fmla="*/ 4959819 w 9006483"/>
              <a:gd name="connsiteY880" fmla="*/ 3361346 h 7653038"/>
              <a:gd name="connsiteX881" fmla="*/ 4943150 w 9006483"/>
              <a:gd name="connsiteY881" fmla="*/ 3347059 h 7653038"/>
              <a:gd name="connsiteX882" fmla="*/ 5009825 w 9006483"/>
              <a:gd name="connsiteY882" fmla="*/ 3358965 h 7653038"/>
              <a:gd name="connsiteX883" fmla="*/ 4969344 w 9006483"/>
              <a:gd name="connsiteY883" fmla="*/ 3339915 h 7653038"/>
              <a:gd name="connsiteX884" fmla="*/ 4971725 w 9006483"/>
              <a:gd name="connsiteY884" fmla="*/ 3330390 h 7653038"/>
              <a:gd name="connsiteX885" fmla="*/ 4983632 w 9006483"/>
              <a:gd name="connsiteY885" fmla="*/ 3306577 h 7653038"/>
              <a:gd name="connsiteX886" fmla="*/ 4943150 w 9006483"/>
              <a:gd name="connsiteY886" fmla="*/ 3325627 h 7653038"/>
              <a:gd name="connsiteX887" fmla="*/ 4926482 w 9006483"/>
              <a:gd name="connsiteY887" fmla="*/ 3325627 h 7653038"/>
              <a:gd name="connsiteX888" fmla="*/ 4888382 w 9006483"/>
              <a:gd name="connsiteY888" fmla="*/ 3304196 h 7653038"/>
              <a:gd name="connsiteX889" fmla="*/ 4876475 w 9006483"/>
              <a:gd name="connsiteY889" fmla="*/ 3289909 h 7653038"/>
              <a:gd name="connsiteX890" fmla="*/ 4838375 w 9006483"/>
              <a:gd name="connsiteY890" fmla="*/ 3289909 h 7653038"/>
              <a:gd name="connsiteX891" fmla="*/ 4812182 w 9006483"/>
              <a:gd name="connsiteY891" fmla="*/ 3275621 h 7653038"/>
              <a:gd name="connsiteX892" fmla="*/ 4774082 w 9006483"/>
              <a:gd name="connsiteY892" fmla="*/ 3270859 h 7653038"/>
              <a:gd name="connsiteX893" fmla="*/ 4771700 w 9006483"/>
              <a:gd name="connsiteY893" fmla="*/ 3247046 h 7653038"/>
              <a:gd name="connsiteX894" fmla="*/ 4731219 w 9006483"/>
              <a:gd name="connsiteY894" fmla="*/ 3251809 h 7653038"/>
              <a:gd name="connsiteX895" fmla="*/ 4705025 w 9006483"/>
              <a:gd name="connsiteY895" fmla="*/ 3270859 h 7653038"/>
              <a:gd name="connsiteX896" fmla="*/ 4666925 w 9006483"/>
              <a:gd name="connsiteY896" fmla="*/ 3244665 h 7653038"/>
              <a:gd name="connsiteX897" fmla="*/ 4709788 w 9006483"/>
              <a:gd name="connsiteY897" fmla="*/ 3227996 h 7653038"/>
              <a:gd name="connsiteX898" fmla="*/ 4714550 w 9006483"/>
              <a:gd name="connsiteY898" fmla="*/ 3211327 h 7653038"/>
              <a:gd name="connsiteX899" fmla="*/ 4776463 w 9006483"/>
              <a:gd name="connsiteY899" fmla="*/ 3166084 h 7653038"/>
              <a:gd name="connsiteX900" fmla="*/ 4878857 w 9006483"/>
              <a:gd name="connsiteY900" fmla="*/ 3170846 h 7653038"/>
              <a:gd name="connsiteX901" fmla="*/ 4835994 w 9006483"/>
              <a:gd name="connsiteY901" fmla="*/ 3149415 h 7653038"/>
              <a:gd name="connsiteX902" fmla="*/ 4874094 w 9006483"/>
              <a:gd name="connsiteY902" fmla="*/ 3125602 h 7653038"/>
              <a:gd name="connsiteX903" fmla="*/ 4843138 w 9006483"/>
              <a:gd name="connsiteY903" fmla="*/ 3116077 h 7653038"/>
              <a:gd name="connsiteX904" fmla="*/ 4871713 w 9006483"/>
              <a:gd name="connsiteY904" fmla="*/ 3077977 h 7653038"/>
              <a:gd name="connsiteX905" fmla="*/ 4847900 w 9006483"/>
              <a:gd name="connsiteY905" fmla="*/ 3077977 h 7653038"/>
              <a:gd name="connsiteX906" fmla="*/ 4816944 w 9006483"/>
              <a:gd name="connsiteY906" fmla="*/ 3094646 h 7653038"/>
              <a:gd name="connsiteX907" fmla="*/ 4816944 w 9006483"/>
              <a:gd name="connsiteY907" fmla="*/ 3039877 h 7653038"/>
              <a:gd name="connsiteX908" fmla="*/ 4883619 w 9006483"/>
              <a:gd name="connsiteY908" fmla="*/ 2982727 h 7653038"/>
              <a:gd name="connsiteX909" fmla="*/ 4871713 w 9006483"/>
              <a:gd name="connsiteY909" fmla="*/ 2961296 h 7653038"/>
              <a:gd name="connsiteX910" fmla="*/ 4850282 w 9006483"/>
              <a:gd name="connsiteY910" fmla="*/ 2987490 h 7653038"/>
              <a:gd name="connsiteX911" fmla="*/ 4840757 w 9006483"/>
              <a:gd name="connsiteY911" fmla="*/ 2958915 h 7653038"/>
              <a:gd name="connsiteX912" fmla="*/ 4814563 w 9006483"/>
              <a:gd name="connsiteY912" fmla="*/ 2939865 h 7653038"/>
              <a:gd name="connsiteX913" fmla="*/ 4793132 w 9006483"/>
              <a:gd name="connsiteY913" fmla="*/ 2980346 h 7653038"/>
              <a:gd name="connsiteX914" fmla="*/ 4752650 w 9006483"/>
              <a:gd name="connsiteY914" fmla="*/ 2954152 h 7653038"/>
              <a:gd name="connsiteX915" fmla="*/ 4738363 w 9006483"/>
              <a:gd name="connsiteY915" fmla="*/ 2935102 h 7653038"/>
              <a:gd name="connsiteX916" fmla="*/ 4740744 w 9006483"/>
              <a:gd name="connsiteY916" fmla="*/ 2868427 h 7653038"/>
              <a:gd name="connsiteX917" fmla="*/ 4721694 w 9006483"/>
              <a:gd name="connsiteY917" fmla="*/ 2873190 h 7653038"/>
              <a:gd name="connsiteX918" fmla="*/ 4693119 w 9006483"/>
              <a:gd name="connsiteY918" fmla="*/ 2863665 h 7653038"/>
              <a:gd name="connsiteX919" fmla="*/ 4678832 w 9006483"/>
              <a:gd name="connsiteY919" fmla="*/ 2832709 h 7653038"/>
              <a:gd name="connsiteX920" fmla="*/ 4693119 w 9006483"/>
              <a:gd name="connsiteY920" fmla="*/ 2792227 h 7653038"/>
              <a:gd name="connsiteX921" fmla="*/ 4643113 w 9006483"/>
              <a:gd name="connsiteY921" fmla="*/ 2804134 h 7653038"/>
              <a:gd name="connsiteX922" fmla="*/ 4616919 w 9006483"/>
              <a:gd name="connsiteY922" fmla="*/ 2789846 h 7653038"/>
              <a:gd name="connsiteX923" fmla="*/ 4612157 w 9006483"/>
              <a:gd name="connsiteY923" fmla="*/ 2756509 h 7653038"/>
              <a:gd name="connsiteX924" fmla="*/ 4609775 w 9006483"/>
              <a:gd name="connsiteY924" fmla="*/ 2799371 h 7653038"/>
              <a:gd name="connsiteX925" fmla="*/ 4602632 w 9006483"/>
              <a:gd name="connsiteY925" fmla="*/ 2813659 h 7653038"/>
              <a:gd name="connsiteX926" fmla="*/ 4564532 w 9006483"/>
              <a:gd name="connsiteY926" fmla="*/ 2789846 h 7653038"/>
              <a:gd name="connsiteX927" fmla="*/ 4524050 w 9006483"/>
              <a:gd name="connsiteY927" fmla="*/ 2756509 h 7653038"/>
              <a:gd name="connsiteX928" fmla="*/ 4505000 w 9006483"/>
              <a:gd name="connsiteY928" fmla="*/ 2682690 h 7653038"/>
              <a:gd name="connsiteX929" fmla="*/ 4505000 w 9006483"/>
              <a:gd name="connsiteY929" fmla="*/ 2635065 h 7653038"/>
              <a:gd name="connsiteX930" fmla="*/ 4547863 w 9006483"/>
              <a:gd name="connsiteY930" fmla="*/ 2606490 h 7653038"/>
              <a:gd name="connsiteX931" fmla="*/ 4505000 w 9006483"/>
              <a:gd name="connsiteY931" fmla="*/ 2554102 h 7653038"/>
              <a:gd name="connsiteX932" fmla="*/ 124722 w 9006483"/>
              <a:gd name="connsiteY932" fmla="*/ 2491930 h 7653038"/>
              <a:gd name="connsiteX933" fmla="*/ 621324 w 9006483"/>
              <a:gd name="connsiteY933" fmla="*/ 4252338 h 7653038"/>
              <a:gd name="connsiteX934" fmla="*/ 1083857 w 9006483"/>
              <a:gd name="connsiteY934" fmla="*/ 2722574 h 7653038"/>
              <a:gd name="connsiteX935" fmla="*/ 979880 w 9006483"/>
              <a:gd name="connsiteY935" fmla="*/ 3580078 h 7653038"/>
              <a:gd name="connsiteX936" fmla="*/ 770511 w 9006483"/>
              <a:gd name="connsiteY936" fmla="*/ 4684771 h 7653038"/>
              <a:gd name="connsiteX937" fmla="*/ 124845 w 9006483"/>
              <a:gd name="connsiteY937" fmla="*/ 3735591 h 7653038"/>
              <a:gd name="connsiteX938" fmla="*/ 124722 w 9006483"/>
              <a:gd name="connsiteY938" fmla="*/ 2491930 h 7653038"/>
              <a:gd name="connsiteX939" fmla="*/ 5556487 w 9006483"/>
              <a:gd name="connsiteY939" fmla="*/ 2430749 h 7653038"/>
              <a:gd name="connsiteX940" fmla="*/ 5552007 w 9006483"/>
              <a:gd name="connsiteY940" fmla="*/ 2436230 h 7653038"/>
              <a:gd name="connsiteX941" fmla="*/ 5536082 w 9006483"/>
              <a:gd name="connsiteY941" fmla="*/ 2451709 h 7653038"/>
              <a:gd name="connsiteX942" fmla="*/ 5536082 w 9006483"/>
              <a:gd name="connsiteY942" fmla="*/ 2468377 h 7653038"/>
              <a:gd name="connsiteX943" fmla="*/ 5536082 w 9006483"/>
              <a:gd name="connsiteY943" fmla="*/ 2480284 h 7653038"/>
              <a:gd name="connsiteX944" fmla="*/ 5521794 w 9006483"/>
              <a:gd name="connsiteY944" fmla="*/ 2499334 h 7653038"/>
              <a:gd name="connsiteX945" fmla="*/ 5545607 w 9006483"/>
              <a:gd name="connsiteY945" fmla="*/ 2527909 h 7653038"/>
              <a:gd name="connsiteX946" fmla="*/ 5569419 w 9006483"/>
              <a:gd name="connsiteY946" fmla="*/ 2544577 h 7653038"/>
              <a:gd name="connsiteX947" fmla="*/ 5543225 w 9006483"/>
              <a:gd name="connsiteY947" fmla="*/ 2561246 h 7653038"/>
              <a:gd name="connsiteX948" fmla="*/ 5624188 w 9006483"/>
              <a:gd name="connsiteY948" fmla="*/ 2606490 h 7653038"/>
              <a:gd name="connsiteX949" fmla="*/ 5581325 w 9006483"/>
              <a:gd name="connsiteY949" fmla="*/ 2551721 h 7653038"/>
              <a:gd name="connsiteX950" fmla="*/ 5574182 w 9006483"/>
              <a:gd name="connsiteY950" fmla="*/ 2523146 h 7653038"/>
              <a:gd name="connsiteX951" fmla="*/ 5625026 w 9006483"/>
              <a:gd name="connsiteY951" fmla="*/ 2544131 h 7653038"/>
              <a:gd name="connsiteX952" fmla="*/ 5635669 w 9006483"/>
              <a:gd name="connsiteY952" fmla="*/ 2545784 h 7653038"/>
              <a:gd name="connsiteX953" fmla="*/ 5628974 w 9006483"/>
              <a:gd name="connsiteY953" fmla="*/ 2532706 h 7653038"/>
              <a:gd name="connsiteX954" fmla="*/ 8878227 w 9006483"/>
              <a:gd name="connsiteY954" fmla="*/ 2410449 h 7653038"/>
              <a:gd name="connsiteX955" fmla="*/ 8878104 w 9006483"/>
              <a:gd name="connsiteY955" fmla="*/ 3735590 h 7653038"/>
              <a:gd name="connsiteX956" fmla="*/ 8232439 w 9006483"/>
              <a:gd name="connsiteY956" fmla="*/ 4684770 h 7653038"/>
              <a:gd name="connsiteX957" fmla="*/ 8041176 w 9006483"/>
              <a:gd name="connsiteY957" fmla="*/ 3453328 h 7653038"/>
              <a:gd name="connsiteX958" fmla="*/ 7928145 w 9006483"/>
              <a:gd name="connsiteY958" fmla="*/ 2659199 h 7653038"/>
              <a:gd name="connsiteX959" fmla="*/ 8426892 w 9006483"/>
              <a:gd name="connsiteY959" fmla="*/ 4143696 h 7653038"/>
              <a:gd name="connsiteX960" fmla="*/ 8878227 w 9006483"/>
              <a:gd name="connsiteY960" fmla="*/ 2410449 h 7653038"/>
              <a:gd name="connsiteX961" fmla="*/ 5781349 w 9006483"/>
              <a:gd name="connsiteY961" fmla="*/ 2404084 h 7653038"/>
              <a:gd name="connsiteX962" fmla="*/ 5795637 w 9006483"/>
              <a:gd name="connsiteY962" fmla="*/ 2435040 h 7653038"/>
              <a:gd name="connsiteX963" fmla="*/ 5783731 w 9006483"/>
              <a:gd name="connsiteY963" fmla="*/ 2449327 h 7653038"/>
              <a:gd name="connsiteX964" fmla="*/ 5757537 w 9006483"/>
              <a:gd name="connsiteY964" fmla="*/ 2435040 h 7653038"/>
              <a:gd name="connsiteX965" fmla="*/ 5745631 w 9006483"/>
              <a:gd name="connsiteY965" fmla="*/ 2408846 h 7653038"/>
              <a:gd name="connsiteX966" fmla="*/ 5767063 w 9006483"/>
              <a:gd name="connsiteY966" fmla="*/ 2411227 h 7653038"/>
              <a:gd name="connsiteX967" fmla="*/ 5781349 w 9006483"/>
              <a:gd name="connsiteY967" fmla="*/ 2404084 h 7653038"/>
              <a:gd name="connsiteX968" fmla="*/ 3746816 w 9006483"/>
              <a:gd name="connsiteY968" fmla="*/ 2383623 h 7653038"/>
              <a:gd name="connsiteX969" fmla="*/ 3742793 w 9006483"/>
              <a:gd name="connsiteY969" fmla="*/ 2384438 h 7653038"/>
              <a:gd name="connsiteX970" fmla="*/ 3773293 w 9006483"/>
              <a:gd name="connsiteY970" fmla="*/ 2414937 h 7653038"/>
              <a:gd name="connsiteX971" fmla="*/ 3779437 w 9006483"/>
              <a:gd name="connsiteY971" fmla="*/ 2416475 h 7653038"/>
              <a:gd name="connsiteX972" fmla="*/ 3828725 w 9006483"/>
              <a:gd name="connsiteY972" fmla="*/ 2423133 h 7653038"/>
              <a:gd name="connsiteX973" fmla="*/ 3815872 w 9006483"/>
              <a:gd name="connsiteY973" fmla="*/ 2397910 h 7653038"/>
              <a:gd name="connsiteX974" fmla="*/ 3763486 w 9006483"/>
              <a:gd name="connsiteY974" fmla="*/ 2390767 h 7653038"/>
              <a:gd name="connsiteX975" fmla="*/ 3746816 w 9006483"/>
              <a:gd name="connsiteY975" fmla="*/ 2383623 h 7653038"/>
              <a:gd name="connsiteX976" fmla="*/ 3564819 w 9006483"/>
              <a:gd name="connsiteY976" fmla="*/ 2358600 h 7653038"/>
              <a:gd name="connsiteX977" fmla="*/ 3543539 w 9006483"/>
              <a:gd name="connsiteY977" fmla="*/ 2382014 h 7653038"/>
              <a:gd name="connsiteX978" fmla="*/ 3539166 w 9006483"/>
              <a:gd name="connsiteY978" fmla="*/ 2387938 h 7653038"/>
              <a:gd name="connsiteX979" fmla="*/ 3554825 w 9006483"/>
              <a:gd name="connsiteY979" fmla="*/ 2398261 h 7653038"/>
              <a:gd name="connsiteX980" fmla="*/ 3604888 w 9006483"/>
              <a:gd name="connsiteY980" fmla="*/ 2399321 h 7653038"/>
              <a:gd name="connsiteX981" fmla="*/ 3604894 w 9006483"/>
              <a:gd name="connsiteY981" fmla="*/ 2398674 h 7653038"/>
              <a:gd name="connsiteX982" fmla="*/ 5491875 w 9006483"/>
              <a:gd name="connsiteY982" fmla="*/ 2349045 h 7653038"/>
              <a:gd name="connsiteX983" fmla="*/ 5402270 w 9006483"/>
              <a:gd name="connsiteY983" fmla="*/ 2438649 h 7653038"/>
              <a:gd name="connsiteX984" fmla="*/ 5409875 w 9006483"/>
              <a:gd name="connsiteY984" fmla="*/ 2435040 h 7653038"/>
              <a:gd name="connsiteX985" fmla="*/ 5452738 w 9006483"/>
              <a:gd name="connsiteY985" fmla="*/ 2454090 h 7653038"/>
              <a:gd name="connsiteX986" fmla="*/ 5481313 w 9006483"/>
              <a:gd name="connsiteY986" fmla="*/ 2456471 h 7653038"/>
              <a:gd name="connsiteX987" fmla="*/ 5486075 w 9006483"/>
              <a:gd name="connsiteY987" fmla="*/ 2415990 h 7653038"/>
              <a:gd name="connsiteX988" fmla="*/ 5488457 w 9006483"/>
              <a:gd name="connsiteY988" fmla="*/ 2387415 h 7653038"/>
              <a:gd name="connsiteX989" fmla="*/ 5511972 w 9006483"/>
              <a:gd name="connsiteY989" fmla="*/ 2392922 h 7653038"/>
              <a:gd name="connsiteX990" fmla="*/ 5537130 w 9006483"/>
              <a:gd name="connsiteY990" fmla="*/ 2403522 h 7653038"/>
              <a:gd name="connsiteX991" fmla="*/ 5521839 w 9006483"/>
              <a:gd name="connsiteY991" fmla="*/ 2382014 h 7653038"/>
              <a:gd name="connsiteX992" fmla="*/ 5155082 w 9006483"/>
              <a:gd name="connsiteY992" fmla="*/ 2342171 h 7653038"/>
              <a:gd name="connsiteX993" fmla="*/ 5164607 w 9006483"/>
              <a:gd name="connsiteY993" fmla="*/ 2354077 h 7653038"/>
              <a:gd name="connsiteX994" fmla="*/ 5143175 w 9006483"/>
              <a:gd name="connsiteY994" fmla="*/ 2396940 h 7653038"/>
              <a:gd name="connsiteX995" fmla="*/ 5119363 w 9006483"/>
              <a:gd name="connsiteY995" fmla="*/ 2423134 h 7653038"/>
              <a:gd name="connsiteX996" fmla="*/ 5078882 w 9006483"/>
              <a:gd name="connsiteY996" fmla="*/ 2470759 h 7653038"/>
              <a:gd name="connsiteX997" fmla="*/ 5081263 w 9006483"/>
              <a:gd name="connsiteY997" fmla="*/ 2387415 h 7653038"/>
              <a:gd name="connsiteX998" fmla="*/ 5126507 w 9006483"/>
              <a:gd name="connsiteY998" fmla="*/ 2387415 h 7653038"/>
              <a:gd name="connsiteX999" fmla="*/ 5138413 w 9006483"/>
              <a:gd name="connsiteY999" fmla="*/ 2351696 h 7653038"/>
              <a:gd name="connsiteX1000" fmla="*/ 5155082 w 9006483"/>
              <a:gd name="connsiteY1000" fmla="*/ 2342171 h 7653038"/>
              <a:gd name="connsiteX1001" fmla="*/ 6052813 w 9006483"/>
              <a:gd name="connsiteY1001" fmla="*/ 2299309 h 7653038"/>
              <a:gd name="connsiteX1002" fmla="*/ 6105200 w 9006483"/>
              <a:gd name="connsiteY1002" fmla="*/ 2327884 h 7653038"/>
              <a:gd name="connsiteX1003" fmla="*/ 6155207 w 9006483"/>
              <a:gd name="connsiteY1003" fmla="*/ 2342171 h 7653038"/>
              <a:gd name="connsiteX1004" fmla="*/ 6176638 w 9006483"/>
              <a:gd name="connsiteY1004" fmla="*/ 2358840 h 7653038"/>
              <a:gd name="connsiteX1005" fmla="*/ 6183782 w 9006483"/>
              <a:gd name="connsiteY1005" fmla="*/ 2394559 h 7653038"/>
              <a:gd name="connsiteX1006" fmla="*/ 6205213 w 9006483"/>
              <a:gd name="connsiteY1006" fmla="*/ 2430277 h 7653038"/>
              <a:gd name="connsiteX1007" fmla="*/ 6221882 w 9006483"/>
              <a:gd name="connsiteY1007" fmla="*/ 2465996 h 7653038"/>
              <a:gd name="connsiteX1008" fmla="*/ 6231407 w 9006483"/>
              <a:gd name="connsiteY1008" fmla="*/ 2487427 h 7653038"/>
              <a:gd name="connsiteX1009" fmla="*/ 6238550 w 9006483"/>
              <a:gd name="connsiteY1009" fmla="*/ 2511240 h 7653038"/>
              <a:gd name="connsiteX1010" fmla="*/ 6221882 w 9006483"/>
              <a:gd name="connsiteY1010" fmla="*/ 2537434 h 7653038"/>
              <a:gd name="connsiteX1011" fmla="*/ 6221882 w 9006483"/>
              <a:gd name="connsiteY1011" fmla="*/ 2570771 h 7653038"/>
              <a:gd name="connsiteX1012" fmla="*/ 6198069 w 9006483"/>
              <a:gd name="connsiteY1012" fmla="*/ 2573152 h 7653038"/>
              <a:gd name="connsiteX1013" fmla="*/ 6174257 w 9006483"/>
              <a:gd name="connsiteY1013" fmla="*/ 2539815 h 7653038"/>
              <a:gd name="connsiteX1014" fmla="*/ 6119488 w 9006483"/>
              <a:gd name="connsiteY1014" fmla="*/ 2480284 h 7653038"/>
              <a:gd name="connsiteX1015" fmla="*/ 6040907 w 9006483"/>
              <a:gd name="connsiteY1015" fmla="*/ 2408846 h 7653038"/>
              <a:gd name="connsiteX1016" fmla="*/ 6014713 w 9006483"/>
              <a:gd name="connsiteY1016" fmla="*/ 2387415 h 7653038"/>
              <a:gd name="connsiteX1017" fmla="*/ 6007569 w 9006483"/>
              <a:gd name="connsiteY1017" fmla="*/ 2320740 h 7653038"/>
              <a:gd name="connsiteX1018" fmla="*/ 6055194 w 9006483"/>
              <a:gd name="connsiteY1018" fmla="*/ 2337410 h 7653038"/>
              <a:gd name="connsiteX1019" fmla="*/ 6052813 w 9006483"/>
              <a:gd name="connsiteY1019" fmla="*/ 2299309 h 7653038"/>
              <a:gd name="connsiteX1020" fmla="*/ 5165946 w 9006483"/>
              <a:gd name="connsiteY1020" fmla="*/ 2276985 h 7653038"/>
              <a:gd name="connsiteX1021" fmla="*/ 5205088 w 9006483"/>
              <a:gd name="connsiteY1021" fmla="*/ 2280259 h 7653038"/>
              <a:gd name="connsiteX1022" fmla="*/ 5240807 w 9006483"/>
              <a:gd name="connsiteY1022" fmla="*/ 2311215 h 7653038"/>
              <a:gd name="connsiteX1023" fmla="*/ 5259857 w 9006483"/>
              <a:gd name="connsiteY1023" fmla="*/ 2311215 h 7653038"/>
              <a:gd name="connsiteX1024" fmla="*/ 5257475 w 9006483"/>
              <a:gd name="connsiteY1024" fmla="*/ 2327884 h 7653038"/>
              <a:gd name="connsiteX1025" fmla="*/ 5226519 w 9006483"/>
              <a:gd name="connsiteY1025" fmla="*/ 2320740 h 7653038"/>
              <a:gd name="connsiteX1026" fmla="*/ 5212232 w 9006483"/>
              <a:gd name="connsiteY1026" fmla="*/ 2335027 h 7653038"/>
              <a:gd name="connsiteX1027" fmla="*/ 5176513 w 9006483"/>
              <a:gd name="connsiteY1027" fmla="*/ 2351696 h 7653038"/>
              <a:gd name="connsiteX1028" fmla="*/ 5174132 w 9006483"/>
              <a:gd name="connsiteY1028" fmla="*/ 2318359 h 7653038"/>
              <a:gd name="connsiteX1029" fmla="*/ 5136032 w 9006483"/>
              <a:gd name="connsiteY1029" fmla="*/ 2282640 h 7653038"/>
              <a:gd name="connsiteX1030" fmla="*/ 5165946 w 9006483"/>
              <a:gd name="connsiteY1030" fmla="*/ 2276985 h 7653038"/>
              <a:gd name="connsiteX1031" fmla="*/ 6069058 w 9006483"/>
              <a:gd name="connsiteY1031" fmla="*/ 2148548 h 7653038"/>
              <a:gd name="connsiteX1032" fmla="*/ 6069482 w 9006483"/>
              <a:gd name="connsiteY1032" fmla="*/ 2149290 h 7653038"/>
              <a:gd name="connsiteX1033" fmla="*/ 6064719 w 9006483"/>
              <a:gd name="connsiteY1033" fmla="*/ 2218346 h 7653038"/>
              <a:gd name="connsiteX1034" fmla="*/ 6109256 w 9006483"/>
              <a:gd name="connsiteY1034" fmla="*/ 2214551 h 7653038"/>
              <a:gd name="connsiteX1035" fmla="*/ 6110047 w 9006483"/>
              <a:gd name="connsiteY1035" fmla="*/ 2214661 h 7653038"/>
              <a:gd name="connsiteX1036" fmla="*/ 3155952 w 9006483"/>
              <a:gd name="connsiteY1036" fmla="*/ 1949734 h 7653038"/>
              <a:gd name="connsiteX1037" fmla="*/ 3097352 w 9006483"/>
              <a:gd name="connsiteY1037" fmla="*/ 2014210 h 7653038"/>
              <a:gd name="connsiteX1038" fmla="*/ 2731159 w 9006483"/>
              <a:gd name="connsiteY1038" fmla="*/ 2732534 h 7653038"/>
              <a:gd name="connsiteX1039" fmla="*/ 2712146 w 9006483"/>
              <a:gd name="connsiteY1039" fmla="*/ 2819900 h 7653038"/>
              <a:gd name="connsiteX1040" fmla="*/ 2723825 w 9006483"/>
              <a:gd name="connsiteY1040" fmla="*/ 2820802 h 7653038"/>
              <a:gd name="connsiteX1041" fmla="*/ 2754782 w 9006483"/>
              <a:gd name="connsiteY1041" fmla="*/ 2868427 h 7653038"/>
              <a:gd name="connsiteX1042" fmla="*/ 2754782 w 9006483"/>
              <a:gd name="connsiteY1042" fmla="*/ 2882715 h 7653038"/>
              <a:gd name="connsiteX1043" fmla="*/ 2780975 w 9006483"/>
              <a:gd name="connsiteY1043" fmla="*/ 2842234 h 7653038"/>
              <a:gd name="connsiteX1044" fmla="*/ 2819076 w 9006483"/>
              <a:gd name="connsiteY1044" fmla="*/ 2873190 h 7653038"/>
              <a:gd name="connsiteX1045" fmla="*/ 2819076 w 9006483"/>
              <a:gd name="connsiteY1045" fmla="*/ 2913671 h 7653038"/>
              <a:gd name="connsiteX1046" fmla="*/ 2833363 w 9006483"/>
              <a:gd name="connsiteY1046" fmla="*/ 2947009 h 7653038"/>
              <a:gd name="connsiteX1047" fmla="*/ 2852414 w 9006483"/>
              <a:gd name="connsiteY1047" fmla="*/ 2970821 h 7653038"/>
              <a:gd name="connsiteX1048" fmla="*/ 2847651 w 9006483"/>
              <a:gd name="connsiteY1048" fmla="*/ 3013684 h 7653038"/>
              <a:gd name="connsiteX1049" fmla="*/ 2869082 w 9006483"/>
              <a:gd name="connsiteY1049" fmla="*/ 3032734 h 7653038"/>
              <a:gd name="connsiteX1050" fmla="*/ 2923850 w 9006483"/>
              <a:gd name="connsiteY1050" fmla="*/ 3006540 h 7653038"/>
              <a:gd name="connsiteX1051" fmla="*/ 2947663 w 9006483"/>
              <a:gd name="connsiteY1051" fmla="*/ 3023209 h 7653038"/>
              <a:gd name="connsiteX1052" fmla="*/ 2971475 w 9006483"/>
              <a:gd name="connsiteY1052" fmla="*/ 2999396 h 7653038"/>
              <a:gd name="connsiteX1053" fmla="*/ 2978619 w 9006483"/>
              <a:gd name="connsiteY1053" fmla="*/ 2982727 h 7653038"/>
              <a:gd name="connsiteX1054" fmla="*/ 2950044 w 9006483"/>
              <a:gd name="connsiteY1054" fmla="*/ 2961296 h 7653038"/>
              <a:gd name="connsiteX1055" fmla="*/ 2976238 w 9006483"/>
              <a:gd name="connsiteY1055" fmla="*/ 2897002 h 7653038"/>
              <a:gd name="connsiteX1056" fmla="*/ 3014339 w 9006483"/>
              <a:gd name="connsiteY1056" fmla="*/ 2837471 h 7653038"/>
              <a:gd name="connsiteX1057" fmla="*/ 3050057 w 9006483"/>
              <a:gd name="connsiteY1057" fmla="*/ 2796990 h 7653038"/>
              <a:gd name="connsiteX1058" fmla="*/ 3102445 w 9006483"/>
              <a:gd name="connsiteY1058" fmla="*/ 2770796 h 7653038"/>
              <a:gd name="connsiteX1059" fmla="*/ 3138163 w 9006483"/>
              <a:gd name="connsiteY1059" fmla="*/ 2732696 h 7653038"/>
              <a:gd name="connsiteX1060" fmla="*/ 3166738 w 9006483"/>
              <a:gd name="connsiteY1060" fmla="*/ 2685071 h 7653038"/>
              <a:gd name="connsiteX1061" fmla="*/ 3242939 w 9006483"/>
              <a:gd name="connsiteY1061" fmla="*/ 2620777 h 7653038"/>
              <a:gd name="connsiteX1062" fmla="*/ 3258547 w 9006483"/>
              <a:gd name="connsiteY1062" fmla="*/ 2606211 h 7653038"/>
              <a:gd name="connsiteX1063" fmla="*/ 3271494 w 9006483"/>
              <a:gd name="connsiteY1063" fmla="*/ 2592604 h 7653038"/>
              <a:gd name="connsiteX1064" fmla="*/ 3333957 w 9006483"/>
              <a:gd name="connsiteY1064" fmla="*/ 2470590 h 7653038"/>
              <a:gd name="connsiteX1065" fmla="*/ 3451104 w 9006483"/>
              <a:gd name="connsiteY1065" fmla="*/ 2305816 h 7653038"/>
              <a:gd name="connsiteX1066" fmla="*/ 3480115 w 9006483"/>
              <a:gd name="connsiteY1066" fmla="*/ 2273896 h 7653038"/>
              <a:gd name="connsiteX1067" fmla="*/ 5900742 w 9006483"/>
              <a:gd name="connsiteY1067" fmla="*/ 1940179 h 7653038"/>
              <a:gd name="connsiteX1068" fmla="*/ 5576579 w 9006483"/>
              <a:gd name="connsiteY1068" fmla="*/ 2264342 h 7653038"/>
              <a:gd name="connsiteX1069" fmla="*/ 5614274 w 9006483"/>
              <a:gd name="connsiteY1069" fmla="*/ 2305816 h 7653038"/>
              <a:gd name="connsiteX1070" fmla="*/ 5722604 w 9006483"/>
              <a:gd name="connsiteY1070" fmla="*/ 2458188 h 7653038"/>
              <a:gd name="connsiteX1071" fmla="*/ 5729261 w 9006483"/>
              <a:gd name="connsiteY1071" fmla="*/ 2457364 h 7653038"/>
              <a:gd name="connsiteX1072" fmla="*/ 5774207 w 9006483"/>
              <a:gd name="connsiteY1072" fmla="*/ 2468377 h 7653038"/>
              <a:gd name="connsiteX1073" fmla="*/ 5881363 w 9006483"/>
              <a:gd name="connsiteY1073" fmla="*/ 2539815 h 7653038"/>
              <a:gd name="connsiteX1074" fmla="*/ 5926607 w 9006483"/>
              <a:gd name="connsiteY1074" fmla="*/ 2632684 h 7653038"/>
              <a:gd name="connsiteX1075" fmla="*/ 5981375 w 9006483"/>
              <a:gd name="connsiteY1075" fmla="*/ 2623159 h 7653038"/>
              <a:gd name="connsiteX1076" fmla="*/ 6002807 w 9006483"/>
              <a:gd name="connsiteY1076" fmla="*/ 2658877 h 7653038"/>
              <a:gd name="connsiteX1077" fmla="*/ 5962325 w 9006483"/>
              <a:gd name="connsiteY1077" fmla="*/ 2668402 h 7653038"/>
              <a:gd name="connsiteX1078" fmla="*/ 6000425 w 9006483"/>
              <a:gd name="connsiteY1078" fmla="*/ 2716027 h 7653038"/>
              <a:gd name="connsiteX1079" fmla="*/ 6031382 w 9006483"/>
              <a:gd name="connsiteY1079" fmla="*/ 2706502 h 7653038"/>
              <a:gd name="connsiteX1080" fmla="*/ 6038525 w 9006483"/>
              <a:gd name="connsiteY1080" fmla="*/ 2635065 h 7653038"/>
              <a:gd name="connsiteX1081" fmla="*/ 6067100 w 9006483"/>
              <a:gd name="connsiteY1081" fmla="*/ 2611252 h 7653038"/>
              <a:gd name="connsiteX1082" fmla="*/ 6131394 w 9006483"/>
              <a:gd name="connsiteY1082" fmla="*/ 2668402 h 7653038"/>
              <a:gd name="connsiteX1083" fmla="*/ 6169494 w 9006483"/>
              <a:gd name="connsiteY1083" fmla="*/ 2713646 h 7653038"/>
              <a:gd name="connsiteX1084" fmla="*/ 6152825 w 9006483"/>
              <a:gd name="connsiteY1084" fmla="*/ 2763652 h 7653038"/>
              <a:gd name="connsiteX1085" fmla="*/ 6145682 w 9006483"/>
              <a:gd name="connsiteY1085" fmla="*/ 2820802 h 7653038"/>
              <a:gd name="connsiteX1086" fmla="*/ 6155207 w 9006483"/>
              <a:gd name="connsiteY1086" fmla="*/ 2849377 h 7653038"/>
              <a:gd name="connsiteX1087" fmla="*/ 6188544 w 9006483"/>
              <a:gd name="connsiteY1087" fmla="*/ 2866046 h 7653038"/>
              <a:gd name="connsiteX1088" fmla="*/ 6212357 w 9006483"/>
              <a:gd name="connsiteY1088" fmla="*/ 2830327 h 7653038"/>
              <a:gd name="connsiteX1089" fmla="*/ 6219500 w 9006483"/>
              <a:gd name="connsiteY1089" fmla="*/ 2770796 h 7653038"/>
              <a:gd name="connsiteX1090" fmla="*/ 6240932 w 9006483"/>
              <a:gd name="connsiteY1090" fmla="*/ 2720790 h 7653038"/>
              <a:gd name="connsiteX1091" fmla="*/ 6257600 w 9006483"/>
              <a:gd name="connsiteY1091" fmla="*/ 2718409 h 7653038"/>
              <a:gd name="connsiteX1092" fmla="*/ 6267125 w 9006483"/>
              <a:gd name="connsiteY1092" fmla="*/ 2794609 h 7653038"/>
              <a:gd name="connsiteX1093" fmla="*/ 6238550 w 9006483"/>
              <a:gd name="connsiteY1093" fmla="*/ 2858902 h 7653038"/>
              <a:gd name="connsiteX1094" fmla="*/ 6224263 w 9006483"/>
              <a:gd name="connsiteY1094" fmla="*/ 2889859 h 7653038"/>
              <a:gd name="connsiteX1095" fmla="*/ 6209975 w 9006483"/>
              <a:gd name="connsiteY1095" fmla="*/ 2906527 h 7653038"/>
              <a:gd name="connsiteX1096" fmla="*/ 6176638 w 9006483"/>
              <a:gd name="connsiteY1096" fmla="*/ 2913671 h 7653038"/>
              <a:gd name="connsiteX1097" fmla="*/ 6119488 w 9006483"/>
              <a:gd name="connsiteY1097" fmla="*/ 2951771 h 7653038"/>
              <a:gd name="connsiteX1098" fmla="*/ 6155207 w 9006483"/>
              <a:gd name="connsiteY1098" fmla="*/ 3006540 h 7653038"/>
              <a:gd name="connsiteX1099" fmla="*/ 6133775 w 9006483"/>
              <a:gd name="connsiteY1099" fmla="*/ 3042259 h 7653038"/>
              <a:gd name="connsiteX1100" fmla="*/ 6107582 w 9006483"/>
              <a:gd name="connsiteY1100" fmla="*/ 3049402 h 7653038"/>
              <a:gd name="connsiteX1101" fmla="*/ 6086150 w 9006483"/>
              <a:gd name="connsiteY1101" fmla="*/ 3092265 h 7653038"/>
              <a:gd name="connsiteX1102" fmla="*/ 6074244 w 9006483"/>
              <a:gd name="connsiteY1102" fmla="*/ 3132746 h 7653038"/>
              <a:gd name="connsiteX1103" fmla="*/ 6102819 w 9006483"/>
              <a:gd name="connsiteY1103" fmla="*/ 3177990 h 7653038"/>
              <a:gd name="connsiteX1104" fmla="*/ 6107305 w 9006483"/>
              <a:gd name="connsiteY1104" fmla="*/ 3183473 h 7653038"/>
              <a:gd name="connsiteX1105" fmla="*/ 6114885 w 9006483"/>
              <a:gd name="connsiteY1105" fmla="*/ 3187492 h 7653038"/>
              <a:gd name="connsiteX1106" fmla="*/ 6392280 w 9006483"/>
              <a:gd name="connsiteY1106" fmla="*/ 3187492 h 7653038"/>
              <a:gd name="connsiteX1107" fmla="*/ 6383177 w 9006483"/>
              <a:gd name="connsiteY1107" fmla="*/ 3007215 h 7653038"/>
              <a:gd name="connsiteX1108" fmla="*/ 6363727 w 9006483"/>
              <a:gd name="connsiteY1108" fmla="*/ 2868132 h 7653038"/>
              <a:gd name="connsiteX1109" fmla="*/ 6345879 w 9006483"/>
              <a:gd name="connsiteY1109" fmla="*/ 2786117 h 7653038"/>
              <a:gd name="connsiteX1110" fmla="*/ 6345707 w 9006483"/>
              <a:gd name="connsiteY1110" fmla="*/ 2787465 h 7653038"/>
              <a:gd name="connsiteX1111" fmla="*/ 6314750 w 9006483"/>
              <a:gd name="connsiteY1111" fmla="*/ 2830327 h 7653038"/>
              <a:gd name="connsiteX1112" fmla="*/ 6281413 w 9006483"/>
              <a:gd name="connsiteY1112" fmla="*/ 2977965 h 7653038"/>
              <a:gd name="connsiteX1113" fmla="*/ 6279032 w 9006483"/>
              <a:gd name="connsiteY1113" fmla="*/ 2858902 h 7653038"/>
              <a:gd name="connsiteX1114" fmla="*/ 6276650 w 9006483"/>
              <a:gd name="connsiteY1114" fmla="*/ 2744602 h 7653038"/>
              <a:gd name="connsiteX1115" fmla="*/ 6279032 w 9006483"/>
              <a:gd name="connsiteY1115" fmla="*/ 2701740 h 7653038"/>
              <a:gd name="connsiteX1116" fmla="*/ 6295700 w 9006483"/>
              <a:gd name="connsiteY1116" fmla="*/ 2654115 h 7653038"/>
              <a:gd name="connsiteX1117" fmla="*/ 6298528 w 9006483"/>
              <a:gd name="connsiteY1117" fmla="*/ 2614676 h 7653038"/>
              <a:gd name="connsiteX1118" fmla="*/ 6298684 w 9006483"/>
              <a:gd name="connsiteY1118" fmla="*/ 2613044 h 7653038"/>
              <a:gd name="connsiteX1119" fmla="*/ 6295047 w 9006483"/>
              <a:gd name="connsiteY1119" fmla="*/ 2600815 h 7653038"/>
              <a:gd name="connsiteX1120" fmla="*/ 6157423 w 9006483"/>
              <a:gd name="connsiteY1120" fmla="*/ 2291076 h 7653038"/>
              <a:gd name="connsiteX1121" fmla="*/ 6120434 w 9006483"/>
              <a:gd name="connsiteY1121" fmla="*/ 2231414 h 7653038"/>
              <a:gd name="connsiteX1122" fmla="*/ 6118744 w 9006483"/>
              <a:gd name="connsiteY1122" fmla="*/ 2240075 h 7653038"/>
              <a:gd name="connsiteX1123" fmla="*/ 6105200 w 9006483"/>
              <a:gd name="connsiteY1123" fmla="*/ 2265971 h 7653038"/>
              <a:gd name="connsiteX1124" fmla="*/ 6057575 w 9006483"/>
              <a:gd name="connsiteY1124" fmla="*/ 2277877 h 7653038"/>
              <a:gd name="connsiteX1125" fmla="*/ 6012332 w 9006483"/>
              <a:gd name="connsiteY1125" fmla="*/ 2244540 h 7653038"/>
              <a:gd name="connsiteX1126" fmla="*/ 5938513 w 9006483"/>
              <a:gd name="connsiteY1126" fmla="*/ 2154052 h 7653038"/>
              <a:gd name="connsiteX1127" fmla="*/ 6048050 w 9006483"/>
              <a:gd name="connsiteY1127" fmla="*/ 2237396 h 7653038"/>
              <a:gd name="connsiteX1128" fmla="*/ 6000425 w 9006483"/>
              <a:gd name="connsiteY1128" fmla="*/ 2163577 h 7653038"/>
              <a:gd name="connsiteX1129" fmla="*/ 6036144 w 9006483"/>
              <a:gd name="connsiteY1129" fmla="*/ 2185009 h 7653038"/>
              <a:gd name="connsiteX1130" fmla="*/ 6050432 w 9006483"/>
              <a:gd name="connsiteY1130" fmla="*/ 2135002 h 7653038"/>
              <a:gd name="connsiteX1131" fmla="*/ 6058744 w 9006483"/>
              <a:gd name="connsiteY1131" fmla="*/ 2134772 h 7653038"/>
              <a:gd name="connsiteX1132" fmla="*/ 5968025 w 9006483"/>
              <a:gd name="connsiteY1132" fmla="*/ 2014210 h 7653038"/>
              <a:gd name="connsiteX1133" fmla="*/ 4469786 w 9006483"/>
              <a:gd name="connsiteY1133" fmla="*/ 1918710 h 7653038"/>
              <a:gd name="connsiteX1134" fmla="*/ 4401630 w 9006483"/>
              <a:gd name="connsiteY1134" fmla="*/ 1922152 h 7653038"/>
              <a:gd name="connsiteX1135" fmla="*/ 3717303 w 9006483"/>
              <a:gd name="connsiteY1135" fmla="*/ 2208249 h 7653038"/>
              <a:gd name="connsiteX1136" fmla="*/ 3638356 w 9006483"/>
              <a:gd name="connsiteY1136" fmla="*/ 2280001 h 7653038"/>
              <a:gd name="connsiteX1137" fmla="*/ 3687730 w 9006483"/>
              <a:gd name="connsiteY1137" fmla="*/ 2329375 h 7653038"/>
              <a:gd name="connsiteX1138" fmla="*/ 3697703 w 9006483"/>
              <a:gd name="connsiteY1138" fmla="*/ 2332278 h 7653038"/>
              <a:gd name="connsiteX1139" fmla="*/ 3718241 w 9006483"/>
              <a:gd name="connsiteY1139" fmla="*/ 2343142 h 7653038"/>
              <a:gd name="connsiteX1140" fmla="*/ 3739672 w 9006483"/>
              <a:gd name="connsiteY1140" fmla="*/ 2350286 h 7653038"/>
              <a:gd name="connsiteX1141" fmla="*/ 3768247 w 9006483"/>
              <a:gd name="connsiteY1141" fmla="*/ 2335998 h 7653038"/>
              <a:gd name="connsiteX1142" fmla="*/ 3787297 w 9006483"/>
              <a:gd name="connsiteY1142" fmla="*/ 2347905 h 7653038"/>
              <a:gd name="connsiteX1143" fmla="*/ 3787297 w 9006483"/>
              <a:gd name="connsiteY1143" fmla="*/ 2366955 h 7653038"/>
              <a:gd name="connsiteX1144" fmla="*/ 3837304 w 9006483"/>
              <a:gd name="connsiteY1144" fmla="*/ 2362192 h 7653038"/>
              <a:gd name="connsiteX1145" fmla="*/ 3889690 w 9006483"/>
              <a:gd name="connsiteY1145" fmla="*/ 2402672 h 7653038"/>
              <a:gd name="connsiteX1146" fmla="*/ 3961127 w 9006483"/>
              <a:gd name="connsiteY1146" fmla="*/ 2390766 h 7653038"/>
              <a:gd name="connsiteX1147" fmla="*/ 3999227 w 9006483"/>
              <a:gd name="connsiteY1147" fmla="*/ 2426484 h 7653038"/>
              <a:gd name="connsiteX1148" fmla="*/ 4046852 w 9006483"/>
              <a:gd name="connsiteY1148" fmla="*/ 2476491 h 7653038"/>
              <a:gd name="connsiteX1149" fmla="*/ 4070666 w 9006483"/>
              <a:gd name="connsiteY1149" fmla="*/ 2562216 h 7653038"/>
              <a:gd name="connsiteX1150" fmla="*/ 4073847 w 9006483"/>
              <a:gd name="connsiteY1150" fmla="*/ 2581143 h 7653038"/>
              <a:gd name="connsiteX1151" fmla="*/ 4101685 w 9006483"/>
              <a:gd name="connsiteY1151" fmla="*/ 2558175 h 7653038"/>
              <a:gd name="connsiteX1152" fmla="*/ 4453876 w 9006483"/>
              <a:gd name="connsiteY1152" fmla="*/ 2430501 h 7653038"/>
              <a:gd name="connsiteX1153" fmla="*/ 4469786 w 9006483"/>
              <a:gd name="connsiteY1153" fmla="*/ 2429698 h 7653038"/>
              <a:gd name="connsiteX1154" fmla="*/ 4577357 w 9006483"/>
              <a:gd name="connsiteY1154" fmla="*/ 1917790 h 7653038"/>
              <a:gd name="connsiteX1155" fmla="*/ 4577357 w 9006483"/>
              <a:gd name="connsiteY1155" fmla="*/ 2428777 h 7653038"/>
              <a:gd name="connsiteX1156" fmla="*/ 4611506 w 9006483"/>
              <a:gd name="connsiteY1156" fmla="*/ 2430501 h 7653038"/>
              <a:gd name="connsiteX1157" fmla="*/ 4706781 w 9006483"/>
              <a:gd name="connsiteY1157" fmla="*/ 2446261 h 7653038"/>
              <a:gd name="connsiteX1158" fmla="*/ 4754902 w 9006483"/>
              <a:gd name="connsiteY1158" fmla="*/ 2460564 h 7653038"/>
              <a:gd name="connsiteX1159" fmla="*/ 4749376 w 9006483"/>
              <a:gd name="connsiteY1159" fmla="*/ 2443672 h 7653038"/>
              <a:gd name="connsiteX1160" fmla="*/ 4747888 w 9006483"/>
              <a:gd name="connsiteY1160" fmla="*/ 2413609 h 7653038"/>
              <a:gd name="connsiteX1161" fmla="*/ 4776463 w 9006483"/>
              <a:gd name="connsiteY1161" fmla="*/ 2396940 h 7653038"/>
              <a:gd name="connsiteX1162" fmla="*/ 4778315 w 9006483"/>
              <a:gd name="connsiteY1162" fmla="*/ 2402312 h 7653038"/>
              <a:gd name="connsiteX1163" fmla="*/ 4778453 w 9006483"/>
              <a:gd name="connsiteY1163" fmla="*/ 2404064 h 7653038"/>
              <a:gd name="connsiteX1164" fmla="*/ 4778844 w 9006483"/>
              <a:gd name="connsiteY1164" fmla="*/ 2411227 h 7653038"/>
              <a:gd name="connsiteX1165" fmla="*/ 4779439 w 9006483"/>
              <a:gd name="connsiteY1165" fmla="*/ 2405572 h 7653038"/>
              <a:gd name="connsiteX1166" fmla="*/ 4778315 w 9006483"/>
              <a:gd name="connsiteY1166" fmla="*/ 2402312 h 7653038"/>
              <a:gd name="connsiteX1167" fmla="*/ 4777505 w 9006483"/>
              <a:gd name="connsiteY1167" fmla="*/ 2392028 h 7653038"/>
              <a:gd name="connsiteX1168" fmla="*/ 4778844 w 9006483"/>
              <a:gd name="connsiteY1168" fmla="*/ 2370746 h 7653038"/>
              <a:gd name="connsiteX1169" fmla="*/ 4802657 w 9006483"/>
              <a:gd name="connsiteY1169" fmla="*/ 2368365 h 7653038"/>
              <a:gd name="connsiteX1170" fmla="*/ 4893144 w 9006483"/>
              <a:gd name="connsiteY1170" fmla="*/ 2313596 h 7653038"/>
              <a:gd name="connsiteX1171" fmla="*/ 4895525 w 9006483"/>
              <a:gd name="connsiteY1171" fmla="*/ 2382652 h 7653038"/>
              <a:gd name="connsiteX1172" fmla="*/ 4878857 w 9006483"/>
              <a:gd name="connsiteY1172" fmla="*/ 2444565 h 7653038"/>
              <a:gd name="connsiteX1173" fmla="*/ 4826469 w 9006483"/>
              <a:gd name="connsiteY1173" fmla="*/ 2477902 h 7653038"/>
              <a:gd name="connsiteX1174" fmla="*/ 4822181 w 9006483"/>
              <a:gd name="connsiteY1174" fmla="*/ 2483985 h 7653038"/>
              <a:gd name="connsiteX1175" fmla="*/ 4883632 w 9006483"/>
              <a:gd name="connsiteY1175" fmla="*/ 2510855 h 7653038"/>
              <a:gd name="connsiteX1176" fmla="*/ 4963694 w 9006483"/>
              <a:gd name="connsiteY1176" fmla="*/ 2558175 h 7653038"/>
              <a:gd name="connsiteX1177" fmla="*/ 4975520 w 9006483"/>
              <a:gd name="connsiteY1177" fmla="*/ 2567932 h 7653038"/>
              <a:gd name="connsiteX1178" fmla="*/ 4975558 w 9006483"/>
              <a:gd name="connsiteY1178" fmla="*/ 2567664 h 7653038"/>
              <a:gd name="connsiteX1179" fmla="*/ 5045544 w 9006483"/>
              <a:gd name="connsiteY1179" fmla="*/ 2589821 h 7653038"/>
              <a:gd name="connsiteX1180" fmla="*/ 5095550 w 9006483"/>
              <a:gd name="connsiteY1180" fmla="*/ 2566009 h 7653038"/>
              <a:gd name="connsiteX1181" fmla="*/ 5126507 w 9006483"/>
              <a:gd name="connsiteY1181" fmla="*/ 2535052 h 7653038"/>
              <a:gd name="connsiteX1182" fmla="*/ 5114600 w 9006483"/>
              <a:gd name="connsiteY1182" fmla="*/ 2504096 h 7653038"/>
              <a:gd name="connsiteX1183" fmla="*/ 5112219 w 9006483"/>
              <a:gd name="connsiteY1183" fmla="*/ 2480284 h 7653038"/>
              <a:gd name="connsiteX1184" fmla="*/ 5152700 w 9006483"/>
              <a:gd name="connsiteY1184" fmla="*/ 2444565 h 7653038"/>
              <a:gd name="connsiteX1185" fmla="*/ 5181275 w 9006483"/>
              <a:gd name="connsiteY1185" fmla="*/ 2415990 h 7653038"/>
              <a:gd name="connsiteX1186" fmla="*/ 5219375 w 9006483"/>
              <a:gd name="connsiteY1186" fmla="*/ 2396940 h 7653038"/>
              <a:gd name="connsiteX1187" fmla="*/ 5250332 w 9006483"/>
              <a:gd name="connsiteY1187" fmla="*/ 2401702 h 7653038"/>
              <a:gd name="connsiteX1188" fmla="*/ 5279437 w 9006483"/>
              <a:gd name="connsiteY1188" fmla="*/ 2409346 h 7653038"/>
              <a:gd name="connsiteX1189" fmla="*/ 5383982 w 9006483"/>
              <a:gd name="connsiteY1189" fmla="*/ 2304801 h 7653038"/>
              <a:gd name="connsiteX1190" fmla="*/ 5383086 w 9006483"/>
              <a:gd name="connsiteY1190" fmla="*/ 2303476 h 7653038"/>
              <a:gd name="connsiteX1191" fmla="*/ 5359869 w 9006483"/>
              <a:gd name="connsiteY1191" fmla="*/ 2289784 h 7653038"/>
              <a:gd name="connsiteX1192" fmla="*/ 5290813 w 9006483"/>
              <a:gd name="connsiteY1192" fmla="*/ 2275496 h 7653038"/>
              <a:gd name="connsiteX1193" fmla="*/ 5262238 w 9006483"/>
              <a:gd name="connsiteY1193" fmla="*/ 2292165 h 7653038"/>
              <a:gd name="connsiteX1194" fmla="*/ 5240807 w 9006483"/>
              <a:gd name="connsiteY1194" fmla="*/ 2287402 h 7653038"/>
              <a:gd name="connsiteX1195" fmla="*/ 5247950 w 9006483"/>
              <a:gd name="connsiteY1195" fmla="*/ 2244540 h 7653038"/>
              <a:gd name="connsiteX1196" fmla="*/ 5288432 w 9006483"/>
              <a:gd name="connsiteY1196" fmla="*/ 2218346 h 7653038"/>
              <a:gd name="connsiteX1197" fmla="*/ 5324150 w 9006483"/>
              <a:gd name="connsiteY1197" fmla="*/ 2218346 h 7653038"/>
              <a:gd name="connsiteX1198" fmla="*/ 5366119 w 9006483"/>
              <a:gd name="connsiteY1198" fmla="*/ 2230699 h 7653038"/>
              <a:gd name="connsiteX1199" fmla="*/ 5376329 w 9006483"/>
              <a:gd name="connsiteY1199" fmla="*/ 2233928 h 7653038"/>
              <a:gd name="connsiteX1200" fmla="*/ 5348075 w 9006483"/>
              <a:gd name="connsiteY1200" fmla="*/ 2208249 h 7653038"/>
              <a:gd name="connsiteX1201" fmla="*/ 4663752 w 9006483"/>
              <a:gd name="connsiteY1201" fmla="*/ 1922152 h 7653038"/>
              <a:gd name="connsiteX1202" fmla="*/ 5734558 w 9006483"/>
              <a:gd name="connsiteY1202" fmla="*/ 1779041 h 7653038"/>
              <a:gd name="connsiteX1203" fmla="*/ 5734693 w 9006483"/>
              <a:gd name="connsiteY1203" fmla="*/ 1780401 h 7653038"/>
              <a:gd name="connsiteX1204" fmla="*/ 5709913 w 9006483"/>
              <a:gd name="connsiteY1204" fmla="*/ 1789721 h 7653038"/>
              <a:gd name="connsiteX1205" fmla="*/ 5726582 w 9006483"/>
              <a:gd name="connsiteY1205" fmla="*/ 1832584 h 7653038"/>
              <a:gd name="connsiteX1206" fmla="*/ 5774207 w 9006483"/>
              <a:gd name="connsiteY1206" fmla="*/ 1877827 h 7653038"/>
              <a:gd name="connsiteX1207" fmla="*/ 5789277 w 9006483"/>
              <a:gd name="connsiteY1207" fmla="*/ 1899506 h 7653038"/>
              <a:gd name="connsiteX1208" fmla="*/ 5826333 w 9006483"/>
              <a:gd name="connsiteY1208" fmla="*/ 1862450 h 7653038"/>
              <a:gd name="connsiteX1209" fmla="*/ 6113906 w 9006483"/>
              <a:gd name="connsiteY1209" fmla="*/ 1727013 h 7653038"/>
              <a:gd name="connsiteX1210" fmla="*/ 5983317 w 9006483"/>
              <a:gd name="connsiteY1210" fmla="*/ 1857602 h 7653038"/>
              <a:gd name="connsiteX1211" fmla="*/ 6058138 w 9006483"/>
              <a:gd name="connsiteY1211" fmla="*/ 1939928 h 7653038"/>
              <a:gd name="connsiteX1212" fmla="*/ 6499353 w 9006483"/>
              <a:gd name="connsiteY1212" fmla="*/ 2995275 h 7653038"/>
              <a:gd name="connsiteX1213" fmla="*/ 6509059 w 9006483"/>
              <a:gd name="connsiteY1213" fmla="*/ 3187493 h 7653038"/>
              <a:gd name="connsiteX1214" fmla="*/ 6983950 w 9006483"/>
              <a:gd name="connsiteY1214" fmla="*/ 3187492 h 7653038"/>
              <a:gd name="connsiteX1215" fmla="*/ 6971792 w 9006483"/>
              <a:gd name="connsiteY1215" fmla="*/ 2946722 h 7653038"/>
              <a:gd name="connsiteX1216" fmla="*/ 6629500 w 9006483"/>
              <a:gd name="connsiteY1216" fmla="*/ 1926073 h 7653038"/>
              <a:gd name="connsiteX1217" fmla="*/ 6588288 w 9006483"/>
              <a:gd name="connsiteY1217" fmla="*/ 1863458 h 7653038"/>
              <a:gd name="connsiteX1218" fmla="*/ 6567163 w 9006483"/>
              <a:gd name="connsiteY1218" fmla="*/ 1865921 h 7653038"/>
              <a:gd name="connsiteX1219" fmla="*/ 6529063 w 9006483"/>
              <a:gd name="connsiteY1219" fmla="*/ 1934977 h 7653038"/>
              <a:gd name="connsiteX1220" fmla="*/ 6540969 w 9006483"/>
              <a:gd name="connsiteY1220" fmla="*/ 1961171 h 7653038"/>
              <a:gd name="connsiteX1221" fmla="*/ 6498107 w 9006483"/>
              <a:gd name="connsiteY1221" fmla="*/ 1984984 h 7653038"/>
              <a:gd name="connsiteX1222" fmla="*/ 6452863 w 9006483"/>
              <a:gd name="connsiteY1222" fmla="*/ 1973077 h 7653038"/>
              <a:gd name="connsiteX1223" fmla="*/ 6395713 w 9006483"/>
              <a:gd name="connsiteY1223" fmla="*/ 1927834 h 7653038"/>
              <a:gd name="connsiteX1224" fmla="*/ 6348088 w 9006483"/>
              <a:gd name="connsiteY1224" fmla="*/ 1875446 h 7653038"/>
              <a:gd name="connsiteX1225" fmla="*/ 6267125 w 9006483"/>
              <a:gd name="connsiteY1225" fmla="*/ 1799246 h 7653038"/>
              <a:gd name="connsiteX1226" fmla="*/ 6219500 w 9006483"/>
              <a:gd name="connsiteY1226" fmla="*/ 1787340 h 7653038"/>
              <a:gd name="connsiteX1227" fmla="*/ 6188544 w 9006483"/>
              <a:gd name="connsiteY1227" fmla="*/ 1763527 h 7653038"/>
              <a:gd name="connsiteX1228" fmla="*/ 6143300 w 9006483"/>
              <a:gd name="connsiteY1228" fmla="*/ 1749240 h 7653038"/>
              <a:gd name="connsiteX1229" fmla="*/ 6114725 w 9006483"/>
              <a:gd name="connsiteY1229" fmla="*/ 1727809 h 7653038"/>
              <a:gd name="connsiteX1230" fmla="*/ 2737578 w 9006483"/>
              <a:gd name="connsiteY1230" fmla="*/ 1531360 h 7653038"/>
              <a:gd name="connsiteX1231" fmla="*/ 2640792 w 9006483"/>
              <a:gd name="connsiteY1231" fmla="*/ 1637854 h 7653038"/>
              <a:gd name="connsiteX1232" fmla="*/ 2093586 w 9006483"/>
              <a:gd name="connsiteY1232" fmla="*/ 2946721 h 7653038"/>
              <a:gd name="connsiteX1233" fmla="*/ 2081428 w 9006483"/>
              <a:gd name="connsiteY1233" fmla="*/ 3187493 h 7653038"/>
              <a:gd name="connsiteX1234" fmla="*/ 2448377 w 9006483"/>
              <a:gd name="connsiteY1234" fmla="*/ 3187492 h 7653038"/>
              <a:gd name="connsiteX1235" fmla="*/ 2459805 w 9006483"/>
              <a:gd name="connsiteY1235" fmla="*/ 3162884 h 7653038"/>
              <a:gd name="connsiteX1236" fmla="*/ 2471413 w 9006483"/>
              <a:gd name="connsiteY1236" fmla="*/ 3130365 h 7653038"/>
              <a:gd name="connsiteX1237" fmla="*/ 2471413 w 9006483"/>
              <a:gd name="connsiteY1237" fmla="*/ 3082740 h 7653038"/>
              <a:gd name="connsiteX1238" fmla="*/ 2483319 w 9006483"/>
              <a:gd name="connsiteY1238" fmla="*/ 3058927 h 7653038"/>
              <a:gd name="connsiteX1239" fmla="*/ 2509513 w 9006483"/>
              <a:gd name="connsiteY1239" fmla="*/ 3001777 h 7653038"/>
              <a:gd name="connsiteX1240" fmla="*/ 2549995 w 9006483"/>
              <a:gd name="connsiteY1240" fmla="*/ 2985109 h 7653038"/>
              <a:gd name="connsiteX1241" fmla="*/ 2569451 w 9006483"/>
              <a:gd name="connsiteY1241" fmla="*/ 2970787 h 7653038"/>
              <a:gd name="connsiteX1242" fmla="*/ 2586696 w 9006483"/>
              <a:gd name="connsiteY1242" fmla="*/ 2847461 h 7653038"/>
              <a:gd name="connsiteX1243" fmla="*/ 3007240 w 9006483"/>
              <a:gd name="connsiteY1243" fmla="*/ 1939928 h 7653038"/>
              <a:gd name="connsiteX1244" fmla="*/ 3073377 w 9006483"/>
              <a:gd name="connsiteY1244" fmla="*/ 1867158 h 7653038"/>
              <a:gd name="connsiteX1245" fmla="*/ 6319115 w 9006483"/>
              <a:gd name="connsiteY1245" fmla="*/ 1521805 h 7653038"/>
              <a:gd name="connsiteX1246" fmla="*/ 6296769 w 9006483"/>
              <a:gd name="connsiteY1246" fmla="*/ 1544151 h 7653038"/>
              <a:gd name="connsiteX1247" fmla="*/ 6324275 w 9006483"/>
              <a:gd name="connsiteY1247" fmla="*/ 1563502 h 7653038"/>
              <a:gd name="connsiteX1248" fmla="*/ 6388569 w 9006483"/>
              <a:gd name="connsiteY1248" fmla="*/ 1623034 h 7653038"/>
              <a:gd name="connsiteX1249" fmla="*/ 6452863 w 9006483"/>
              <a:gd name="connsiteY1249" fmla="*/ 1692090 h 7653038"/>
              <a:gd name="connsiteX1250" fmla="*/ 6478368 w 9006483"/>
              <a:gd name="connsiteY1250" fmla="*/ 1708003 h 7653038"/>
              <a:gd name="connsiteX1251" fmla="*/ 6424587 w 9006483"/>
              <a:gd name="connsiteY1251" fmla="*/ 1637853 h 7653038"/>
              <a:gd name="connsiteX1252" fmla="*/ 601175 w 9006483"/>
              <a:gd name="connsiteY1252" fmla="*/ 1340851 h 7653038"/>
              <a:gd name="connsiteX1253" fmla="*/ 544707 w 9006483"/>
              <a:gd name="connsiteY1253" fmla="*/ 3012046 h 7653038"/>
              <a:gd name="connsiteX1254" fmla="*/ 1316642 w 9006483"/>
              <a:gd name="connsiteY1254" fmla="*/ 1878326 h 7653038"/>
              <a:gd name="connsiteX1255" fmla="*/ 966380 w 9006483"/>
              <a:gd name="connsiteY1255" fmla="*/ 2747820 h 7653038"/>
              <a:gd name="connsiteX1256" fmla="*/ 539513 w 9006483"/>
              <a:gd name="connsiteY1256" fmla="*/ 3522242 h 7653038"/>
              <a:gd name="connsiteX1257" fmla="*/ 210350 w 9006483"/>
              <a:gd name="connsiteY1257" fmla="*/ 2368267 h 7653038"/>
              <a:gd name="connsiteX1258" fmla="*/ 601175 w 9006483"/>
              <a:gd name="connsiteY1258" fmla="*/ 1340851 h 7653038"/>
              <a:gd name="connsiteX1259" fmla="*/ 4469786 w 9006483"/>
              <a:gd name="connsiteY1259" fmla="*/ 1340487 h 7653038"/>
              <a:gd name="connsiteX1260" fmla="*/ 4342505 w 9006483"/>
              <a:gd name="connsiteY1260" fmla="*/ 1346913 h 7653038"/>
              <a:gd name="connsiteX1261" fmla="*/ 3349499 w 9006483"/>
              <a:gd name="connsiteY1261" fmla="*/ 1762064 h 7653038"/>
              <a:gd name="connsiteX1262" fmla="*/ 3229490 w 9006483"/>
              <a:gd name="connsiteY1262" fmla="*/ 1871134 h 7653038"/>
              <a:gd name="connsiteX1263" fmla="*/ 3553654 w 9006483"/>
              <a:gd name="connsiteY1263" fmla="*/ 2195297 h 7653038"/>
              <a:gd name="connsiteX1264" fmla="*/ 3641106 w 9006483"/>
              <a:gd name="connsiteY1264" fmla="*/ 2115815 h 7653038"/>
              <a:gd name="connsiteX1265" fmla="*/ 4389383 w 9006483"/>
              <a:gd name="connsiteY1265" fmla="*/ 1802981 h 7653038"/>
              <a:gd name="connsiteX1266" fmla="*/ 4469786 w 9006483"/>
              <a:gd name="connsiteY1266" fmla="*/ 1798922 h 7653038"/>
              <a:gd name="connsiteX1267" fmla="*/ 4577357 w 9006483"/>
              <a:gd name="connsiteY1267" fmla="*/ 1339566 h 7653038"/>
              <a:gd name="connsiteX1268" fmla="*/ 4577358 w 9006483"/>
              <a:gd name="connsiteY1268" fmla="*/ 1798001 h 7653038"/>
              <a:gd name="connsiteX1269" fmla="*/ 4675999 w 9006483"/>
              <a:gd name="connsiteY1269" fmla="*/ 1802981 h 7653038"/>
              <a:gd name="connsiteX1270" fmla="*/ 5424272 w 9006483"/>
              <a:gd name="connsiteY1270" fmla="*/ 2115815 h 7653038"/>
              <a:gd name="connsiteX1271" fmla="*/ 5502170 w 9006483"/>
              <a:gd name="connsiteY1271" fmla="*/ 2186613 h 7653038"/>
              <a:gd name="connsiteX1272" fmla="*/ 5782418 w 9006483"/>
              <a:gd name="connsiteY1272" fmla="*/ 1906365 h 7653038"/>
              <a:gd name="connsiteX1273" fmla="*/ 5771528 w 9006483"/>
              <a:gd name="connsiteY1273" fmla="*/ 1897174 h 7653038"/>
              <a:gd name="connsiteX1274" fmla="*/ 5743250 w 9006483"/>
              <a:gd name="connsiteY1274" fmla="*/ 1875446 h 7653038"/>
              <a:gd name="connsiteX1275" fmla="*/ 5731344 w 9006483"/>
              <a:gd name="connsiteY1275" fmla="*/ 1889734 h 7653038"/>
              <a:gd name="connsiteX1276" fmla="*/ 5619425 w 9006483"/>
              <a:gd name="connsiteY1276" fmla="*/ 1806390 h 7653038"/>
              <a:gd name="connsiteX1277" fmla="*/ 5600375 w 9006483"/>
              <a:gd name="connsiteY1277" fmla="*/ 1749240 h 7653038"/>
              <a:gd name="connsiteX1278" fmla="*/ 5612281 w 9006483"/>
              <a:gd name="connsiteY1278" fmla="*/ 1704145 h 7653038"/>
              <a:gd name="connsiteX1279" fmla="*/ 5620854 w 9006483"/>
              <a:gd name="connsiteY1279" fmla="*/ 1689213 h 7653038"/>
              <a:gd name="connsiteX1280" fmla="*/ 5609472 w 9006483"/>
              <a:gd name="connsiteY1280" fmla="*/ 1680486 h 7653038"/>
              <a:gd name="connsiteX1281" fmla="*/ 4722872 w 9006483"/>
              <a:gd name="connsiteY1281" fmla="*/ 1346913 h 7653038"/>
              <a:gd name="connsiteX1282" fmla="*/ 8356507 w 9006483"/>
              <a:gd name="connsiteY1282" fmla="*/ 1259372 h 7653038"/>
              <a:gd name="connsiteX1283" fmla="*/ 8765438 w 9006483"/>
              <a:gd name="connsiteY1283" fmla="*/ 2413536 h 7653038"/>
              <a:gd name="connsiteX1284" fmla="*/ 8490595 w 9006483"/>
              <a:gd name="connsiteY1284" fmla="*/ 3467923 h 7653038"/>
              <a:gd name="connsiteX1285" fmla="*/ 8063728 w 9006483"/>
              <a:gd name="connsiteY1285" fmla="*/ 2693501 h 7653038"/>
              <a:gd name="connsiteX1286" fmla="*/ 7659145 w 9006483"/>
              <a:gd name="connsiteY1286" fmla="*/ 1842115 h 7653038"/>
              <a:gd name="connsiteX1287" fmla="*/ 8485402 w 9006483"/>
              <a:gd name="connsiteY1287" fmla="*/ 2957730 h 7653038"/>
              <a:gd name="connsiteX1288" fmla="*/ 8356507 w 9006483"/>
              <a:gd name="connsiteY1288" fmla="*/ 1259372 h 7653038"/>
              <a:gd name="connsiteX1289" fmla="*/ 5953481 w 9006483"/>
              <a:gd name="connsiteY1289" fmla="*/ 1199126 h 7653038"/>
              <a:gd name="connsiteX1290" fmla="*/ 5952800 w 9006483"/>
              <a:gd name="connsiteY1290" fmla="*/ 1199171 h 7653038"/>
              <a:gd name="connsiteX1291" fmla="*/ 5964707 w 9006483"/>
              <a:gd name="connsiteY1291" fmla="*/ 1227746 h 7653038"/>
              <a:gd name="connsiteX1292" fmla="*/ 5983757 w 9006483"/>
              <a:gd name="connsiteY1292" fmla="*/ 1239652 h 7653038"/>
              <a:gd name="connsiteX1293" fmla="*/ 5967088 w 9006483"/>
              <a:gd name="connsiteY1293" fmla="*/ 1256321 h 7653038"/>
              <a:gd name="connsiteX1294" fmla="*/ 6007569 w 9006483"/>
              <a:gd name="connsiteY1294" fmla="*/ 1263465 h 7653038"/>
              <a:gd name="connsiteX1295" fmla="*/ 6026619 w 9006483"/>
              <a:gd name="connsiteY1295" fmla="*/ 1299184 h 7653038"/>
              <a:gd name="connsiteX1296" fmla="*/ 6050432 w 9006483"/>
              <a:gd name="connsiteY1296" fmla="*/ 1353952 h 7653038"/>
              <a:gd name="connsiteX1297" fmla="*/ 6202832 w 9006483"/>
              <a:gd name="connsiteY1297" fmla="*/ 1477777 h 7653038"/>
              <a:gd name="connsiteX1298" fmla="*/ 6207618 w 9006483"/>
              <a:gd name="connsiteY1298" fmla="*/ 1481165 h 7653038"/>
              <a:gd name="connsiteX1299" fmla="*/ 6244707 w 9006483"/>
              <a:gd name="connsiteY1299" fmla="*/ 1444076 h 7653038"/>
              <a:gd name="connsiteX1300" fmla="*/ 6092236 w 9006483"/>
              <a:gd name="connsiteY1300" fmla="*/ 1305503 h 7653038"/>
              <a:gd name="connsiteX1301" fmla="*/ 2309694 w 9006483"/>
              <a:gd name="connsiteY1301" fmla="*/ 1103476 h 7653038"/>
              <a:gd name="connsiteX1302" fmla="*/ 2173851 w 9006483"/>
              <a:gd name="connsiteY1302" fmla="*/ 1252940 h 7653038"/>
              <a:gd name="connsiteX1303" fmla="*/ 1479786 w 9006483"/>
              <a:gd name="connsiteY1303" fmla="*/ 3040091 h 7653038"/>
              <a:gd name="connsiteX1304" fmla="*/ 1476059 w 9006483"/>
              <a:gd name="connsiteY1304" fmla="*/ 3187492 h 7653038"/>
              <a:gd name="connsiteX1305" fmla="*/ 1535120 w 9006483"/>
              <a:gd name="connsiteY1305" fmla="*/ 3187492 h 7653038"/>
              <a:gd name="connsiteX1306" fmla="*/ 1532139 w 9006483"/>
              <a:gd name="connsiteY1306" fmla="*/ 3185394 h 7653038"/>
              <a:gd name="connsiteX1307" fmla="*/ 1583207 w 9006483"/>
              <a:gd name="connsiteY1307" fmla="*/ 3151796 h 7653038"/>
              <a:gd name="connsiteX1308" fmla="*/ 1590350 w 9006483"/>
              <a:gd name="connsiteY1308" fmla="*/ 3120840 h 7653038"/>
              <a:gd name="connsiteX1309" fmla="*/ 1595113 w 9006483"/>
              <a:gd name="connsiteY1309" fmla="*/ 3080359 h 7653038"/>
              <a:gd name="connsiteX1310" fmla="*/ 1630832 w 9006483"/>
              <a:gd name="connsiteY1310" fmla="*/ 3061309 h 7653038"/>
              <a:gd name="connsiteX1311" fmla="*/ 1666550 w 9006483"/>
              <a:gd name="connsiteY1311" fmla="*/ 3061309 h 7653038"/>
              <a:gd name="connsiteX1312" fmla="*/ 1716557 w 9006483"/>
              <a:gd name="connsiteY1312" fmla="*/ 2994634 h 7653038"/>
              <a:gd name="connsiteX1313" fmla="*/ 1735607 w 9006483"/>
              <a:gd name="connsiteY1313" fmla="*/ 2987490 h 7653038"/>
              <a:gd name="connsiteX1314" fmla="*/ 1754657 w 9006483"/>
              <a:gd name="connsiteY1314" fmla="*/ 2999396 h 7653038"/>
              <a:gd name="connsiteX1315" fmla="*/ 1778469 w 9006483"/>
              <a:gd name="connsiteY1315" fmla="*/ 3018446 h 7653038"/>
              <a:gd name="connsiteX1316" fmla="*/ 1776088 w 9006483"/>
              <a:gd name="connsiteY1316" fmla="*/ 3049402 h 7653038"/>
              <a:gd name="connsiteX1317" fmla="*/ 1804663 w 9006483"/>
              <a:gd name="connsiteY1317" fmla="*/ 3027971 h 7653038"/>
              <a:gd name="connsiteX1318" fmla="*/ 1823713 w 9006483"/>
              <a:gd name="connsiteY1318" fmla="*/ 3080359 h 7653038"/>
              <a:gd name="connsiteX1319" fmla="*/ 1840382 w 9006483"/>
              <a:gd name="connsiteY1319" fmla="*/ 3142271 h 7653038"/>
              <a:gd name="connsiteX1320" fmla="*/ 1852288 w 9006483"/>
              <a:gd name="connsiteY1320" fmla="*/ 3175609 h 7653038"/>
              <a:gd name="connsiteX1321" fmla="*/ 1868957 w 9006483"/>
              <a:gd name="connsiteY1321" fmla="*/ 3137509 h 7653038"/>
              <a:gd name="connsiteX1322" fmla="*/ 1902294 w 9006483"/>
              <a:gd name="connsiteY1322" fmla="*/ 3163702 h 7653038"/>
              <a:gd name="connsiteX1323" fmla="*/ 1923725 w 9006483"/>
              <a:gd name="connsiteY1323" fmla="*/ 3151796 h 7653038"/>
              <a:gd name="connsiteX1324" fmla="*/ 1885625 w 9006483"/>
              <a:gd name="connsiteY1324" fmla="*/ 3111315 h 7653038"/>
              <a:gd name="connsiteX1325" fmla="*/ 1885625 w 9006483"/>
              <a:gd name="connsiteY1325" fmla="*/ 3061309 h 7653038"/>
              <a:gd name="connsiteX1326" fmla="*/ 1933250 w 9006483"/>
              <a:gd name="connsiteY1326" fmla="*/ 3085121 h 7653038"/>
              <a:gd name="connsiteX1327" fmla="*/ 1976113 w 9006483"/>
              <a:gd name="connsiteY1327" fmla="*/ 3123221 h 7653038"/>
              <a:gd name="connsiteX1328" fmla="*/ 1984165 w 9006483"/>
              <a:gd name="connsiteY1328" fmla="*/ 3126817 h 7653038"/>
              <a:gd name="connsiteX1329" fmla="*/ 1993776 w 9006483"/>
              <a:gd name="connsiteY1329" fmla="*/ 2936464 h 7653038"/>
              <a:gd name="connsiteX1330" fmla="*/ 2563374 w 9006483"/>
              <a:gd name="connsiteY1330" fmla="*/ 1574036 h 7653038"/>
              <a:gd name="connsiteX1331" fmla="*/ 2666636 w 9006483"/>
              <a:gd name="connsiteY1331" fmla="*/ 1460418 h 7653038"/>
              <a:gd name="connsiteX1332" fmla="*/ 6746998 w 9006483"/>
              <a:gd name="connsiteY1332" fmla="*/ 1093922 h 7653038"/>
              <a:gd name="connsiteX1333" fmla="*/ 6390057 w 9006483"/>
              <a:gd name="connsiteY1333" fmla="*/ 1450862 h 7653038"/>
              <a:gd name="connsiteX1334" fmla="*/ 6502005 w 9006483"/>
              <a:gd name="connsiteY1334" fmla="*/ 1574036 h 7653038"/>
              <a:gd name="connsiteX1335" fmla="*/ 7071601 w 9006483"/>
              <a:gd name="connsiteY1335" fmla="*/ 2936464 h 7653038"/>
              <a:gd name="connsiteX1336" fmla="*/ 7084277 w 9006483"/>
              <a:gd name="connsiteY1336" fmla="*/ 3187492 h 7653038"/>
              <a:gd name="connsiteX1337" fmla="*/ 7589317 w 9006483"/>
              <a:gd name="connsiteY1337" fmla="*/ 3187492 h 7653038"/>
              <a:gd name="connsiteX1338" fmla="*/ 7585589 w 9006483"/>
              <a:gd name="connsiteY1338" fmla="*/ 3040092 h 7653038"/>
              <a:gd name="connsiteX1339" fmla="*/ 6891524 w 9006483"/>
              <a:gd name="connsiteY1339" fmla="*/ 1252941 h 7653038"/>
              <a:gd name="connsiteX1340" fmla="*/ 4653126 w 9006483"/>
              <a:gd name="connsiteY1340" fmla="*/ 751725 h 7653038"/>
              <a:gd name="connsiteX1341" fmla="*/ 4652545 w 9006483"/>
              <a:gd name="connsiteY1341" fmla="*/ 752366 h 7653038"/>
              <a:gd name="connsiteX1342" fmla="*/ 4688357 w 9006483"/>
              <a:gd name="connsiteY1342" fmla="*/ 796741 h 7653038"/>
              <a:gd name="connsiteX1343" fmla="*/ 4612455 w 9006483"/>
              <a:gd name="connsiteY1343" fmla="*/ 773523 h 7653038"/>
              <a:gd name="connsiteX1344" fmla="*/ 4577357 w 9006483"/>
              <a:gd name="connsiteY1344" fmla="*/ 757586 h 7653038"/>
              <a:gd name="connsiteX1345" fmla="*/ 4577358 w 9006483"/>
              <a:gd name="connsiteY1345" fmla="*/ 1222786 h 7653038"/>
              <a:gd name="connsiteX1346" fmla="*/ 4734812 w 9006483"/>
              <a:gd name="connsiteY1346" fmla="*/ 1230737 h 7653038"/>
              <a:gd name="connsiteX1347" fmla="*/ 5790162 w 9006483"/>
              <a:gd name="connsiteY1347" fmla="*/ 1671951 h 7653038"/>
              <a:gd name="connsiteX1348" fmla="*/ 5908909 w 9006483"/>
              <a:gd name="connsiteY1348" fmla="*/ 1779875 h 7653038"/>
              <a:gd name="connsiteX1349" fmla="*/ 6037177 w 9006483"/>
              <a:gd name="connsiteY1349" fmla="*/ 1651607 h 7653038"/>
              <a:gd name="connsiteX1350" fmla="*/ 6033633 w 9006483"/>
              <a:gd name="connsiteY1350" fmla="*/ 1648167 h 7653038"/>
              <a:gd name="connsiteX1351" fmla="*/ 6012332 w 9006483"/>
              <a:gd name="connsiteY1351" fmla="*/ 1630177 h 7653038"/>
              <a:gd name="connsiteX1352" fmla="*/ 5995663 w 9006483"/>
              <a:gd name="connsiteY1352" fmla="*/ 1649227 h 7653038"/>
              <a:gd name="connsiteX1353" fmla="*/ 5800400 w 9006483"/>
              <a:gd name="connsiteY1353" fmla="*/ 1501590 h 7653038"/>
              <a:gd name="connsiteX1354" fmla="*/ 5817069 w 9006483"/>
              <a:gd name="connsiteY1354" fmla="*/ 1480159 h 7653038"/>
              <a:gd name="connsiteX1355" fmla="*/ 5840882 w 9006483"/>
              <a:gd name="connsiteY1355" fmla="*/ 1482540 h 7653038"/>
              <a:gd name="connsiteX1356" fmla="*/ 5833738 w 9006483"/>
              <a:gd name="connsiteY1356" fmla="*/ 1461109 h 7653038"/>
              <a:gd name="connsiteX1357" fmla="*/ 5750394 w 9006483"/>
              <a:gd name="connsiteY1357" fmla="*/ 1377765 h 7653038"/>
              <a:gd name="connsiteX1358" fmla="*/ 5698007 w 9006483"/>
              <a:gd name="connsiteY1358" fmla="*/ 1403959 h 7653038"/>
              <a:gd name="connsiteX1359" fmla="*/ 5664669 w 9006483"/>
              <a:gd name="connsiteY1359" fmla="*/ 1413484 h 7653038"/>
              <a:gd name="connsiteX1360" fmla="*/ 5628950 w 9006483"/>
              <a:gd name="connsiteY1360" fmla="*/ 1399196 h 7653038"/>
              <a:gd name="connsiteX1361" fmla="*/ 5626569 w 9006483"/>
              <a:gd name="connsiteY1361" fmla="*/ 1365859 h 7653038"/>
              <a:gd name="connsiteX1362" fmla="*/ 5562275 w 9006483"/>
              <a:gd name="connsiteY1362" fmla="*/ 1296802 h 7653038"/>
              <a:gd name="connsiteX1363" fmla="*/ 5571800 w 9006483"/>
              <a:gd name="connsiteY1363" fmla="*/ 1261084 h 7653038"/>
              <a:gd name="connsiteX1364" fmla="*/ 5512269 w 9006483"/>
              <a:gd name="connsiteY1364" fmla="*/ 1218221 h 7653038"/>
              <a:gd name="connsiteX1365" fmla="*/ 5500363 w 9006483"/>
              <a:gd name="connsiteY1365" fmla="*/ 1182502 h 7653038"/>
              <a:gd name="connsiteX1366" fmla="*/ 5455119 w 9006483"/>
              <a:gd name="connsiteY1366" fmla="*/ 1137259 h 7653038"/>
              <a:gd name="connsiteX1367" fmla="*/ 5374157 w 9006483"/>
              <a:gd name="connsiteY1367" fmla="*/ 1065821 h 7653038"/>
              <a:gd name="connsiteX1368" fmla="*/ 5376538 w 9006483"/>
              <a:gd name="connsiteY1368" fmla="*/ 1022959 h 7653038"/>
              <a:gd name="connsiteX1369" fmla="*/ 5457500 w 9006483"/>
              <a:gd name="connsiteY1369" fmla="*/ 999146 h 7653038"/>
              <a:gd name="connsiteX1370" fmla="*/ 5533700 w 9006483"/>
              <a:gd name="connsiteY1370" fmla="*/ 961046 h 7653038"/>
              <a:gd name="connsiteX1371" fmla="*/ 5534067 w 9006483"/>
              <a:gd name="connsiteY1371" fmla="*/ 960273 h 7653038"/>
              <a:gd name="connsiteX1372" fmla="*/ 5487025 w 9006483"/>
              <a:gd name="connsiteY1372" fmla="*/ 938312 h 7653038"/>
              <a:gd name="connsiteX1373" fmla="*/ 4783367 w 9006483"/>
              <a:gd name="connsiteY1373" fmla="*/ 758302 h 7653038"/>
              <a:gd name="connsiteX1374" fmla="*/ 4469786 w 9006483"/>
              <a:gd name="connsiteY1374" fmla="*/ 748817 h 7653038"/>
              <a:gd name="connsiteX1375" fmla="*/ 4282011 w 9006483"/>
              <a:gd name="connsiteY1375" fmla="*/ 758302 h 7653038"/>
              <a:gd name="connsiteX1376" fmla="*/ 2973142 w 9006483"/>
              <a:gd name="connsiteY1376" fmla="*/ 1305503 h 7653038"/>
              <a:gd name="connsiteX1377" fmla="*/ 2811117 w 9006483"/>
              <a:gd name="connsiteY1377" fmla="*/ 1452761 h 7653038"/>
              <a:gd name="connsiteX1378" fmla="*/ 3146915 w 9006483"/>
              <a:gd name="connsiteY1378" fmla="*/ 1788559 h 7653038"/>
              <a:gd name="connsiteX1379" fmla="*/ 3275217 w 9006483"/>
              <a:gd name="connsiteY1379" fmla="*/ 1671951 h 7653038"/>
              <a:gd name="connsiteX1380" fmla="*/ 4330565 w 9006483"/>
              <a:gd name="connsiteY1380" fmla="*/ 1230737 h 7653038"/>
              <a:gd name="connsiteX1381" fmla="*/ 4469786 w 9006483"/>
              <a:gd name="connsiteY1381" fmla="*/ 1223707 h 7653038"/>
              <a:gd name="connsiteX1382" fmla="*/ 1324020 w 9006483"/>
              <a:gd name="connsiteY1382" fmla="*/ 732235 h 7653038"/>
              <a:gd name="connsiteX1383" fmla="*/ 792747 w 9006483"/>
              <a:gd name="connsiteY1383" fmla="*/ 2030410 h 7653038"/>
              <a:gd name="connsiteX1384" fmla="*/ 1749775 w 9006483"/>
              <a:gd name="connsiteY1384" fmla="*/ 1043699 h 7653038"/>
              <a:gd name="connsiteX1385" fmla="*/ 1494095 w 9006483"/>
              <a:gd name="connsiteY1385" fmla="*/ 1608067 h 7653038"/>
              <a:gd name="connsiteX1386" fmla="*/ 663795 w 9006483"/>
              <a:gd name="connsiteY1386" fmla="*/ 2436969 h 7653038"/>
              <a:gd name="connsiteX1387" fmla="*/ 751812 w 9006483"/>
              <a:gd name="connsiteY1387" fmla="*/ 1236575 h 7653038"/>
              <a:gd name="connsiteX1388" fmla="*/ 1324020 w 9006483"/>
              <a:gd name="connsiteY1388" fmla="*/ 732235 h 7653038"/>
              <a:gd name="connsiteX1389" fmla="*/ 7687982 w 9006483"/>
              <a:gd name="connsiteY1389" fmla="*/ 705075 h 7653038"/>
              <a:gd name="connsiteX1390" fmla="*/ 8260190 w 9006483"/>
              <a:gd name="connsiteY1390" fmla="*/ 1209417 h 7653038"/>
              <a:gd name="connsiteX1391" fmla="*/ 8348207 w 9006483"/>
              <a:gd name="connsiteY1391" fmla="*/ 2409810 h 7653038"/>
              <a:gd name="connsiteX1392" fmla="*/ 7517907 w 9006483"/>
              <a:gd name="connsiteY1392" fmla="*/ 1580908 h 7653038"/>
              <a:gd name="connsiteX1393" fmla="*/ 7262228 w 9006483"/>
              <a:gd name="connsiteY1393" fmla="*/ 1016541 h 7653038"/>
              <a:gd name="connsiteX1394" fmla="*/ 8219255 w 9006483"/>
              <a:gd name="connsiteY1394" fmla="*/ 2003251 h 7653038"/>
              <a:gd name="connsiteX1395" fmla="*/ 7687982 w 9006483"/>
              <a:gd name="connsiteY1395" fmla="*/ 705075 h 7653038"/>
              <a:gd name="connsiteX1396" fmla="*/ 2198829 w 9006483"/>
              <a:gd name="connsiteY1396" fmla="*/ 317801 h 7653038"/>
              <a:gd name="connsiteX1397" fmla="*/ 1049760 w 9006483"/>
              <a:gd name="connsiteY1397" fmla="*/ 1483052 h 7653038"/>
              <a:gd name="connsiteX1398" fmla="*/ 2198829 w 9006483"/>
              <a:gd name="connsiteY1398" fmla="*/ 317801 h 7653038"/>
              <a:gd name="connsiteX1399" fmla="*/ 6804120 w 9006483"/>
              <a:gd name="connsiteY1399" fmla="*/ 299695 h 7653038"/>
              <a:gd name="connsiteX1400" fmla="*/ 7953189 w 9006483"/>
              <a:gd name="connsiteY1400" fmla="*/ 1464946 h 7653038"/>
              <a:gd name="connsiteX1401" fmla="*/ 6804120 w 9006483"/>
              <a:gd name="connsiteY1401" fmla="*/ 299695 h 7653038"/>
              <a:gd name="connsiteX1402" fmla="*/ 4469786 w 9006483"/>
              <a:gd name="connsiteY1402" fmla="*/ 142114 h 7653038"/>
              <a:gd name="connsiteX1403" fmla="*/ 4375386 w 9006483"/>
              <a:gd name="connsiteY1403" fmla="*/ 144499 h 7653038"/>
              <a:gd name="connsiteX1404" fmla="*/ 2588229 w 9006483"/>
              <a:gd name="connsiteY1404" fmla="*/ 838564 h 7653038"/>
              <a:gd name="connsiteX1405" fmla="*/ 2383232 w 9006483"/>
              <a:gd name="connsiteY1405" fmla="*/ 1024876 h 7653038"/>
              <a:gd name="connsiteX1406" fmla="*/ 2740175 w 9006483"/>
              <a:gd name="connsiteY1406" fmla="*/ 1381819 h 7653038"/>
              <a:gd name="connsiteX1407" fmla="*/ 2909324 w 9006483"/>
              <a:gd name="connsiteY1407" fmla="*/ 1228085 h 7653038"/>
              <a:gd name="connsiteX1408" fmla="*/ 4271753 w 9006483"/>
              <a:gd name="connsiteY1408" fmla="*/ 658491 h 7653038"/>
              <a:gd name="connsiteX1409" fmla="*/ 4469786 w 9006483"/>
              <a:gd name="connsiteY1409" fmla="*/ 648489 h 7653038"/>
              <a:gd name="connsiteX1410" fmla="*/ 4577357 w 9006483"/>
              <a:gd name="connsiteY1410" fmla="*/ 141651 h 7653038"/>
              <a:gd name="connsiteX1411" fmla="*/ 4577357 w 9006483"/>
              <a:gd name="connsiteY1411" fmla="*/ 647568 h 7653038"/>
              <a:gd name="connsiteX1412" fmla="*/ 4709271 w 9006483"/>
              <a:gd name="connsiteY1412" fmla="*/ 654231 h 7653038"/>
              <a:gd name="connsiteX1413" fmla="*/ 4714401 w 9006483"/>
              <a:gd name="connsiteY1413" fmla="*/ 653121 h 7653038"/>
              <a:gd name="connsiteX1414" fmla="*/ 4757413 w 9006483"/>
              <a:gd name="connsiteY1414" fmla="*/ 646721 h 7653038"/>
              <a:gd name="connsiteX1415" fmla="*/ 4826469 w 9006483"/>
              <a:gd name="connsiteY1415" fmla="*/ 615765 h 7653038"/>
              <a:gd name="connsiteX1416" fmla="*/ 4874094 w 9006483"/>
              <a:gd name="connsiteY1416" fmla="*/ 606242 h 7653038"/>
              <a:gd name="connsiteX1417" fmla="*/ 4969344 w 9006483"/>
              <a:gd name="connsiteY1417" fmla="*/ 613385 h 7653038"/>
              <a:gd name="connsiteX1418" fmla="*/ 5012207 w 9006483"/>
              <a:gd name="connsiteY1418" fmla="*/ 632434 h 7653038"/>
              <a:gd name="connsiteX1419" fmla="*/ 4997919 w 9006483"/>
              <a:gd name="connsiteY1419" fmla="*/ 651484 h 7653038"/>
              <a:gd name="connsiteX1420" fmla="*/ 4952527 w 9006483"/>
              <a:gd name="connsiteY1420" fmla="*/ 661605 h 7653038"/>
              <a:gd name="connsiteX1421" fmla="*/ 4900223 w 9006483"/>
              <a:gd name="connsiteY1421" fmla="*/ 673397 h 7653038"/>
              <a:gd name="connsiteX1422" fmla="*/ 4984450 w 9006483"/>
              <a:gd name="connsiteY1422" fmla="*/ 685175 h 7653038"/>
              <a:gd name="connsiteX1423" fmla="*/ 6156054 w 9006483"/>
              <a:gd name="connsiteY1423" fmla="*/ 1228085 h 7653038"/>
              <a:gd name="connsiteX1424" fmla="*/ 6315648 w 9006483"/>
              <a:gd name="connsiteY1424" fmla="*/ 1373135 h 7653038"/>
              <a:gd name="connsiteX1425" fmla="*/ 6672590 w 9006483"/>
              <a:gd name="connsiteY1425" fmla="*/ 1016193 h 7653038"/>
              <a:gd name="connsiteX1426" fmla="*/ 6477147 w 9006483"/>
              <a:gd name="connsiteY1426" fmla="*/ 838564 h 7653038"/>
              <a:gd name="connsiteX1427" fmla="*/ 4689994 w 9006483"/>
              <a:gd name="connsiteY1427" fmla="*/ 144499 h 7653038"/>
              <a:gd name="connsiteX1428" fmla="*/ 4532688 w 9006483"/>
              <a:gd name="connsiteY1428" fmla="*/ 140522 h 7653038"/>
              <a:gd name="connsiteX1429" fmla="*/ 4532646 w 9006483"/>
              <a:gd name="connsiteY1429" fmla="*/ 140524 h 7653038"/>
              <a:gd name="connsiteX1430" fmla="*/ 4532729 w 9006483"/>
              <a:gd name="connsiteY1430" fmla="*/ 140522 h 7653038"/>
              <a:gd name="connsiteX1431" fmla="*/ 4532688 w 9006483"/>
              <a:gd name="connsiteY1431" fmla="*/ 0 h 7653038"/>
              <a:gd name="connsiteX1432" fmla="*/ 7730087 w 9006483"/>
              <a:gd name="connsiteY1432" fmla="*/ 3197398 h 7653038"/>
              <a:gd name="connsiteX1433" fmla="*/ 4532688 w 9006483"/>
              <a:gd name="connsiteY1433" fmla="*/ 6394797 h 7653038"/>
              <a:gd name="connsiteX1434" fmla="*/ 1335288 w 9006483"/>
              <a:gd name="connsiteY1434" fmla="*/ 3197397 h 7653038"/>
              <a:gd name="connsiteX1435" fmla="*/ 4532688 w 9006483"/>
              <a:gd name="connsiteY1435" fmla="*/ 0 h 765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</a:cxnLst>
            <a:rect l="l" t="t" r="r" b="b"/>
            <a:pathLst>
              <a:path w="9006483" h="7653038">
                <a:moveTo>
                  <a:pt x="4016550" y="6606371"/>
                </a:moveTo>
                <a:cubicBezTo>
                  <a:pt x="4133856" y="6604468"/>
                  <a:pt x="4258106" y="6616961"/>
                  <a:pt x="4391671" y="6649199"/>
                </a:cubicBezTo>
                <a:cubicBezTo>
                  <a:pt x="4432701" y="6655270"/>
                  <a:pt x="4472777" y="6662872"/>
                  <a:pt x="4511916" y="6671847"/>
                </a:cubicBezTo>
                <a:lnTo>
                  <a:pt x="4545452" y="6680882"/>
                </a:lnTo>
                <a:lnTo>
                  <a:pt x="4665604" y="6658252"/>
                </a:lnTo>
                <a:cubicBezTo>
                  <a:pt x="4799163" y="6626014"/>
                  <a:pt x="4922988" y="6612956"/>
                  <a:pt x="5039552" y="6613869"/>
                </a:cubicBezTo>
                <a:cubicBezTo>
                  <a:pt x="5855496" y="6620256"/>
                  <a:pt x="6315627" y="7311184"/>
                  <a:pt x="7268127" y="6899411"/>
                </a:cubicBezTo>
                <a:cubicBezTo>
                  <a:pt x="6738914" y="7353262"/>
                  <a:pt x="6509477" y="7309721"/>
                  <a:pt x="6213050" y="7331493"/>
                </a:cubicBezTo>
                <a:cubicBezTo>
                  <a:pt x="5916624" y="7353265"/>
                  <a:pt x="5713982" y="7155645"/>
                  <a:pt x="5489568" y="7030041"/>
                </a:cubicBezTo>
                <a:cubicBezTo>
                  <a:pt x="5265154" y="6904437"/>
                  <a:pt x="5114429" y="6696772"/>
                  <a:pt x="4806281" y="6758736"/>
                </a:cubicBezTo>
                <a:lnTo>
                  <a:pt x="4781287" y="6762785"/>
                </a:lnTo>
                <a:lnTo>
                  <a:pt x="4839758" y="6785480"/>
                </a:lnTo>
                <a:cubicBezTo>
                  <a:pt x="5245145" y="6975142"/>
                  <a:pt x="5527127" y="7294805"/>
                  <a:pt x="5728094" y="7473163"/>
                </a:cubicBezTo>
                <a:lnTo>
                  <a:pt x="5527127" y="7643985"/>
                </a:lnTo>
                <a:cubicBezTo>
                  <a:pt x="5063438" y="7122727"/>
                  <a:pt x="4836565" y="6928564"/>
                  <a:pt x="4634307" y="6840707"/>
                </a:cubicBezTo>
                <a:lnTo>
                  <a:pt x="4541663" y="6808521"/>
                </a:lnTo>
                <a:lnTo>
                  <a:pt x="4422968" y="6849760"/>
                </a:lnTo>
                <a:cubicBezTo>
                  <a:pt x="4220703" y="6937617"/>
                  <a:pt x="3993830" y="7131780"/>
                  <a:pt x="3530140" y="7653038"/>
                </a:cubicBezTo>
                <a:lnTo>
                  <a:pt x="3329174" y="7482216"/>
                </a:lnTo>
                <a:cubicBezTo>
                  <a:pt x="3530142" y="7303858"/>
                  <a:pt x="3812123" y="6984195"/>
                  <a:pt x="4217510" y="6794533"/>
                </a:cubicBezTo>
                <a:lnTo>
                  <a:pt x="4308894" y="6759063"/>
                </a:lnTo>
                <a:lnTo>
                  <a:pt x="4250987" y="6749683"/>
                </a:lnTo>
                <a:cubicBezTo>
                  <a:pt x="3942839" y="6687719"/>
                  <a:pt x="3792114" y="6922544"/>
                  <a:pt x="3567700" y="7048148"/>
                </a:cubicBezTo>
                <a:cubicBezTo>
                  <a:pt x="3343287" y="7173752"/>
                  <a:pt x="3145170" y="7342703"/>
                  <a:pt x="2844218" y="7322440"/>
                </a:cubicBezTo>
                <a:cubicBezTo>
                  <a:pt x="2543264" y="7302177"/>
                  <a:pt x="2291195" y="7380423"/>
                  <a:pt x="1761980" y="6926572"/>
                </a:cubicBezTo>
                <a:cubicBezTo>
                  <a:pt x="2714481" y="7338345"/>
                  <a:pt x="3195407" y="6619691"/>
                  <a:pt x="4016550" y="6606371"/>
                </a:cubicBezTo>
                <a:close/>
                <a:moveTo>
                  <a:pt x="7104127" y="5536624"/>
                </a:moveTo>
                <a:cubicBezTo>
                  <a:pt x="6849968" y="5849961"/>
                  <a:pt x="6797526" y="6494129"/>
                  <a:pt x="6132661" y="6587914"/>
                </a:cubicBezTo>
                <a:cubicBezTo>
                  <a:pt x="6841081" y="6432627"/>
                  <a:pt x="7525795" y="6616584"/>
                  <a:pt x="8041847" y="6105593"/>
                </a:cubicBezTo>
                <a:cubicBezTo>
                  <a:pt x="7926690" y="6341817"/>
                  <a:pt x="7493112" y="6746201"/>
                  <a:pt x="7079455" y="6834961"/>
                </a:cubicBezTo>
                <a:cubicBezTo>
                  <a:pt x="6665798" y="6923721"/>
                  <a:pt x="6006044" y="6675924"/>
                  <a:pt x="5559905" y="6638156"/>
                </a:cubicBezTo>
                <a:cubicBezTo>
                  <a:pt x="6064834" y="6492142"/>
                  <a:pt x="6066398" y="6457715"/>
                  <a:pt x="6313531" y="6240007"/>
                </a:cubicBezTo>
                <a:cubicBezTo>
                  <a:pt x="6560665" y="6022299"/>
                  <a:pt x="6829435" y="5694136"/>
                  <a:pt x="7104127" y="5536624"/>
                </a:cubicBezTo>
                <a:close/>
                <a:moveTo>
                  <a:pt x="1898822" y="5536624"/>
                </a:moveTo>
                <a:cubicBezTo>
                  <a:pt x="2173514" y="5694136"/>
                  <a:pt x="2442284" y="6022299"/>
                  <a:pt x="2689419" y="6240007"/>
                </a:cubicBezTo>
                <a:cubicBezTo>
                  <a:pt x="2936553" y="6457715"/>
                  <a:pt x="2938117" y="6492142"/>
                  <a:pt x="3443045" y="6638156"/>
                </a:cubicBezTo>
                <a:cubicBezTo>
                  <a:pt x="2797730" y="6784565"/>
                  <a:pt x="2337152" y="6923721"/>
                  <a:pt x="1923494" y="6834961"/>
                </a:cubicBezTo>
                <a:cubicBezTo>
                  <a:pt x="1509837" y="6746201"/>
                  <a:pt x="1076259" y="6341817"/>
                  <a:pt x="961102" y="6105593"/>
                </a:cubicBezTo>
                <a:cubicBezTo>
                  <a:pt x="1477154" y="6616584"/>
                  <a:pt x="2161868" y="6432627"/>
                  <a:pt x="2870290" y="6587914"/>
                </a:cubicBezTo>
                <a:cubicBezTo>
                  <a:pt x="2205423" y="6494129"/>
                  <a:pt x="2152981" y="5849961"/>
                  <a:pt x="1898822" y="5536624"/>
                </a:cubicBezTo>
                <a:close/>
                <a:moveTo>
                  <a:pt x="4905312" y="5138455"/>
                </a:moveTo>
                <a:lnTo>
                  <a:pt x="4882628" y="5143391"/>
                </a:lnTo>
                <a:cubicBezTo>
                  <a:pt x="4833950" y="5152086"/>
                  <a:pt x="4784655" y="5159000"/>
                  <a:pt x="4734812" y="5164061"/>
                </a:cubicBezTo>
                <a:lnTo>
                  <a:pt x="4577358" y="5172012"/>
                </a:lnTo>
                <a:lnTo>
                  <a:pt x="4577358" y="5646904"/>
                </a:lnTo>
                <a:lnTo>
                  <a:pt x="4783367" y="5636501"/>
                </a:lnTo>
                <a:cubicBezTo>
                  <a:pt x="4906999" y="5623946"/>
                  <a:pt x="5027915" y="5602205"/>
                  <a:pt x="5145422" y="5571971"/>
                </a:cubicBezTo>
                <a:lnTo>
                  <a:pt x="5199650" y="5555844"/>
                </a:lnTo>
                <a:lnTo>
                  <a:pt x="5197386" y="5555092"/>
                </a:lnTo>
                <a:cubicBezTo>
                  <a:pt x="5187526" y="5551799"/>
                  <a:pt x="5166393" y="5544656"/>
                  <a:pt x="5155082" y="5540191"/>
                </a:cubicBezTo>
                <a:cubicBezTo>
                  <a:pt x="5140001" y="5534238"/>
                  <a:pt x="5124919" y="5528285"/>
                  <a:pt x="5112219" y="5521141"/>
                </a:cubicBezTo>
                <a:cubicBezTo>
                  <a:pt x="5099519" y="5513997"/>
                  <a:pt x="5084835" y="5508044"/>
                  <a:pt x="5078882" y="5497328"/>
                </a:cubicBezTo>
                <a:cubicBezTo>
                  <a:pt x="5072929" y="5486612"/>
                  <a:pt x="5073722" y="5468753"/>
                  <a:pt x="5076500" y="5456847"/>
                </a:cubicBezTo>
                <a:cubicBezTo>
                  <a:pt x="5079278" y="5444941"/>
                  <a:pt x="5088406" y="5435019"/>
                  <a:pt x="5095550" y="5425891"/>
                </a:cubicBezTo>
                <a:cubicBezTo>
                  <a:pt x="5102694" y="5416763"/>
                  <a:pt x="5112219" y="5411206"/>
                  <a:pt x="5119363" y="5402078"/>
                </a:cubicBezTo>
                <a:cubicBezTo>
                  <a:pt x="5126507" y="5392950"/>
                  <a:pt x="5139207" y="5381441"/>
                  <a:pt x="5138413" y="5371122"/>
                </a:cubicBezTo>
                <a:cubicBezTo>
                  <a:pt x="5137619" y="5360803"/>
                  <a:pt x="5122537" y="5347707"/>
                  <a:pt x="5114600" y="5340166"/>
                </a:cubicBezTo>
                <a:cubicBezTo>
                  <a:pt x="5106663" y="5332625"/>
                  <a:pt x="5096741" y="5330640"/>
                  <a:pt x="5090788" y="5325878"/>
                </a:cubicBezTo>
                <a:cubicBezTo>
                  <a:pt x="5084835" y="5321116"/>
                  <a:pt x="5086026" y="5317147"/>
                  <a:pt x="5078882" y="5311591"/>
                </a:cubicBezTo>
                <a:cubicBezTo>
                  <a:pt x="5071738" y="5306035"/>
                  <a:pt x="5057847" y="5297303"/>
                  <a:pt x="5047925" y="5292541"/>
                </a:cubicBezTo>
                <a:cubicBezTo>
                  <a:pt x="5038003" y="5287779"/>
                  <a:pt x="5030066" y="5285000"/>
                  <a:pt x="5019350" y="5283016"/>
                </a:cubicBezTo>
                <a:cubicBezTo>
                  <a:pt x="5008634" y="5281032"/>
                  <a:pt x="4997126" y="5283413"/>
                  <a:pt x="4983632" y="5280635"/>
                </a:cubicBezTo>
                <a:cubicBezTo>
                  <a:pt x="4970138" y="5277857"/>
                  <a:pt x="4950294" y="5271903"/>
                  <a:pt x="4938388" y="5266347"/>
                </a:cubicBezTo>
                <a:cubicBezTo>
                  <a:pt x="4926482" y="5260791"/>
                  <a:pt x="4916163" y="5254440"/>
                  <a:pt x="4912194" y="5247297"/>
                </a:cubicBezTo>
                <a:cubicBezTo>
                  <a:pt x="4908225" y="5240154"/>
                  <a:pt x="4910606" y="5234597"/>
                  <a:pt x="4914575" y="5223485"/>
                </a:cubicBezTo>
                <a:cubicBezTo>
                  <a:pt x="4918544" y="5212373"/>
                  <a:pt x="4939182" y="5196100"/>
                  <a:pt x="4936007" y="5180622"/>
                </a:cubicBezTo>
                <a:cubicBezTo>
                  <a:pt x="4934420" y="5172883"/>
                  <a:pt x="4931542" y="5163556"/>
                  <a:pt x="4925440" y="5154577"/>
                </a:cubicBezTo>
                <a:close/>
                <a:moveTo>
                  <a:pt x="6269671" y="5063451"/>
                </a:moveTo>
                <a:lnTo>
                  <a:pt x="6156054" y="5166714"/>
                </a:lnTo>
                <a:lnTo>
                  <a:pt x="6116279" y="5197207"/>
                </a:lnTo>
                <a:lnTo>
                  <a:pt x="6107582" y="5225866"/>
                </a:lnTo>
                <a:cubicBezTo>
                  <a:pt x="6096866" y="5254044"/>
                  <a:pt x="6086547" y="5277857"/>
                  <a:pt x="6067100" y="5311591"/>
                </a:cubicBezTo>
                <a:cubicBezTo>
                  <a:pt x="6047653" y="5345325"/>
                  <a:pt x="6020269" y="5393744"/>
                  <a:pt x="5990900" y="5428272"/>
                </a:cubicBezTo>
                <a:cubicBezTo>
                  <a:pt x="5961531" y="5462800"/>
                  <a:pt x="5930972" y="5492169"/>
                  <a:pt x="5890888" y="5518760"/>
                </a:cubicBezTo>
                <a:cubicBezTo>
                  <a:pt x="5850804" y="5545351"/>
                  <a:pt x="5790478" y="5563607"/>
                  <a:pt x="5750394" y="5587816"/>
                </a:cubicBezTo>
                <a:cubicBezTo>
                  <a:pt x="5710310" y="5612025"/>
                  <a:pt x="5686894" y="5644966"/>
                  <a:pt x="5650382" y="5664016"/>
                </a:cubicBezTo>
                <a:cubicBezTo>
                  <a:pt x="5613870" y="5683066"/>
                  <a:pt x="5553941" y="5698147"/>
                  <a:pt x="5531319" y="5702116"/>
                </a:cubicBezTo>
                <a:cubicBezTo>
                  <a:pt x="5508697" y="5706085"/>
                  <a:pt x="5526556" y="5696559"/>
                  <a:pt x="5514650" y="5687828"/>
                </a:cubicBezTo>
                <a:cubicBezTo>
                  <a:pt x="5502744" y="5679097"/>
                  <a:pt x="5479726" y="5659253"/>
                  <a:pt x="5459882" y="5649728"/>
                </a:cubicBezTo>
                <a:cubicBezTo>
                  <a:pt x="5440038" y="5640203"/>
                  <a:pt x="5412654" y="5636631"/>
                  <a:pt x="5395588" y="5630678"/>
                </a:cubicBezTo>
                <a:cubicBezTo>
                  <a:pt x="5378522" y="5624725"/>
                  <a:pt x="5379713" y="5622741"/>
                  <a:pt x="5357488" y="5614010"/>
                </a:cubicBezTo>
                <a:lnTo>
                  <a:pt x="5356165" y="5613514"/>
                </a:lnTo>
                <a:lnTo>
                  <a:pt x="5351217" y="5615394"/>
                </a:lnTo>
                <a:cubicBezTo>
                  <a:pt x="5173336" y="5675589"/>
                  <a:pt x="4986660" y="5716706"/>
                  <a:pt x="4793624" y="5736310"/>
                </a:cubicBezTo>
                <a:lnTo>
                  <a:pt x="4577357" y="5747230"/>
                </a:lnTo>
                <a:lnTo>
                  <a:pt x="4577357" y="6253147"/>
                </a:lnTo>
                <a:lnTo>
                  <a:pt x="4689994" y="6250298"/>
                </a:lnTo>
                <a:cubicBezTo>
                  <a:pt x="5367321" y="6215965"/>
                  <a:pt x="5986481" y="5961167"/>
                  <a:pt x="6477147" y="5556233"/>
                </a:cubicBezTo>
                <a:lnTo>
                  <a:pt x="6626611" y="5420391"/>
                </a:lnTo>
                <a:close/>
                <a:moveTo>
                  <a:pt x="2786153" y="5054768"/>
                </a:moveTo>
                <a:lnTo>
                  <a:pt x="2429211" y="5411708"/>
                </a:lnTo>
                <a:lnTo>
                  <a:pt x="2588229" y="5556233"/>
                </a:lnTo>
                <a:cubicBezTo>
                  <a:pt x="3078895" y="5961166"/>
                  <a:pt x="3698054" y="6215964"/>
                  <a:pt x="4375386" y="6250298"/>
                </a:cubicBezTo>
                <a:lnTo>
                  <a:pt x="4469787" y="6252686"/>
                </a:lnTo>
                <a:lnTo>
                  <a:pt x="4469786" y="5746309"/>
                </a:lnTo>
                <a:lnTo>
                  <a:pt x="4271753" y="5736310"/>
                </a:lnTo>
                <a:cubicBezTo>
                  <a:pt x="3756991" y="5684033"/>
                  <a:pt x="3287454" y="5478773"/>
                  <a:pt x="2909324" y="5166713"/>
                </a:cubicBezTo>
                <a:close/>
                <a:moveTo>
                  <a:pt x="6149185" y="4942965"/>
                </a:moveTo>
                <a:lnTo>
                  <a:pt x="6126632" y="4990122"/>
                </a:lnTo>
                <a:cubicBezTo>
                  <a:pt x="6119885" y="5009172"/>
                  <a:pt x="6107582" y="5040525"/>
                  <a:pt x="6112344" y="5049653"/>
                </a:cubicBezTo>
                <a:cubicBezTo>
                  <a:pt x="6114725" y="5054217"/>
                  <a:pt x="6123754" y="5051736"/>
                  <a:pt x="6133031" y="5048760"/>
                </a:cubicBezTo>
                <a:lnTo>
                  <a:pt x="6138733" y="5047037"/>
                </a:lnTo>
                <a:lnTo>
                  <a:pt x="6198729" y="4992510"/>
                </a:lnTo>
                <a:close/>
                <a:moveTo>
                  <a:pt x="3130565" y="4710356"/>
                </a:moveTo>
                <a:lnTo>
                  <a:pt x="2857095" y="4983825"/>
                </a:lnTo>
                <a:lnTo>
                  <a:pt x="2973140" y="5089296"/>
                </a:lnTo>
                <a:cubicBezTo>
                  <a:pt x="3336407" y="5389089"/>
                  <a:pt x="3787485" y="5586279"/>
                  <a:pt x="4282011" y="5636501"/>
                </a:cubicBezTo>
                <a:lnTo>
                  <a:pt x="4469786" y="5645982"/>
                </a:lnTo>
                <a:lnTo>
                  <a:pt x="4469786" y="5171092"/>
                </a:lnTo>
                <a:lnTo>
                  <a:pt x="4330565" y="5164061"/>
                </a:lnTo>
                <a:cubicBezTo>
                  <a:pt x="3981668" y="5128629"/>
                  <a:pt x="3659594" y="5002469"/>
                  <a:pt x="3388305" y="4809546"/>
                </a:cubicBezTo>
                <a:lnTo>
                  <a:pt x="3314389" y="4752878"/>
                </a:lnTo>
                <a:lnTo>
                  <a:pt x="3305689" y="4752256"/>
                </a:lnTo>
                <a:cubicBezTo>
                  <a:pt x="3298650" y="4751673"/>
                  <a:pt x="3292251" y="4751301"/>
                  <a:pt x="3288182" y="4751996"/>
                </a:cubicBezTo>
                <a:cubicBezTo>
                  <a:pt x="3271910" y="4754774"/>
                  <a:pt x="3273100" y="4767078"/>
                  <a:pt x="3242939" y="4756759"/>
                </a:cubicBezTo>
                <a:cubicBezTo>
                  <a:pt x="3227857" y="4751599"/>
                  <a:pt x="3196405" y="4740983"/>
                  <a:pt x="3167483" y="4728630"/>
                </a:cubicBezTo>
                <a:close/>
                <a:moveTo>
                  <a:pt x="1293736" y="4605376"/>
                </a:moveTo>
                <a:cubicBezTo>
                  <a:pt x="1463952" y="4872382"/>
                  <a:pt x="1689158" y="5087842"/>
                  <a:pt x="1817094" y="5493985"/>
                </a:cubicBezTo>
                <a:cubicBezTo>
                  <a:pt x="1945030" y="5900128"/>
                  <a:pt x="1987993" y="6020221"/>
                  <a:pt x="2304115" y="6411054"/>
                </a:cubicBezTo>
                <a:cubicBezTo>
                  <a:pt x="1395866" y="6245147"/>
                  <a:pt x="1322820" y="6243820"/>
                  <a:pt x="988162" y="6009634"/>
                </a:cubicBezTo>
                <a:cubicBezTo>
                  <a:pt x="653504" y="5775448"/>
                  <a:pt x="337091" y="5325273"/>
                  <a:pt x="296165" y="5005939"/>
                </a:cubicBezTo>
                <a:cubicBezTo>
                  <a:pt x="758887" y="5665698"/>
                  <a:pt x="1369849" y="5699146"/>
                  <a:pt x="1925288" y="6165474"/>
                </a:cubicBezTo>
                <a:cubicBezTo>
                  <a:pt x="1379886" y="5773837"/>
                  <a:pt x="1462459" y="5041340"/>
                  <a:pt x="1293736" y="4605376"/>
                </a:cubicBezTo>
                <a:close/>
                <a:moveTo>
                  <a:pt x="7709213" y="4605376"/>
                </a:moveTo>
                <a:cubicBezTo>
                  <a:pt x="7540490" y="5041340"/>
                  <a:pt x="7786025" y="5619928"/>
                  <a:pt x="7104820" y="6174527"/>
                </a:cubicBezTo>
                <a:cubicBezTo>
                  <a:pt x="7814169" y="5599557"/>
                  <a:pt x="8244061" y="5665698"/>
                  <a:pt x="8706783" y="5005939"/>
                </a:cubicBezTo>
                <a:cubicBezTo>
                  <a:pt x="8665858" y="5325273"/>
                  <a:pt x="8349445" y="5775448"/>
                  <a:pt x="8014787" y="6009634"/>
                </a:cubicBezTo>
                <a:cubicBezTo>
                  <a:pt x="7680129" y="6243820"/>
                  <a:pt x="7588976" y="6172719"/>
                  <a:pt x="6698835" y="6411054"/>
                </a:cubicBezTo>
                <a:cubicBezTo>
                  <a:pt x="7078328" y="6047381"/>
                  <a:pt x="7094131" y="5863914"/>
                  <a:pt x="7222067" y="5457771"/>
                </a:cubicBezTo>
                <a:cubicBezTo>
                  <a:pt x="7350003" y="5051628"/>
                  <a:pt x="7538996" y="4872382"/>
                  <a:pt x="7709213" y="4605376"/>
                </a:cubicBezTo>
                <a:close/>
                <a:moveTo>
                  <a:pt x="4756937" y="4419573"/>
                </a:moveTo>
                <a:cubicBezTo>
                  <a:pt x="4749317" y="4421002"/>
                  <a:pt x="4750269" y="4430527"/>
                  <a:pt x="4745507" y="4436718"/>
                </a:cubicBezTo>
                <a:cubicBezTo>
                  <a:pt x="4740745" y="4442909"/>
                  <a:pt x="4735029" y="4452434"/>
                  <a:pt x="4728362" y="4456720"/>
                </a:cubicBezTo>
                <a:cubicBezTo>
                  <a:pt x="4721695" y="4461006"/>
                  <a:pt x="4715027" y="4461483"/>
                  <a:pt x="4705502" y="4462435"/>
                </a:cubicBezTo>
                <a:cubicBezTo>
                  <a:pt x="4695977" y="4463387"/>
                  <a:pt x="4678832" y="4463864"/>
                  <a:pt x="4671212" y="4462435"/>
                </a:cubicBezTo>
                <a:cubicBezTo>
                  <a:pt x="4663592" y="4461006"/>
                  <a:pt x="4664544" y="4452434"/>
                  <a:pt x="4659782" y="4453863"/>
                </a:cubicBezTo>
                <a:cubicBezTo>
                  <a:pt x="4655020" y="4455292"/>
                  <a:pt x="4649305" y="4461959"/>
                  <a:pt x="4642637" y="4471008"/>
                </a:cubicBezTo>
                <a:lnTo>
                  <a:pt x="4641223" y="4473784"/>
                </a:lnTo>
                <a:lnTo>
                  <a:pt x="4663752" y="4472647"/>
                </a:lnTo>
                <a:lnTo>
                  <a:pt x="4820931" y="4444633"/>
                </a:lnTo>
                <a:lnTo>
                  <a:pt x="4814087" y="4442433"/>
                </a:lnTo>
                <a:cubicBezTo>
                  <a:pt x="4801228" y="4437671"/>
                  <a:pt x="4800752" y="4431955"/>
                  <a:pt x="4791227" y="4428145"/>
                </a:cubicBezTo>
                <a:cubicBezTo>
                  <a:pt x="4781702" y="4424335"/>
                  <a:pt x="4764557" y="4418144"/>
                  <a:pt x="4756937" y="4419573"/>
                </a:cubicBezTo>
                <a:close/>
                <a:moveTo>
                  <a:pt x="4874094" y="4376710"/>
                </a:moveTo>
                <a:cubicBezTo>
                  <a:pt x="4867427" y="4376710"/>
                  <a:pt x="4862664" y="4385283"/>
                  <a:pt x="4862664" y="4385283"/>
                </a:cubicBezTo>
                <a:cubicBezTo>
                  <a:pt x="4858854" y="4388140"/>
                  <a:pt x="4845995" y="4390521"/>
                  <a:pt x="4851234" y="4393855"/>
                </a:cubicBezTo>
                <a:cubicBezTo>
                  <a:pt x="4856473" y="4397189"/>
                  <a:pt x="4883143" y="4401951"/>
                  <a:pt x="4894097" y="4405285"/>
                </a:cubicBezTo>
                <a:cubicBezTo>
                  <a:pt x="4905051" y="4408619"/>
                  <a:pt x="4916957" y="4413858"/>
                  <a:pt x="4916957" y="4413858"/>
                </a:cubicBezTo>
                <a:lnTo>
                  <a:pt x="4921788" y="4415669"/>
                </a:lnTo>
                <a:lnTo>
                  <a:pt x="4985777" y="4394037"/>
                </a:lnTo>
                <a:lnTo>
                  <a:pt x="4985537" y="4393855"/>
                </a:lnTo>
                <a:cubicBezTo>
                  <a:pt x="4966963" y="4390045"/>
                  <a:pt x="4936483" y="4392427"/>
                  <a:pt x="4922672" y="4390998"/>
                </a:cubicBezTo>
                <a:cubicBezTo>
                  <a:pt x="4908861" y="4389569"/>
                  <a:pt x="4902669" y="4385283"/>
                  <a:pt x="4902669" y="4385283"/>
                </a:cubicBezTo>
                <a:cubicBezTo>
                  <a:pt x="4894573" y="4382902"/>
                  <a:pt x="4880761" y="4376710"/>
                  <a:pt x="4874094" y="4376710"/>
                </a:cubicBezTo>
                <a:close/>
                <a:moveTo>
                  <a:pt x="5562275" y="4363852"/>
                </a:moveTo>
                <a:cubicBezTo>
                  <a:pt x="5550369" y="4366630"/>
                  <a:pt x="5538859" y="4372584"/>
                  <a:pt x="5533700" y="4378140"/>
                </a:cubicBezTo>
                <a:cubicBezTo>
                  <a:pt x="5528541" y="4383696"/>
                  <a:pt x="5531319" y="4388856"/>
                  <a:pt x="5531319" y="4397190"/>
                </a:cubicBezTo>
                <a:cubicBezTo>
                  <a:pt x="5531319" y="4405524"/>
                  <a:pt x="5532112" y="4420605"/>
                  <a:pt x="5533700" y="4428146"/>
                </a:cubicBezTo>
                <a:cubicBezTo>
                  <a:pt x="5535288" y="4435687"/>
                  <a:pt x="5534494" y="4441243"/>
                  <a:pt x="5540844" y="4442434"/>
                </a:cubicBezTo>
                <a:cubicBezTo>
                  <a:pt x="5547194" y="4443625"/>
                  <a:pt x="5561481" y="4433702"/>
                  <a:pt x="5571800" y="4435290"/>
                </a:cubicBezTo>
                <a:cubicBezTo>
                  <a:pt x="5582119" y="4436877"/>
                  <a:pt x="5592041" y="4449181"/>
                  <a:pt x="5602757" y="4451959"/>
                </a:cubicBezTo>
                <a:cubicBezTo>
                  <a:pt x="5613473" y="4454737"/>
                  <a:pt x="5626966" y="4455928"/>
                  <a:pt x="5636094" y="4451959"/>
                </a:cubicBezTo>
                <a:lnTo>
                  <a:pt x="5647985" y="4441766"/>
                </a:lnTo>
                <a:lnTo>
                  <a:pt x="5571033" y="4364814"/>
                </a:lnTo>
                <a:close/>
                <a:moveTo>
                  <a:pt x="2380928" y="4363226"/>
                </a:moveTo>
                <a:lnTo>
                  <a:pt x="2459246" y="4506412"/>
                </a:lnTo>
                <a:cubicBezTo>
                  <a:pt x="2514541" y="4593816"/>
                  <a:pt x="2575211" y="4677482"/>
                  <a:pt x="2640790" y="4756946"/>
                </a:cubicBezTo>
                <a:lnTo>
                  <a:pt x="2779366" y="4909417"/>
                </a:lnTo>
                <a:lnTo>
                  <a:pt x="2971581" y="4717202"/>
                </a:lnTo>
                <a:lnTo>
                  <a:pt x="2929804" y="4725504"/>
                </a:lnTo>
                <a:cubicBezTo>
                  <a:pt x="2913036" y="4727687"/>
                  <a:pt x="2895078" y="4726794"/>
                  <a:pt x="2876225" y="4716277"/>
                </a:cubicBezTo>
                <a:cubicBezTo>
                  <a:pt x="2838522" y="4695243"/>
                  <a:pt x="2796057" y="4639284"/>
                  <a:pt x="2750019" y="4590071"/>
                </a:cubicBezTo>
                <a:cubicBezTo>
                  <a:pt x="2703981" y="4540858"/>
                  <a:pt x="2635322" y="4444021"/>
                  <a:pt x="2600000" y="4421002"/>
                </a:cubicBezTo>
                <a:cubicBezTo>
                  <a:pt x="2564679" y="4397983"/>
                  <a:pt x="2552772" y="4451165"/>
                  <a:pt x="2538088" y="4451959"/>
                </a:cubicBezTo>
                <a:cubicBezTo>
                  <a:pt x="2523404" y="4452753"/>
                  <a:pt x="2531341" y="4438068"/>
                  <a:pt x="2511894" y="4425765"/>
                </a:cubicBezTo>
                <a:cubicBezTo>
                  <a:pt x="2492447" y="4413462"/>
                  <a:pt x="2457523" y="4403937"/>
                  <a:pt x="2421407" y="4378140"/>
                </a:cubicBezTo>
                <a:cubicBezTo>
                  <a:pt x="2412378" y="4371690"/>
                  <a:pt x="2403399" y="4369086"/>
                  <a:pt x="2394153" y="4366978"/>
                </a:cubicBezTo>
                <a:close/>
                <a:moveTo>
                  <a:pt x="5452124" y="4253670"/>
                </a:moveTo>
                <a:lnTo>
                  <a:pt x="5424272" y="4278984"/>
                </a:lnTo>
                <a:cubicBezTo>
                  <a:pt x="5268515" y="4407526"/>
                  <a:pt x="5084519" y="4503074"/>
                  <a:pt x="4882984" y="4554926"/>
                </a:cubicBezTo>
                <a:lnTo>
                  <a:pt x="4882651" y="4554998"/>
                </a:lnTo>
                <a:lnTo>
                  <a:pt x="4877071" y="4576379"/>
                </a:lnTo>
                <a:cubicBezTo>
                  <a:pt x="4868142" y="4594437"/>
                  <a:pt x="4854251" y="4612693"/>
                  <a:pt x="4859807" y="4618646"/>
                </a:cubicBezTo>
                <a:cubicBezTo>
                  <a:pt x="4870919" y="4630552"/>
                  <a:pt x="4907829" y="4608724"/>
                  <a:pt x="4931244" y="4606740"/>
                </a:cubicBezTo>
                <a:cubicBezTo>
                  <a:pt x="4954660" y="4604756"/>
                  <a:pt x="4987203" y="4602771"/>
                  <a:pt x="5000300" y="4606740"/>
                </a:cubicBezTo>
                <a:cubicBezTo>
                  <a:pt x="5013397" y="4610709"/>
                  <a:pt x="4991172" y="4631346"/>
                  <a:pt x="5009825" y="4630552"/>
                </a:cubicBezTo>
                <a:cubicBezTo>
                  <a:pt x="5028478" y="4629758"/>
                  <a:pt x="5095153" y="4613089"/>
                  <a:pt x="5112219" y="4601977"/>
                </a:cubicBezTo>
                <a:cubicBezTo>
                  <a:pt x="5129285" y="4590865"/>
                  <a:pt x="5106266" y="4574989"/>
                  <a:pt x="5112219" y="4563877"/>
                </a:cubicBezTo>
                <a:cubicBezTo>
                  <a:pt x="5118172" y="4552765"/>
                  <a:pt x="5131666" y="4540858"/>
                  <a:pt x="5147938" y="4535302"/>
                </a:cubicBezTo>
                <a:cubicBezTo>
                  <a:pt x="5164210" y="4529746"/>
                  <a:pt x="5189212" y="4533318"/>
                  <a:pt x="5209850" y="4530540"/>
                </a:cubicBezTo>
                <a:cubicBezTo>
                  <a:pt x="5230488" y="4527762"/>
                  <a:pt x="5245569" y="4529350"/>
                  <a:pt x="5271763" y="4518634"/>
                </a:cubicBezTo>
                <a:cubicBezTo>
                  <a:pt x="5297957" y="4507918"/>
                  <a:pt x="5343597" y="4483312"/>
                  <a:pt x="5367013" y="4466246"/>
                </a:cubicBezTo>
                <a:cubicBezTo>
                  <a:pt x="5390429" y="4449180"/>
                  <a:pt x="5393604" y="4431321"/>
                  <a:pt x="5412257" y="4416240"/>
                </a:cubicBezTo>
                <a:cubicBezTo>
                  <a:pt x="5430910" y="4401159"/>
                  <a:pt x="5469803" y="4390443"/>
                  <a:pt x="5478931" y="4375759"/>
                </a:cubicBezTo>
                <a:cubicBezTo>
                  <a:pt x="5488059" y="4361075"/>
                  <a:pt x="5470597" y="4346390"/>
                  <a:pt x="5467025" y="4328134"/>
                </a:cubicBezTo>
                <a:cubicBezTo>
                  <a:pt x="5463453" y="4309878"/>
                  <a:pt x="5460675" y="4282493"/>
                  <a:pt x="5457500" y="4266221"/>
                </a:cubicBezTo>
                <a:close/>
                <a:moveTo>
                  <a:pt x="3599632" y="4241289"/>
                </a:moveTo>
                <a:lnTo>
                  <a:pt x="3275468" y="4565451"/>
                </a:lnTo>
                <a:lnTo>
                  <a:pt x="3349499" y="4632734"/>
                </a:lnTo>
                <a:cubicBezTo>
                  <a:pt x="3521749" y="4774888"/>
                  <a:pt x="3720023" y="4886634"/>
                  <a:pt x="3936104" y="4959756"/>
                </a:cubicBezTo>
                <a:lnTo>
                  <a:pt x="3946183" y="4962753"/>
                </a:lnTo>
                <a:lnTo>
                  <a:pt x="3944031" y="4952207"/>
                </a:lnTo>
                <a:cubicBezTo>
                  <a:pt x="3943076" y="4944133"/>
                  <a:pt x="3942034" y="4936741"/>
                  <a:pt x="3938264" y="4930590"/>
                </a:cubicBezTo>
                <a:cubicBezTo>
                  <a:pt x="3923183" y="4905984"/>
                  <a:pt x="3921594" y="4900031"/>
                  <a:pt x="3931120" y="4880584"/>
                </a:cubicBezTo>
                <a:cubicBezTo>
                  <a:pt x="3940644" y="4861137"/>
                  <a:pt x="3984698" y="4834150"/>
                  <a:pt x="3995413" y="4813909"/>
                </a:cubicBezTo>
                <a:cubicBezTo>
                  <a:pt x="4006129" y="4793668"/>
                  <a:pt x="3976761" y="4776602"/>
                  <a:pt x="3995413" y="4759140"/>
                </a:cubicBezTo>
                <a:cubicBezTo>
                  <a:pt x="4014066" y="4741678"/>
                  <a:pt x="4077171" y="4720246"/>
                  <a:pt x="4107332" y="4709134"/>
                </a:cubicBezTo>
                <a:cubicBezTo>
                  <a:pt x="4137494" y="4698022"/>
                  <a:pt x="4156544" y="4694052"/>
                  <a:pt x="4176388" y="4692465"/>
                </a:cubicBezTo>
                <a:cubicBezTo>
                  <a:pt x="4196232" y="4690877"/>
                  <a:pt x="4214092" y="4703578"/>
                  <a:pt x="4226394" y="4699609"/>
                </a:cubicBezTo>
                <a:cubicBezTo>
                  <a:pt x="4238697" y="4695640"/>
                  <a:pt x="4239889" y="4677780"/>
                  <a:pt x="4250207" y="4668652"/>
                </a:cubicBezTo>
                <a:cubicBezTo>
                  <a:pt x="4260527" y="4659524"/>
                  <a:pt x="4271638" y="4653174"/>
                  <a:pt x="4288308" y="4644840"/>
                </a:cubicBezTo>
                <a:cubicBezTo>
                  <a:pt x="4304976" y="4636506"/>
                  <a:pt x="4337123" y="4628965"/>
                  <a:pt x="4350220" y="4618646"/>
                </a:cubicBezTo>
                <a:cubicBezTo>
                  <a:pt x="4356772" y="4613486"/>
                  <a:pt x="4359749" y="4607037"/>
                  <a:pt x="4361684" y="4600637"/>
                </a:cubicBezTo>
                <a:lnTo>
                  <a:pt x="4365270" y="4588445"/>
                </a:lnTo>
                <a:lnTo>
                  <a:pt x="4284575" y="4577161"/>
                </a:lnTo>
                <a:cubicBezTo>
                  <a:pt x="4042976" y="4534007"/>
                  <a:pt x="3822824" y="4428950"/>
                  <a:pt x="3641106" y="4278984"/>
                </a:cubicBezTo>
                <a:close/>
                <a:moveTo>
                  <a:pt x="4403710" y="4142813"/>
                </a:moveTo>
                <a:cubicBezTo>
                  <a:pt x="4406242" y="4141994"/>
                  <a:pt x="4408351" y="4142126"/>
                  <a:pt x="4409772" y="4143807"/>
                </a:cubicBezTo>
                <a:cubicBezTo>
                  <a:pt x="4415456" y="4150531"/>
                  <a:pt x="4423041" y="4162715"/>
                  <a:pt x="4438098" y="4169841"/>
                </a:cubicBezTo>
                <a:cubicBezTo>
                  <a:pt x="4453156" y="4176967"/>
                  <a:pt x="4426130" y="4196480"/>
                  <a:pt x="4424458" y="4207746"/>
                </a:cubicBezTo>
                <a:cubicBezTo>
                  <a:pt x="4422786" y="4219012"/>
                  <a:pt x="4435107" y="4235982"/>
                  <a:pt x="4417613" y="4239897"/>
                </a:cubicBezTo>
                <a:cubicBezTo>
                  <a:pt x="4400120" y="4243812"/>
                  <a:pt x="4351847" y="4242705"/>
                  <a:pt x="4337648" y="4237287"/>
                </a:cubicBezTo>
                <a:cubicBezTo>
                  <a:pt x="4323454" y="4231870"/>
                  <a:pt x="4333802" y="4217413"/>
                  <a:pt x="4332446" y="4207393"/>
                </a:cubicBezTo>
                <a:cubicBezTo>
                  <a:pt x="4340005" y="4199832"/>
                  <a:pt x="4343599" y="4177589"/>
                  <a:pt x="4345999" y="4171566"/>
                </a:cubicBezTo>
                <a:cubicBezTo>
                  <a:pt x="4348400" y="4165543"/>
                  <a:pt x="4366129" y="4164390"/>
                  <a:pt x="4376757" y="4159763"/>
                </a:cubicBezTo>
                <a:cubicBezTo>
                  <a:pt x="4384728" y="4156293"/>
                  <a:pt x="4396116" y="4145271"/>
                  <a:pt x="4403710" y="4142813"/>
                </a:cubicBezTo>
                <a:close/>
                <a:moveTo>
                  <a:pt x="5302719" y="4105248"/>
                </a:moveTo>
                <a:cubicBezTo>
                  <a:pt x="5289860" y="4106677"/>
                  <a:pt x="5285098" y="4124774"/>
                  <a:pt x="5288432" y="4128108"/>
                </a:cubicBezTo>
                <a:cubicBezTo>
                  <a:pt x="5291766" y="4131442"/>
                  <a:pt x="5316054" y="4123821"/>
                  <a:pt x="5322722" y="4125250"/>
                </a:cubicBezTo>
                <a:cubicBezTo>
                  <a:pt x="5329390" y="4126679"/>
                  <a:pt x="5332247" y="4130965"/>
                  <a:pt x="5328437" y="4136680"/>
                </a:cubicBezTo>
                <a:cubicBezTo>
                  <a:pt x="5324627" y="4142395"/>
                  <a:pt x="5309387" y="4154777"/>
                  <a:pt x="5299862" y="4159540"/>
                </a:cubicBezTo>
                <a:cubicBezTo>
                  <a:pt x="5290337" y="4164303"/>
                  <a:pt x="5277478" y="4167160"/>
                  <a:pt x="5271287" y="4165255"/>
                </a:cubicBezTo>
                <a:cubicBezTo>
                  <a:pt x="5265096" y="4163350"/>
                  <a:pt x="5268905" y="4148586"/>
                  <a:pt x="5262714" y="4148110"/>
                </a:cubicBezTo>
                <a:cubicBezTo>
                  <a:pt x="5256523" y="4147634"/>
                  <a:pt x="5240806" y="4154302"/>
                  <a:pt x="5234139" y="4162398"/>
                </a:cubicBezTo>
                <a:cubicBezTo>
                  <a:pt x="5227472" y="4170494"/>
                  <a:pt x="5226043" y="4182401"/>
                  <a:pt x="5222709" y="4196688"/>
                </a:cubicBezTo>
                <a:cubicBezTo>
                  <a:pt x="5219375" y="4210975"/>
                  <a:pt x="5215090" y="4235264"/>
                  <a:pt x="5214137" y="4248123"/>
                </a:cubicBezTo>
                <a:cubicBezTo>
                  <a:pt x="5213185" y="4260982"/>
                  <a:pt x="5214136" y="4267649"/>
                  <a:pt x="5216994" y="4273840"/>
                </a:cubicBezTo>
                <a:lnTo>
                  <a:pt x="5220900" y="4276965"/>
                </a:lnTo>
                <a:lnTo>
                  <a:pt x="5348075" y="4186549"/>
                </a:lnTo>
                <a:lnTo>
                  <a:pt x="5371489" y="4165269"/>
                </a:lnTo>
                <a:lnTo>
                  <a:pt x="5317938" y="4111718"/>
                </a:lnTo>
                <a:close/>
                <a:moveTo>
                  <a:pt x="5436813" y="4056985"/>
                </a:moveTo>
                <a:cubicBezTo>
                  <a:pt x="5432795" y="4056867"/>
                  <a:pt x="5428727" y="4058157"/>
                  <a:pt x="5424163" y="4061432"/>
                </a:cubicBezTo>
                <a:lnTo>
                  <a:pt x="5418309" y="4059953"/>
                </a:lnTo>
                <a:lnTo>
                  <a:pt x="5450088" y="4091731"/>
                </a:lnTo>
                <a:lnTo>
                  <a:pt x="5468241" y="4071757"/>
                </a:lnTo>
                <a:lnTo>
                  <a:pt x="5449166" y="4060986"/>
                </a:lnTo>
                <a:cubicBezTo>
                  <a:pt x="5444800" y="4058629"/>
                  <a:pt x="5440832" y="4057103"/>
                  <a:pt x="5436813" y="4056985"/>
                </a:cubicBezTo>
                <a:close/>
                <a:moveTo>
                  <a:pt x="1716557" y="3932846"/>
                </a:moveTo>
                <a:cubicBezTo>
                  <a:pt x="1718938" y="3926496"/>
                  <a:pt x="1739972" y="3962612"/>
                  <a:pt x="1749894" y="3978090"/>
                </a:cubicBezTo>
                <a:cubicBezTo>
                  <a:pt x="1759816" y="3993568"/>
                  <a:pt x="1768944" y="3997537"/>
                  <a:pt x="1776088" y="4025715"/>
                </a:cubicBezTo>
                <a:cubicBezTo>
                  <a:pt x="1783232" y="4053893"/>
                  <a:pt x="1797519" y="4134062"/>
                  <a:pt x="1792757" y="4147159"/>
                </a:cubicBezTo>
                <a:cubicBezTo>
                  <a:pt x="1787995" y="4160256"/>
                  <a:pt x="1757435" y="4120965"/>
                  <a:pt x="1747513" y="4104296"/>
                </a:cubicBezTo>
                <a:cubicBezTo>
                  <a:pt x="1737591" y="4087627"/>
                  <a:pt x="1735209" y="4061830"/>
                  <a:pt x="1733225" y="4047146"/>
                </a:cubicBezTo>
                <a:cubicBezTo>
                  <a:pt x="1731241" y="4032462"/>
                  <a:pt x="1739576" y="4032462"/>
                  <a:pt x="1735607" y="4016190"/>
                </a:cubicBezTo>
                <a:cubicBezTo>
                  <a:pt x="1731638" y="3999918"/>
                  <a:pt x="1714176" y="3939196"/>
                  <a:pt x="1716557" y="3932846"/>
                </a:cubicBezTo>
                <a:close/>
                <a:moveTo>
                  <a:pt x="4973214" y="3887541"/>
                </a:moveTo>
                <a:cubicBezTo>
                  <a:pt x="4968630" y="3888673"/>
                  <a:pt x="4962439" y="3891887"/>
                  <a:pt x="4956962" y="3896650"/>
                </a:cubicBezTo>
                <a:cubicBezTo>
                  <a:pt x="4946008" y="3906175"/>
                  <a:pt x="4927434" y="3940941"/>
                  <a:pt x="4914099" y="3948085"/>
                </a:cubicBezTo>
                <a:cubicBezTo>
                  <a:pt x="4900764" y="3955229"/>
                  <a:pt x="4887906" y="3943323"/>
                  <a:pt x="4876952" y="3939513"/>
                </a:cubicBezTo>
                <a:cubicBezTo>
                  <a:pt x="4865998" y="3935703"/>
                  <a:pt x="4853616" y="3933797"/>
                  <a:pt x="4848377" y="3925225"/>
                </a:cubicBezTo>
                <a:cubicBezTo>
                  <a:pt x="4844448" y="3918796"/>
                  <a:pt x="4845073" y="3916385"/>
                  <a:pt x="4845430" y="3904129"/>
                </a:cubicBezTo>
                <a:lnTo>
                  <a:pt x="4845449" y="3900639"/>
                </a:lnTo>
                <a:lnTo>
                  <a:pt x="4799031" y="3920936"/>
                </a:lnTo>
                <a:lnTo>
                  <a:pt x="4805514" y="3939513"/>
                </a:lnTo>
                <a:cubicBezTo>
                  <a:pt x="4815039" y="3957610"/>
                  <a:pt x="4845043" y="3974755"/>
                  <a:pt x="4851234" y="3990948"/>
                </a:cubicBezTo>
                <a:cubicBezTo>
                  <a:pt x="4857425" y="4007140"/>
                  <a:pt x="4842186" y="4021428"/>
                  <a:pt x="4842662" y="4036668"/>
                </a:cubicBezTo>
                <a:cubicBezTo>
                  <a:pt x="4843138" y="4051908"/>
                  <a:pt x="4855997" y="4070482"/>
                  <a:pt x="4854092" y="4082388"/>
                </a:cubicBezTo>
                <a:cubicBezTo>
                  <a:pt x="4852187" y="4094294"/>
                  <a:pt x="4839328" y="4098104"/>
                  <a:pt x="4831232" y="4108105"/>
                </a:cubicBezTo>
                <a:cubicBezTo>
                  <a:pt x="4823136" y="4118106"/>
                  <a:pt x="4818849" y="4144776"/>
                  <a:pt x="4805514" y="4142395"/>
                </a:cubicBezTo>
                <a:cubicBezTo>
                  <a:pt x="4792179" y="4140014"/>
                  <a:pt x="4764081" y="4111439"/>
                  <a:pt x="4751222" y="4093818"/>
                </a:cubicBezTo>
                <a:cubicBezTo>
                  <a:pt x="4738363" y="4076197"/>
                  <a:pt x="4737887" y="4039525"/>
                  <a:pt x="4728362" y="4036668"/>
                </a:cubicBezTo>
                <a:cubicBezTo>
                  <a:pt x="4718837" y="4033810"/>
                  <a:pt x="4705026" y="4069529"/>
                  <a:pt x="4694072" y="4076673"/>
                </a:cubicBezTo>
                <a:cubicBezTo>
                  <a:pt x="4683118" y="4083817"/>
                  <a:pt x="4670259" y="4086674"/>
                  <a:pt x="4662639" y="4079530"/>
                </a:cubicBezTo>
                <a:cubicBezTo>
                  <a:pt x="4655019" y="4072386"/>
                  <a:pt x="4654067" y="4049526"/>
                  <a:pt x="4648352" y="4033810"/>
                </a:cubicBezTo>
                <a:cubicBezTo>
                  <a:pt x="4642637" y="4018094"/>
                  <a:pt x="4634540" y="3997139"/>
                  <a:pt x="4628349" y="3985233"/>
                </a:cubicBezTo>
                <a:cubicBezTo>
                  <a:pt x="4625254" y="3979280"/>
                  <a:pt x="4620253" y="3976065"/>
                  <a:pt x="4616384" y="3973088"/>
                </a:cubicBezTo>
                <a:lnTo>
                  <a:pt x="4612087" y="3964200"/>
                </a:lnTo>
                <a:lnTo>
                  <a:pt x="4611507" y="3964296"/>
                </a:lnTo>
                <a:lnTo>
                  <a:pt x="4577357" y="3966021"/>
                </a:lnTo>
                <a:lnTo>
                  <a:pt x="4577357" y="4231951"/>
                </a:lnTo>
                <a:lnTo>
                  <a:pt x="4580107" y="4234863"/>
                </a:lnTo>
                <a:cubicBezTo>
                  <a:pt x="4590130" y="4241247"/>
                  <a:pt x="4595131" y="4232764"/>
                  <a:pt x="4596917" y="4239551"/>
                </a:cubicBezTo>
                <a:cubicBezTo>
                  <a:pt x="4599298" y="4248600"/>
                  <a:pt x="4609775" y="4266698"/>
                  <a:pt x="4582629" y="4276699"/>
                </a:cubicBezTo>
                <a:lnTo>
                  <a:pt x="4577357" y="4278060"/>
                </a:lnTo>
                <a:lnTo>
                  <a:pt x="4577357" y="4300949"/>
                </a:lnTo>
                <a:lnTo>
                  <a:pt x="4582629" y="4299558"/>
                </a:lnTo>
                <a:cubicBezTo>
                  <a:pt x="4604060" y="4291462"/>
                  <a:pt x="4596440" y="4279555"/>
                  <a:pt x="4605489" y="4273840"/>
                </a:cubicBezTo>
                <a:cubicBezTo>
                  <a:pt x="4614538" y="4268125"/>
                  <a:pt x="4626921" y="4277651"/>
                  <a:pt x="4636922" y="4265268"/>
                </a:cubicBezTo>
                <a:cubicBezTo>
                  <a:pt x="4646923" y="4252885"/>
                  <a:pt x="4651210" y="4213356"/>
                  <a:pt x="4665497" y="4199545"/>
                </a:cubicBezTo>
                <a:cubicBezTo>
                  <a:pt x="4679784" y="4185734"/>
                  <a:pt x="4716932" y="4190973"/>
                  <a:pt x="4722647" y="4182400"/>
                </a:cubicBezTo>
                <a:cubicBezTo>
                  <a:pt x="4728362" y="4173827"/>
                  <a:pt x="4705026" y="4159064"/>
                  <a:pt x="4699787" y="4148110"/>
                </a:cubicBezTo>
                <a:cubicBezTo>
                  <a:pt x="4694548" y="4137156"/>
                  <a:pt x="4686928" y="4128108"/>
                  <a:pt x="4691214" y="4116678"/>
                </a:cubicBezTo>
                <a:cubicBezTo>
                  <a:pt x="4695500" y="4105248"/>
                  <a:pt x="4716455" y="4080482"/>
                  <a:pt x="4725504" y="4079530"/>
                </a:cubicBezTo>
                <a:cubicBezTo>
                  <a:pt x="4734553" y="4078578"/>
                  <a:pt x="4743602" y="4100486"/>
                  <a:pt x="4745507" y="4110963"/>
                </a:cubicBezTo>
                <a:cubicBezTo>
                  <a:pt x="4747412" y="4121440"/>
                  <a:pt x="4734553" y="4131441"/>
                  <a:pt x="4736934" y="4142395"/>
                </a:cubicBezTo>
                <a:cubicBezTo>
                  <a:pt x="4739315" y="4153349"/>
                  <a:pt x="4752174" y="4174780"/>
                  <a:pt x="4759794" y="4176685"/>
                </a:cubicBezTo>
                <a:cubicBezTo>
                  <a:pt x="4767414" y="4178590"/>
                  <a:pt x="4773129" y="4153825"/>
                  <a:pt x="4782654" y="4153825"/>
                </a:cubicBezTo>
                <a:cubicBezTo>
                  <a:pt x="4792179" y="4153825"/>
                  <a:pt x="4801704" y="4183829"/>
                  <a:pt x="4816944" y="4176685"/>
                </a:cubicBezTo>
                <a:cubicBezTo>
                  <a:pt x="4832184" y="4169541"/>
                  <a:pt x="4857425" y="4120012"/>
                  <a:pt x="4874094" y="4110963"/>
                </a:cubicBezTo>
                <a:cubicBezTo>
                  <a:pt x="4890763" y="4101914"/>
                  <a:pt x="4908861" y="4129537"/>
                  <a:pt x="4916957" y="4122393"/>
                </a:cubicBezTo>
                <a:cubicBezTo>
                  <a:pt x="4925053" y="4115249"/>
                  <a:pt x="4924101" y="4080959"/>
                  <a:pt x="4922672" y="4068100"/>
                </a:cubicBezTo>
                <a:cubicBezTo>
                  <a:pt x="4921243" y="4055241"/>
                  <a:pt x="4907908" y="4055241"/>
                  <a:pt x="4908384" y="4045240"/>
                </a:cubicBezTo>
                <a:cubicBezTo>
                  <a:pt x="4908860" y="4035239"/>
                  <a:pt x="4918862" y="4013808"/>
                  <a:pt x="4925529" y="4008093"/>
                </a:cubicBezTo>
                <a:cubicBezTo>
                  <a:pt x="4932197" y="4002378"/>
                  <a:pt x="4949818" y="4015236"/>
                  <a:pt x="4948389" y="4010950"/>
                </a:cubicBezTo>
                <a:cubicBezTo>
                  <a:pt x="4946960" y="4006664"/>
                  <a:pt x="4922196" y="3990471"/>
                  <a:pt x="4916957" y="3982375"/>
                </a:cubicBezTo>
                <a:cubicBezTo>
                  <a:pt x="4911718" y="3974279"/>
                  <a:pt x="4912195" y="3969517"/>
                  <a:pt x="4916957" y="3962373"/>
                </a:cubicBezTo>
                <a:cubicBezTo>
                  <a:pt x="4921719" y="3955229"/>
                  <a:pt x="4935054" y="3951419"/>
                  <a:pt x="4945532" y="3939513"/>
                </a:cubicBezTo>
                <a:cubicBezTo>
                  <a:pt x="4956010" y="3927607"/>
                  <a:pt x="4977917" y="3898079"/>
                  <a:pt x="4979822" y="3890935"/>
                </a:cubicBezTo>
                <a:cubicBezTo>
                  <a:pt x="4980775" y="3887363"/>
                  <a:pt x="4977798" y="3886410"/>
                  <a:pt x="4973214" y="3887541"/>
                </a:cubicBezTo>
                <a:close/>
                <a:moveTo>
                  <a:pt x="4048323" y="3792596"/>
                </a:moveTo>
                <a:lnTo>
                  <a:pt x="3684334" y="4156585"/>
                </a:lnTo>
                <a:lnTo>
                  <a:pt x="3717304" y="4186549"/>
                </a:lnTo>
                <a:cubicBezTo>
                  <a:pt x="3859750" y="4304105"/>
                  <a:pt x="4028021" y="4391487"/>
                  <a:pt x="4212332" y="4438908"/>
                </a:cubicBezTo>
                <a:lnTo>
                  <a:pt x="4328254" y="4459570"/>
                </a:lnTo>
                <a:lnTo>
                  <a:pt x="4328951" y="4457085"/>
                </a:lnTo>
                <a:cubicBezTo>
                  <a:pt x="4331312" y="4451124"/>
                  <a:pt x="4334007" y="4445965"/>
                  <a:pt x="4336407" y="4442433"/>
                </a:cubicBezTo>
                <a:cubicBezTo>
                  <a:pt x="4346013" y="4428304"/>
                  <a:pt x="4365385" y="4424812"/>
                  <a:pt x="4391182" y="4425288"/>
                </a:cubicBezTo>
                <a:cubicBezTo>
                  <a:pt x="4404081" y="4425526"/>
                  <a:pt x="4425313" y="4433463"/>
                  <a:pt x="4445207" y="4439872"/>
                </a:cubicBezTo>
                <a:lnTo>
                  <a:pt x="4469786" y="4446381"/>
                </a:lnTo>
                <a:lnTo>
                  <a:pt x="4469786" y="4346618"/>
                </a:lnTo>
                <a:lnTo>
                  <a:pt x="4462619" y="4345814"/>
                </a:lnTo>
                <a:cubicBezTo>
                  <a:pt x="4455277" y="4346191"/>
                  <a:pt x="4448729" y="4347977"/>
                  <a:pt x="4448332" y="4345278"/>
                </a:cubicBezTo>
                <a:cubicBezTo>
                  <a:pt x="4447935" y="4342579"/>
                  <a:pt x="4449483" y="4338769"/>
                  <a:pt x="4453928" y="4334681"/>
                </a:cubicBezTo>
                <a:lnTo>
                  <a:pt x="4469786" y="4326218"/>
                </a:lnTo>
                <a:lnTo>
                  <a:pt x="4469786" y="4297725"/>
                </a:lnTo>
                <a:lnTo>
                  <a:pt x="4461481" y="4298800"/>
                </a:lnTo>
                <a:cubicBezTo>
                  <a:pt x="4448778" y="4300005"/>
                  <a:pt x="4438807" y="4300392"/>
                  <a:pt x="4434044" y="4299559"/>
                </a:cubicBezTo>
                <a:cubicBezTo>
                  <a:pt x="4414994" y="4296225"/>
                  <a:pt x="4468810" y="4262411"/>
                  <a:pt x="4468334" y="4256696"/>
                </a:cubicBezTo>
                <a:cubicBezTo>
                  <a:pt x="4467858" y="4250981"/>
                  <a:pt x="4429282" y="4256696"/>
                  <a:pt x="4431187" y="4245266"/>
                </a:cubicBezTo>
                <a:cubicBezTo>
                  <a:pt x="4432140" y="4239551"/>
                  <a:pt x="4443570" y="4228597"/>
                  <a:pt x="4455119" y="4217405"/>
                </a:cubicBezTo>
                <a:lnTo>
                  <a:pt x="4469786" y="4202534"/>
                </a:lnTo>
                <a:lnTo>
                  <a:pt x="4469786" y="4175411"/>
                </a:lnTo>
                <a:lnTo>
                  <a:pt x="4466905" y="4173650"/>
                </a:lnTo>
                <a:cubicBezTo>
                  <a:pt x="4459285" y="4170257"/>
                  <a:pt x="4450713" y="4167875"/>
                  <a:pt x="4448332" y="4165256"/>
                </a:cubicBezTo>
                <a:cubicBezTo>
                  <a:pt x="4443570" y="4160017"/>
                  <a:pt x="4454046" y="4166685"/>
                  <a:pt x="4451189" y="4156684"/>
                </a:cubicBezTo>
                <a:cubicBezTo>
                  <a:pt x="4448332" y="4146683"/>
                  <a:pt x="4424996" y="4117631"/>
                  <a:pt x="4431187" y="4105249"/>
                </a:cubicBezTo>
                <a:cubicBezTo>
                  <a:pt x="4434283" y="4099058"/>
                  <a:pt x="4442855" y="4088461"/>
                  <a:pt x="4453511" y="4081853"/>
                </a:cubicBezTo>
                <a:lnTo>
                  <a:pt x="4469786" y="4076273"/>
                </a:lnTo>
                <a:lnTo>
                  <a:pt x="4469786" y="3965100"/>
                </a:lnTo>
                <a:lnTo>
                  <a:pt x="4453876" y="3964297"/>
                </a:lnTo>
                <a:cubicBezTo>
                  <a:pt x="4324298" y="3951138"/>
                  <a:pt x="4204211" y="3905889"/>
                  <a:pt x="4101685" y="3836623"/>
                </a:cubicBezTo>
                <a:close/>
                <a:moveTo>
                  <a:pt x="4835451" y="3753284"/>
                </a:moveTo>
                <a:cubicBezTo>
                  <a:pt x="4822213" y="3749757"/>
                  <a:pt x="4801942" y="3760562"/>
                  <a:pt x="4796942" y="3765205"/>
                </a:cubicBezTo>
                <a:cubicBezTo>
                  <a:pt x="4793609" y="3768300"/>
                  <a:pt x="4795871" y="3771991"/>
                  <a:pt x="4798906" y="3777349"/>
                </a:cubicBezTo>
                <a:lnTo>
                  <a:pt x="4802937" y="3790859"/>
                </a:lnTo>
                <a:lnTo>
                  <a:pt x="4846207" y="3767374"/>
                </a:lnTo>
                <a:lnTo>
                  <a:pt x="4845519" y="3762348"/>
                </a:lnTo>
                <a:cubicBezTo>
                  <a:pt x="4843495" y="3757228"/>
                  <a:pt x="4839864" y="3754460"/>
                  <a:pt x="4835451" y="3753284"/>
                </a:cubicBezTo>
                <a:close/>
                <a:moveTo>
                  <a:pt x="4440432" y="3722503"/>
                </a:moveTo>
                <a:cubicBezTo>
                  <a:pt x="4441894" y="3721469"/>
                  <a:pt x="4445055" y="3722066"/>
                  <a:pt x="4445889" y="3724582"/>
                </a:cubicBezTo>
                <a:cubicBezTo>
                  <a:pt x="4446722" y="3727099"/>
                  <a:pt x="4444244" y="3732580"/>
                  <a:pt x="4448213" y="3735248"/>
                </a:cubicBezTo>
                <a:cubicBezTo>
                  <a:pt x="4452182" y="3737916"/>
                  <a:pt x="4461664" y="3730709"/>
                  <a:pt x="4466921" y="3740592"/>
                </a:cubicBezTo>
                <a:cubicBezTo>
                  <a:pt x="4472177" y="3750475"/>
                  <a:pt x="4473410" y="3768976"/>
                  <a:pt x="4471736" y="3775842"/>
                </a:cubicBezTo>
                <a:cubicBezTo>
                  <a:pt x="4470062" y="3782708"/>
                  <a:pt x="4450997" y="3790334"/>
                  <a:pt x="4443514" y="3787131"/>
                </a:cubicBezTo>
                <a:cubicBezTo>
                  <a:pt x="4436031" y="3783928"/>
                  <a:pt x="4428116" y="3766088"/>
                  <a:pt x="4426835" y="3756627"/>
                </a:cubicBezTo>
                <a:cubicBezTo>
                  <a:pt x="4425554" y="3747166"/>
                  <a:pt x="4434845" y="3736477"/>
                  <a:pt x="4437111" y="3730790"/>
                </a:cubicBezTo>
                <a:cubicBezTo>
                  <a:pt x="4439377" y="3725103"/>
                  <a:pt x="4438969" y="3723538"/>
                  <a:pt x="4440432" y="3722503"/>
                </a:cubicBezTo>
                <a:close/>
                <a:moveTo>
                  <a:pt x="7999505" y="3687980"/>
                </a:moveTo>
                <a:cubicBezTo>
                  <a:pt x="8007294" y="4501233"/>
                  <a:pt x="8344508" y="4469176"/>
                  <a:pt x="7949312" y="5238581"/>
                </a:cubicBezTo>
                <a:cubicBezTo>
                  <a:pt x="8502640" y="4428408"/>
                  <a:pt x="8467938" y="4616712"/>
                  <a:pt x="8568186" y="4483273"/>
                </a:cubicBezTo>
                <a:cubicBezTo>
                  <a:pt x="8668434" y="4349833"/>
                  <a:pt x="8851747" y="4353599"/>
                  <a:pt x="8987764" y="3758207"/>
                </a:cubicBezTo>
                <a:cubicBezTo>
                  <a:pt x="9036868" y="4086192"/>
                  <a:pt x="8970396" y="4449699"/>
                  <a:pt x="8736923" y="4770824"/>
                </a:cubicBezTo>
                <a:cubicBezTo>
                  <a:pt x="8503449" y="5091948"/>
                  <a:pt x="8215753" y="5285565"/>
                  <a:pt x="7586922" y="5684952"/>
                </a:cubicBezTo>
                <a:cubicBezTo>
                  <a:pt x="7833329" y="5220671"/>
                  <a:pt x="7748388" y="4843392"/>
                  <a:pt x="7817151" y="4510563"/>
                </a:cubicBezTo>
                <a:cubicBezTo>
                  <a:pt x="7885915" y="4177734"/>
                  <a:pt x="7881078" y="3994880"/>
                  <a:pt x="7999505" y="3687980"/>
                </a:cubicBezTo>
                <a:close/>
                <a:moveTo>
                  <a:pt x="1003444" y="3687980"/>
                </a:moveTo>
                <a:cubicBezTo>
                  <a:pt x="1121871" y="3994880"/>
                  <a:pt x="1117034" y="4177734"/>
                  <a:pt x="1185798" y="4510563"/>
                </a:cubicBezTo>
                <a:cubicBezTo>
                  <a:pt x="1254562" y="4843392"/>
                  <a:pt x="1169620" y="5220671"/>
                  <a:pt x="1416027" y="5684952"/>
                </a:cubicBezTo>
                <a:cubicBezTo>
                  <a:pt x="787196" y="5285565"/>
                  <a:pt x="499500" y="5091948"/>
                  <a:pt x="266026" y="4770824"/>
                </a:cubicBezTo>
                <a:cubicBezTo>
                  <a:pt x="32552" y="4449699"/>
                  <a:pt x="-33919" y="4086192"/>
                  <a:pt x="15185" y="3758207"/>
                </a:cubicBezTo>
                <a:cubicBezTo>
                  <a:pt x="151202" y="4353599"/>
                  <a:pt x="334515" y="4349833"/>
                  <a:pt x="434763" y="4483273"/>
                </a:cubicBezTo>
                <a:cubicBezTo>
                  <a:pt x="535011" y="4616712"/>
                  <a:pt x="500309" y="4428408"/>
                  <a:pt x="1053637" y="5238581"/>
                </a:cubicBezTo>
                <a:cubicBezTo>
                  <a:pt x="803296" y="4423909"/>
                  <a:pt x="995655" y="4501233"/>
                  <a:pt x="1003444" y="3687980"/>
                </a:cubicBezTo>
                <a:close/>
                <a:moveTo>
                  <a:pt x="6294005" y="3382723"/>
                </a:moveTo>
                <a:cubicBezTo>
                  <a:pt x="6298278" y="3382580"/>
                  <a:pt x="6301552" y="3383275"/>
                  <a:pt x="6302842" y="3385160"/>
                </a:cubicBezTo>
                <a:cubicBezTo>
                  <a:pt x="6310383" y="3387144"/>
                  <a:pt x="6313163" y="3405003"/>
                  <a:pt x="6312369" y="3413734"/>
                </a:cubicBezTo>
                <a:cubicBezTo>
                  <a:pt x="6311575" y="3422465"/>
                  <a:pt x="6305224" y="3434372"/>
                  <a:pt x="6298080" y="3437547"/>
                </a:cubicBezTo>
                <a:cubicBezTo>
                  <a:pt x="6290936" y="3440722"/>
                  <a:pt x="6276649" y="3439531"/>
                  <a:pt x="6269505" y="3432784"/>
                </a:cubicBezTo>
                <a:cubicBezTo>
                  <a:pt x="6262361" y="3426037"/>
                  <a:pt x="6249660" y="3405003"/>
                  <a:pt x="6255216" y="3397066"/>
                </a:cubicBezTo>
                <a:cubicBezTo>
                  <a:pt x="6259383" y="3391113"/>
                  <a:pt x="6281187" y="3383151"/>
                  <a:pt x="6294005" y="3382723"/>
                </a:cubicBezTo>
                <a:close/>
                <a:moveTo>
                  <a:pt x="7079845" y="3295070"/>
                </a:moveTo>
                <a:lnTo>
                  <a:pt x="7071601" y="3458335"/>
                </a:lnTo>
                <a:cubicBezTo>
                  <a:pt x="7019324" y="3973098"/>
                  <a:pt x="6814065" y="4442634"/>
                  <a:pt x="6502004" y="4820763"/>
                </a:cubicBezTo>
                <a:lnTo>
                  <a:pt x="6348270" y="4989913"/>
                </a:lnTo>
                <a:lnTo>
                  <a:pt x="6705211" y="5346854"/>
                </a:lnTo>
                <a:lnTo>
                  <a:pt x="6891524" y="5141856"/>
                </a:lnTo>
                <a:cubicBezTo>
                  <a:pt x="7296457" y="4651191"/>
                  <a:pt x="7551255" y="4032030"/>
                  <a:pt x="7585589" y="3354705"/>
                </a:cubicBezTo>
                <a:lnTo>
                  <a:pt x="7587096" y="3295070"/>
                </a:lnTo>
                <a:close/>
                <a:moveTo>
                  <a:pt x="6387848" y="3295070"/>
                </a:moveTo>
                <a:lnTo>
                  <a:pt x="6144465" y="3295071"/>
                </a:lnTo>
                <a:lnTo>
                  <a:pt x="6146314" y="3297052"/>
                </a:lnTo>
                <a:cubicBezTo>
                  <a:pt x="6163317" y="3331655"/>
                  <a:pt x="6161457" y="3385457"/>
                  <a:pt x="6171875" y="3404209"/>
                </a:cubicBezTo>
                <a:cubicBezTo>
                  <a:pt x="6185766" y="3429212"/>
                  <a:pt x="6192513" y="3415321"/>
                  <a:pt x="6205213" y="3420877"/>
                </a:cubicBezTo>
                <a:cubicBezTo>
                  <a:pt x="6217913" y="3426433"/>
                  <a:pt x="6236566" y="3421671"/>
                  <a:pt x="6248075" y="3437546"/>
                </a:cubicBezTo>
                <a:cubicBezTo>
                  <a:pt x="6259584" y="3453421"/>
                  <a:pt x="6292525" y="3485965"/>
                  <a:pt x="6274269" y="3516127"/>
                </a:cubicBezTo>
                <a:cubicBezTo>
                  <a:pt x="6256013" y="3546289"/>
                  <a:pt x="6173066" y="3601852"/>
                  <a:pt x="6138538" y="3618521"/>
                </a:cubicBezTo>
                <a:cubicBezTo>
                  <a:pt x="6104010" y="3635190"/>
                  <a:pt x="6078213" y="3606615"/>
                  <a:pt x="6067100" y="3616140"/>
                </a:cubicBezTo>
                <a:cubicBezTo>
                  <a:pt x="6055988" y="3625665"/>
                  <a:pt x="6075038" y="3662177"/>
                  <a:pt x="6071863" y="3675671"/>
                </a:cubicBezTo>
                <a:cubicBezTo>
                  <a:pt x="6068688" y="3689165"/>
                  <a:pt x="6055194" y="3695118"/>
                  <a:pt x="6048050" y="3697102"/>
                </a:cubicBezTo>
                <a:cubicBezTo>
                  <a:pt x="6040906" y="3699086"/>
                  <a:pt x="6032969" y="3683211"/>
                  <a:pt x="6029000" y="3687577"/>
                </a:cubicBezTo>
                <a:cubicBezTo>
                  <a:pt x="6025031" y="3691943"/>
                  <a:pt x="6033366" y="3709802"/>
                  <a:pt x="6024238" y="3723296"/>
                </a:cubicBezTo>
                <a:cubicBezTo>
                  <a:pt x="6015110" y="3736790"/>
                  <a:pt x="5996060" y="3730837"/>
                  <a:pt x="5974232" y="3768540"/>
                </a:cubicBezTo>
                <a:cubicBezTo>
                  <a:pt x="5952404" y="3806243"/>
                  <a:pt x="5911525" y="3915781"/>
                  <a:pt x="5893269" y="3949515"/>
                </a:cubicBezTo>
                <a:cubicBezTo>
                  <a:pt x="5875013" y="3983249"/>
                  <a:pt x="5871044" y="3961024"/>
                  <a:pt x="5864694" y="3970946"/>
                </a:cubicBezTo>
                <a:cubicBezTo>
                  <a:pt x="5858344" y="3980868"/>
                  <a:pt x="5862313" y="3996743"/>
                  <a:pt x="5855169" y="4009046"/>
                </a:cubicBezTo>
                <a:cubicBezTo>
                  <a:pt x="5848025" y="4021349"/>
                  <a:pt x="5837707" y="4033256"/>
                  <a:pt x="5821832" y="4044765"/>
                </a:cubicBezTo>
                <a:cubicBezTo>
                  <a:pt x="5805957" y="4056274"/>
                  <a:pt x="5775397" y="4068180"/>
                  <a:pt x="5759919" y="4078102"/>
                </a:cubicBezTo>
                <a:cubicBezTo>
                  <a:pt x="5744441" y="4088024"/>
                  <a:pt x="5731344" y="4095962"/>
                  <a:pt x="5728963" y="4104296"/>
                </a:cubicBezTo>
                <a:cubicBezTo>
                  <a:pt x="5726582" y="4112630"/>
                  <a:pt x="5740473" y="4127712"/>
                  <a:pt x="5745632" y="4128109"/>
                </a:cubicBezTo>
                <a:cubicBezTo>
                  <a:pt x="5750791" y="4128506"/>
                  <a:pt x="5749204" y="4112233"/>
                  <a:pt x="5759919" y="4106677"/>
                </a:cubicBezTo>
                <a:cubicBezTo>
                  <a:pt x="5770634" y="4101121"/>
                  <a:pt x="5795241" y="4101121"/>
                  <a:pt x="5809925" y="4094771"/>
                </a:cubicBezTo>
                <a:cubicBezTo>
                  <a:pt x="5824609" y="4088421"/>
                  <a:pt x="5838103" y="4078102"/>
                  <a:pt x="5848025" y="4068577"/>
                </a:cubicBezTo>
                <a:cubicBezTo>
                  <a:pt x="5857947" y="4059052"/>
                  <a:pt x="5866679" y="4051511"/>
                  <a:pt x="5869457" y="4037621"/>
                </a:cubicBezTo>
                <a:cubicBezTo>
                  <a:pt x="5872235" y="4023730"/>
                  <a:pt x="5858741" y="3996346"/>
                  <a:pt x="5864694" y="3985234"/>
                </a:cubicBezTo>
                <a:cubicBezTo>
                  <a:pt x="5870647" y="3974122"/>
                  <a:pt x="5893666" y="3979280"/>
                  <a:pt x="5905175" y="3970946"/>
                </a:cubicBezTo>
                <a:cubicBezTo>
                  <a:pt x="5916684" y="3962612"/>
                  <a:pt x="5924225" y="3943958"/>
                  <a:pt x="5933750" y="3935227"/>
                </a:cubicBezTo>
                <a:cubicBezTo>
                  <a:pt x="5943275" y="3926496"/>
                  <a:pt x="5956372" y="3914193"/>
                  <a:pt x="5962325" y="3918559"/>
                </a:cubicBezTo>
                <a:cubicBezTo>
                  <a:pt x="5968278" y="3922925"/>
                  <a:pt x="5967485" y="3946737"/>
                  <a:pt x="5969469" y="3961421"/>
                </a:cubicBezTo>
                <a:cubicBezTo>
                  <a:pt x="5971453" y="3976105"/>
                  <a:pt x="5972645" y="3990790"/>
                  <a:pt x="5974232" y="4006665"/>
                </a:cubicBezTo>
                <a:cubicBezTo>
                  <a:pt x="5975820" y="4022540"/>
                  <a:pt x="5981375" y="4040796"/>
                  <a:pt x="5978994" y="4056671"/>
                </a:cubicBezTo>
                <a:cubicBezTo>
                  <a:pt x="5976613" y="4072546"/>
                  <a:pt x="5964310" y="4087231"/>
                  <a:pt x="5959944" y="4101915"/>
                </a:cubicBezTo>
                <a:cubicBezTo>
                  <a:pt x="5955578" y="4116599"/>
                  <a:pt x="5955181" y="4130489"/>
                  <a:pt x="5952800" y="4144777"/>
                </a:cubicBezTo>
                <a:cubicBezTo>
                  <a:pt x="5952800" y="4144777"/>
                  <a:pt x="5952007" y="4169384"/>
                  <a:pt x="5945657" y="4187640"/>
                </a:cubicBezTo>
                <a:cubicBezTo>
                  <a:pt x="5939307" y="4205896"/>
                  <a:pt x="5927797" y="4227327"/>
                  <a:pt x="5914700" y="4254315"/>
                </a:cubicBezTo>
                <a:cubicBezTo>
                  <a:pt x="5901603" y="4281302"/>
                  <a:pt x="5883347" y="4330118"/>
                  <a:pt x="5867075" y="4349565"/>
                </a:cubicBezTo>
                <a:cubicBezTo>
                  <a:pt x="5850803" y="4369012"/>
                  <a:pt x="5832547" y="4370202"/>
                  <a:pt x="5817069" y="4370996"/>
                </a:cubicBezTo>
                <a:cubicBezTo>
                  <a:pt x="5801591" y="4371790"/>
                  <a:pt x="5793654" y="4354327"/>
                  <a:pt x="5774207" y="4354327"/>
                </a:cubicBezTo>
                <a:cubicBezTo>
                  <a:pt x="5764484" y="4354327"/>
                  <a:pt x="5757340" y="4367027"/>
                  <a:pt x="5746972" y="4375460"/>
                </a:cubicBezTo>
                <a:lnTo>
                  <a:pt x="5737522" y="4379165"/>
                </a:lnTo>
                <a:lnTo>
                  <a:pt x="5823574" y="4465218"/>
                </a:lnTo>
                <a:lnTo>
                  <a:pt x="5838798" y="4451216"/>
                </a:lnTo>
                <a:cubicBezTo>
                  <a:pt x="5848422" y="4444816"/>
                  <a:pt x="5858741" y="4439061"/>
                  <a:pt x="5867075" y="4432910"/>
                </a:cubicBezTo>
                <a:cubicBezTo>
                  <a:pt x="5883743" y="4420607"/>
                  <a:pt x="5901206" y="4403541"/>
                  <a:pt x="5914700" y="4399572"/>
                </a:cubicBezTo>
                <a:cubicBezTo>
                  <a:pt x="5924821" y="4396595"/>
                  <a:pt x="5924673" y="4404333"/>
                  <a:pt x="5934347" y="4407719"/>
                </a:cubicBezTo>
                <a:lnTo>
                  <a:pt x="5942613" y="4408550"/>
                </a:lnTo>
                <a:lnTo>
                  <a:pt x="5968026" y="4380589"/>
                </a:lnTo>
                <a:lnTo>
                  <a:pt x="6081007" y="4221675"/>
                </a:lnTo>
                <a:lnTo>
                  <a:pt x="6081034" y="4221015"/>
                </a:lnTo>
                <a:cubicBezTo>
                  <a:pt x="6081735" y="4211254"/>
                  <a:pt x="6082678" y="4202721"/>
                  <a:pt x="6083769" y="4197165"/>
                </a:cubicBezTo>
                <a:cubicBezTo>
                  <a:pt x="6088135" y="4174940"/>
                  <a:pt x="6102026" y="4167399"/>
                  <a:pt x="6109963" y="4161446"/>
                </a:cubicBezTo>
                <a:cubicBezTo>
                  <a:pt x="6113932" y="4158469"/>
                  <a:pt x="6118793" y="4155592"/>
                  <a:pt x="6122911" y="4154897"/>
                </a:cubicBezTo>
                <a:lnTo>
                  <a:pt x="6126058" y="4157326"/>
                </a:lnTo>
                <a:lnTo>
                  <a:pt x="6189287" y="4044208"/>
                </a:lnTo>
                <a:cubicBezTo>
                  <a:pt x="6291993" y="3843687"/>
                  <a:pt x="6359363" y="3622073"/>
                  <a:pt x="6383177" y="3387582"/>
                </a:cubicBezTo>
                <a:close/>
                <a:moveTo>
                  <a:pt x="2965090" y="3295070"/>
                </a:moveTo>
                <a:lnTo>
                  <a:pt x="2973559" y="3301666"/>
                </a:lnTo>
                <a:cubicBezTo>
                  <a:pt x="2981299" y="3307470"/>
                  <a:pt x="2990328" y="3314515"/>
                  <a:pt x="2992908" y="3320865"/>
                </a:cubicBezTo>
                <a:cubicBezTo>
                  <a:pt x="2998066" y="3333565"/>
                  <a:pt x="2996082" y="3348250"/>
                  <a:pt x="2992908" y="3366109"/>
                </a:cubicBezTo>
                <a:cubicBezTo>
                  <a:pt x="2989732" y="3383968"/>
                  <a:pt x="2976238" y="3405796"/>
                  <a:pt x="2973857" y="3428021"/>
                </a:cubicBezTo>
                <a:cubicBezTo>
                  <a:pt x="2971477" y="3450246"/>
                  <a:pt x="2975048" y="3479615"/>
                  <a:pt x="2978619" y="3499459"/>
                </a:cubicBezTo>
                <a:cubicBezTo>
                  <a:pt x="2982191" y="3519303"/>
                  <a:pt x="2993305" y="3523271"/>
                  <a:pt x="2995288" y="3547084"/>
                </a:cubicBezTo>
                <a:cubicBezTo>
                  <a:pt x="2997272" y="3570897"/>
                  <a:pt x="2992906" y="3599075"/>
                  <a:pt x="2990525" y="3642334"/>
                </a:cubicBezTo>
                <a:cubicBezTo>
                  <a:pt x="2988145" y="3685593"/>
                  <a:pt x="2980603" y="3767746"/>
                  <a:pt x="2981001" y="3806640"/>
                </a:cubicBezTo>
                <a:cubicBezTo>
                  <a:pt x="2981398" y="3845534"/>
                  <a:pt x="2981398" y="3838390"/>
                  <a:pt x="2992908" y="3875696"/>
                </a:cubicBezTo>
                <a:cubicBezTo>
                  <a:pt x="3004418" y="3913002"/>
                  <a:pt x="3044899" y="3996346"/>
                  <a:pt x="3050057" y="4030477"/>
                </a:cubicBezTo>
                <a:cubicBezTo>
                  <a:pt x="3055217" y="4064608"/>
                  <a:pt x="3029023" y="4064609"/>
                  <a:pt x="3023863" y="4080484"/>
                </a:cubicBezTo>
                <a:cubicBezTo>
                  <a:pt x="3018705" y="4096359"/>
                  <a:pt x="3030213" y="4122552"/>
                  <a:pt x="3019100" y="4125727"/>
                </a:cubicBezTo>
                <a:cubicBezTo>
                  <a:pt x="3007987" y="4128902"/>
                  <a:pt x="2959967" y="4096359"/>
                  <a:pt x="2957188" y="4099534"/>
                </a:cubicBezTo>
                <a:cubicBezTo>
                  <a:pt x="2954410" y="4102709"/>
                  <a:pt x="2988541" y="4126521"/>
                  <a:pt x="3002432" y="4144777"/>
                </a:cubicBezTo>
                <a:cubicBezTo>
                  <a:pt x="3016323" y="4163033"/>
                  <a:pt x="3044899" y="4204309"/>
                  <a:pt x="3040533" y="4209071"/>
                </a:cubicBezTo>
                <a:cubicBezTo>
                  <a:pt x="3036166" y="4213833"/>
                  <a:pt x="2974254" y="4166208"/>
                  <a:pt x="2976238" y="4173352"/>
                </a:cubicBezTo>
                <a:cubicBezTo>
                  <a:pt x="2978222" y="4180496"/>
                  <a:pt x="3034183" y="4219390"/>
                  <a:pt x="3052438" y="4251934"/>
                </a:cubicBezTo>
                <a:cubicBezTo>
                  <a:pt x="3061567" y="4268206"/>
                  <a:pt x="3065436" y="4284676"/>
                  <a:pt x="3069256" y="4303428"/>
                </a:cubicBezTo>
                <a:lnTo>
                  <a:pt x="3084078" y="4361918"/>
                </a:lnTo>
                <a:lnTo>
                  <a:pt x="3097352" y="4380589"/>
                </a:lnTo>
                <a:lnTo>
                  <a:pt x="3197741" y="4491043"/>
                </a:lnTo>
                <a:lnTo>
                  <a:pt x="3521902" y="4166880"/>
                </a:lnTo>
                <a:lnTo>
                  <a:pt x="3451104" y="4088982"/>
                </a:lnTo>
                <a:cubicBezTo>
                  <a:pt x="3279714" y="3881306"/>
                  <a:pt x="3166981" y="3623427"/>
                  <a:pt x="3138270" y="3340710"/>
                </a:cubicBezTo>
                <a:lnTo>
                  <a:pt x="3135965" y="3295070"/>
                </a:lnTo>
                <a:lnTo>
                  <a:pt x="3038323" y="3295070"/>
                </a:lnTo>
                <a:lnTo>
                  <a:pt x="3037071" y="3296234"/>
                </a:lnTo>
                <a:cubicBezTo>
                  <a:pt x="3031727" y="3300004"/>
                  <a:pt x="3026542" y="3302906"/>
                  <a:pt x="3023863" y="3304196"/>
                </a:cubicBezTo>
                <a:cubicBezTo>
                  <a:pt x="3018506" y="3306775"/>
                  <a:pt x="3004318" y="3302509"/>
                  <a:pt x="2990823" y="3297945"/>
                </a:cubicBezTo>
                <a:lnTo>
                  <a:pt x="2982300" y="3295070"/>
                </a:lnTo>
                <a:close/>
                <a:moveTo>
                  <a:pt x="2247827" y="3295070"/>
                </a:moveTo>
                <a:lnTo>
                  <a:pt x="2252338" y="3304196"/>
                </a:lnTo>
                <a:cubicBezTo>
                  <a:pt x="2263055" y="3309752"/>
                  <a:pt x="2277739" y="3306181"/>
                  <a:pt x="2292820" y="3311340"/>
                </a:cubicBezTo>
                <a:cubicBezTo>
                  <a:pt x="2307901" y="3316499"/>
                  <a:pt x="2326553" y="3331183"/>
                  <a:pt x="2342825" y="3335152"/>
                </a:cubicBezTo>
                <a:cubicBezTo>
                  <a:pt x="2359097" y="3339121"/>
                  <a:pt x="2377353" y="3337930"/>
                  <a:pt x="2390450" y="3335152"/>
                </a:cubicBezTo>
                <a:cubicBezTo>
                  <a:pt x="2403547" y="3332374"/>
                  <a:pt x="2411883" y="3326024"/>
                  <a:pt x="2421407" y="3318484"/>
                </a:cubicBezTo>
                <a:cubicBezTo>
                  <a:pt x="2428551" y="3312829"/>
                  <a:pt x="2416496" y="3306057"/>
                  <a:pt x="2427434" y="3298169"/>
                </a:cubicBezTo>
                <a:lnTo>
                  <a:pt x="2434999" y="3295070"/>
                </a:lnTo>
                <a:close/>
                <a:moveTo>
                  <a:pt x="1478278" y="3295070"/>
                </a:moveTo>
                <a:lnTo>
                  <a:pt x="1479786" y="3354704"/>
                </a:lnTo>
                <a:cubicBezTo>
                  <a:pt x="1514120" y="4032030"/>
                  <a:pt x="1768918" y="4651191"/>
                  <a:pt x="2173851" y="5141855"/>
                </a:cubicBezTo>
                <a:lnTo>
                  <a:pt x="2351483" y="5337300"/>
                </a:lnTo>
                <a:lnTo>
                  <a:pt x="2708424" y="4980358"/>
                </a:lnTo>
                <a:lnTo>
                  <a:pt x="2563374" y="4820764"/>
                </a:lnTo>
                <a:cubicBezTo>
                  <a:pt x="2329328" y="4537167"/>
                  <a:pt x="2155358" y="4202153"/>
                  <a:pt x="2060947" y="3835205"/>
                </a:cubicBezTo>
                <a:lnTo>
                  <a:pt x="2058835" y="3825501"/>
                </a:lnTo>
                <a:lnTo>
                  <a:pt x="2042192" y="3820332"/>
                </a:lnTo>
                <a:cubicBezTo>
                  <a:pt x="2015502" y="3808426"/>
                  <a:pt x="1987820" y="3784018"/>
                  <a:pt x="1978494" y="3780446"/>
                </a:cubicBezTo>
                <a:cubicBezTo>
                  <a:pt x="1959841" y="3773302"/>
                  <a:pt x="1988813" y="3755443"/>
                  <a:pt x="1988019" y="3742346"/>
                </a:cubicBezTo>
                <a:cubicBezTo>
                  <a:pt x="1987225" y="3729249"/>
                  <a:pt x="1977304" y="3717343"/>
                  <a:pt x="1973732" y="3701865"/>
                </a:cubicBezTo>
                <a:cubicBezTo>
                  <a:pt x="1970160" y="3686387"/>
                  <a:pt x="1970557" y="3658605"/>
                  <a:pt x="1966588" y="3649477"/>
                </a:cubicBezTo>
                <a:cubicBezTo>
                  <a:pt x="1962619" y="3640349"/>
                  <a:pt x="1951903" y="3632809"/>
                  <a:pt x="1949919" y="3647096"/>
                </a:cubicBezTo>
                <a:cubicBezTo>
                  <a:pt x="1947935" y="3661383"/>
                  <a:pt x="1957460" y="3722502"/>
                  <a:pt x="1954682" y="3735202"/>
                </a:cubicBezTo>
                <a:cubicBezTo>
                  <a:pt x="1951904" y="3747902"/>
                  <a:pt x="1937616" y="3732027"/>
                  <a:pt x="1933250" y="3723296"/>
                </a:cubicBezTo>
                <a:cubicBezTo>
                  <a:pt x="1928884" y="3714565"/>
                  <a:pt x="1931266" y="3688371"/>
                  <a:pt x="1928488" y="3682815"/>
                </a:cubicBezTo>
                <a:cubicBezTo>
                  <a:pt x="1925710" y="3677259"/>
                  <a:pt x="1927298" y="3700278"/>
                  <a:pt x="1916582" y="3689959"/>
                </a:cubicBezTo>
                <a:cubicBezTo>
                  <a:pt x="1905866" y="3679640"/>
                  <a:pt x="1878482" y="3645112"/>
                  <a:pt x="1864194" y="3620902"/>
                </a:cubicBezTo>
                <a:cubicBezTo>
                  <a:pt x="1849906" y="3596692"/>
                  <a:pt x="1839985" y="3562561"/>
                  <a:pt x="1830857" y="3544702"/>
                </a:cubicBezTo>
                <a:cubicBezTo>
                  <a:pt x="1821729" y="3526843"/>
                  <a:pt x="1815378" y="3500649"/>
                  <a:pt x="1809425" y="3513746"/>
                </a:cubicBezTo>
                <a:cubicBezTo>
                  <a:pt x="1803472" y="3526843"/>
                  <a:pt x="1805853" y="3617728"/>
                  <a:pt x="1795138" y="3623284"/>
                </a:cubicBezTo>
                <a:cubicBezTo>
                  <a:pt x="1784423" y="3628840"/>
                  <a:pt x="1758229" y="3568118"/>
                  <a:pt x="1745132" y="3547084"/>
                </a:cubicBezTo>
                <a:cubicBezTo>
                  <a:pt x="1732035" y="3526050"/>
                  <a:pt x="1724891" y="3512556"/>
                  <a:pt x="1716557" y="3497078"/>
                </a:cubicBezTo>
                <a:cubicBezTo>
                  <a:pt x="1708223" y="3481600"/>
                  <a:pt x="1701475" y="3468106"/>
                  <a:pt x="1695125" y="3454215"/>
                </a:cubicBezTo>
                <a:cubicBezTo>
                  <a:pt x="1688775" y="3440324"/>
                  <a:pt x="1688379" y="3415322"/>
                  <a:pt x="1678457" y="3413734"/>
                </a:cubicBezTo>
                <a:cubicBezTo>
                  <a:pt x="1668535" y="3412146"/>
                  <a:pt x="1643531" y="3445484"/>
                  <a:pt x="1635594" y="3444690"/>
                </a:cubicBezTo>
                <a:cubicBezTo>
                  <a:pt x="1627657" y="3443896"/>
                  <a:pt x="1633610" y="3405796"/>
                  <a:pt x="1630832" y="3408971"/>
                </a:cubicBezTo>
                <a:cubicBezTo>
                  <a:pt x="1628054" y="3412146"/>
                  <a:pt x="1625673" y="3442706"/>
                  <a:pt x="1618926" y="3463740"/>
                </a:cubicBezTo>
                <a:cubicBezTo>
                  <a:pt x="1612179" y="3484774"/>
                  <a:pt x="1596303" y="3496680"/>
                  <a:pt x="1590350" y="3535177"/>
                </a:cubicBezTo>
                <a:cubicBezTo>
                  <a:pt x="1584397" y="3573674"/>
                  <a:pt x="1588763" y="3682418"/>
                  <a:pt x="1583207" y="3694721"/>
                </a:cubicBezTo>
                <a:cubicBezTo>
                  <a:pt x="1577651" y="3707024"/>
                  <a:pt x="1561775" y="3631618"/>
                  <a:pt x="1557013" y="3608996"/>
                </a:cubicBezTo>
                <a:cubicBezTo>
                  <a:pt x="1552251" y="3586374"/>
                  <a:pt x="1557410" y="3575262"/>
                  <a:pt x="1554632" y="3558990"/>
                </a:cubicBezTo>
                <a:cubicBezTo>
                  <a:pt x="1551854" y="3542718"/>
                  <a:pt x="1543122" y="3529621"/>
                  <a:pt x="1540344" y="3511365"/>
                </a:cubicBezTo>
                <a:cubicBezTo>
                  <a:pt x="1537566" y="3493109"/>
                  <a:pt x="1535582" y="3490330"/>
                  <a:pt x="1537963" y="3449452"/>
                </a:cubicBezTo>
                <a:cubicBezTo>
                  <a:pt x="1539749" y="3418793"/>
                  <a:pt x="1538186" y="3353755"/>
                  <a:pt x="1544827" y="3306075"/>
                </a:cubicBezTo>
                <a:lnTo>
                  <a:pt x="1547526" y="3295070"/>
                </a:lnTo>
                <a:close/>
                <a:moveTo>
                  <a:pt x="6504627" y="3295069"/>
                </a:moveTo>
                <a:lnTo>
                  <a:pt x="6499353" y="3399522"/>
                </a:lnTo>
                <a:cubicBezTo>
                  <a:pt x="6468982" y="3698577"/>
                  <a:pt x="6371954" y="3977926"/>
                  <a:pt x="6223361" y="4222477"/>
                </a:cubicBezTo>
                <a:lnTo>
                  <a:pt x="6146221" y="4330977"/>
                </a:lnTo>
                <a:lnTo>
                  <a:pt x="6157588" y="4330516"/>
                </a:lnTo>
                <a:cubicBezTo>
                  <a:pt x="6168700" y="4346788"/>
                  <a:pt x="6141713" y="4443228"/>
                  <a:pt x="6129013" y="4487678"/>
                </a:cubicBezTo>
                <a:cubicBezTo>
                  <a:pt x="6116313" y="4532128"/>
                  <a:pt x="6090914" y="4553163"/>
                  <a:pt x="6081389" y="4597216"/>
                </a:cubicBezTo>
                <a:cubicBezTo>
                  <a:pt x="6076627" y="4619242"/>
                  <a:pt x="6073352" y="4652580"/>
                  <a:pt x="6071715" y="4683090"/>
                </a:cubicBezTo>
                <a:lnTo>
                  <a:pt x="6070865" y="4712509"/>
                </a:lnTo>
                <a:lnTo>
                  <a:pt x="6086385" y="4728028"/>
                </a:lnTo>
                <a:lnTo>
                  <a:pt x="6088606" y="4724203"/>
                </a:lnTo>
                <a:cubicBezTo>
                  <a:pt x="6092327" y="4721040"/>
                  <a:pt x="6096965" y="4720644"/>
                  <a:pt x="6102819" y="4725803"/>
                </a:cubicBezTo>
                <a:cubicBezTo>
                  <a:pt x="6126235" y="4746440"/>
                  <a:pt x="6147269" y="4724216"/>
                  <a:pt x="6169494" y="4732947"/>
                </a:cubicBezTo>
                <a:cubicBezTo>
                  <a:pt x="6191719" y="4741678"/>
                  <a:pt x="6231009" y="4754377"/>
                  <a:pt x="6236169" y="4778190"/>
                </a:cubicBezTo>
                <a:cubicBezTo>
                  <a:pt x="6240039" y="4796049"/>
                  <a:pt x="6225826" y="4827304"/>
                  <a:pt x="6212618" y="4852866"/>
                </a:cubicBezTo>
                <a:lnTo>
                  <a:pt x="6212134" y="4853778"/>
                </a:lnTo>
                <a:lnTo>
                  <a:pt x="6277328" y="4918971"/>
                </a:lnTo>
                <a:lnTo>
                  <a:pt x="6411394" y="4771462"/>
                </a:lnTo>
                <a:lnTo>
                  <a:pt x="6400475" y="4751996"/>
                </a:lnTo>
                <a:cubicBezTo>
                  <a:pt x="6394125" y="4735724"/>
                  <a:pt x="6402460" y="4719056"/>
                  <a:pt x="6398094" y="4709134"/>
                </a:cubicBezTo>
                <a:cubicBezTo>
                  <a:pt x="6393728" y="4699212"/>
                  <a:pt x="6380632" y="4699609"/>
                  <a:pt x="6374282" y="4692465"/>
                </a:cubicBezTo>
                <a:cubicBezTo>
                  <a:pt x="6367932" y="4685321"/>
                  <a:pt x="6359994" y="4675399"/>
                  <a:pt x="6359994" y="4666271"/>
                </a:cubicBezTo>
                <a:cubicBezTo>
                  <a:pt x="6359994" y="4657143"/>
                  <a:pt x="6369916" y="4648015"/>
                  <a:pt x="6374282" y="4637696"/>
                </a:cubicBezTo>
                <a:cubicBezTo>
                  <a:pt x="6378648" y="4627377"/>
                  <a:pt x="6381425" y="4613884"/>
                  <a:pt x="6386188" y="4604359"/>
                </a:cubicBezTo>
                <a:cubicBezTo>
                  <a:pt x="6390951" y="4594834"/>
                  <a:pt x="6399682" y="4588087"/>
                  <a:pt x="6402857" y="4580546"/>
                </a:cubicBezTo>
                <a:cubicBezTo>
                  <a:pt x="6406032" y="4573005"/>
                  <a:pt x="6403254" y="4567449"/>
                  <a:pt x="6405238" y="4559115"/>
                </a:cubicBezTo>
                <a:cubicBezTo>
                  <a:pt x="6407222" y="4550781"/>
                  <a:pt x="6412779" y="4538874"/>
                  <a:pt x="6414763" y="4530540"/>
                </a:cubicBezTo>
                <a:cubicBezTo>
                  <a:pt x="6416747" y="4522206"/>
                  <a:pt x="6417144" y="4518237"/>
                  <a:pt x="6417144" y="4509109"/>
                </a:cubicBezTo>
                <a:cubicBezTo>
                  <a:pt x="6417144" y="4499981"/>
                  <a:pt x="6413176" y="4486487"/>
                  <a:pt x="6414763" y="4475771"/>
                </a:cubicBezTo>
                <a:cubicBezTo>
                  <a:pt x="6416350" y="4465055"/>
                  <a:pt x="6423097" y="4453149"/>
                  <a:pt x="6426669" y="4444815"/>
                </a:cubicBezTo>
                <a:cubicBezTo>
                  <a:pt x="6430241" y="4436481"/>
                  <a:pt x="6429844" y="4430527"/>
                  <a:pt x="6436194" y="4425765"/>
                </a:cubicBezTo>
                <a:cubicBezTo>
                  <a:pt x="6442544" y="4421003"/>
                  <a:pt x="6456038" y="4418621"/>
                  <a:pt x="6464769" y="4416240"/>
                </a:cubicBezTo>
                <a:cubicBezTo>
                  <a:pt x="6473500" y="4413859"/>
                  <a:pt x="6481835" y="4409096"/>
                  <a:pt x="6488582" y="4411477"/>
                </a:cubicBezTo>
                <a:cubicBezTo>
                  <a:pt x="6495329" y="4413858"/>
                  <a:pt x="6503266" y="4424177"/>
                  <a:pt x="6505250" y="4430527"/>
                </a:cubicBezTo>
                <a:cubicBezTo>
                  <a:pt x="6507234" y="4436877"/>
                  <a:pt x="6502472" y="4446005"/>
                  <a:pt x="6500488" y="4449577"/>
                </a:cubicBezTo>
                <a:cubicBezTo>
                  <a:pt x="6498504" y="4453149"/>
                  <a:pt x="6491360" y="4447990"/>
                  <a:pt x="6493344" y="4451959"/>
                </a:cubicBezTo>
                <a:cubicBezTo>
                  <a:pt x="6495328" y="4455928"/>
                  <a:pt x="6507235" y="4468231"/>
                  <a:pt x="6512394" y="4473390"/>
                </a:cubicBezTo>
                <a:cubicBezTo>
                  <a:pt x="6517553" y="4478549"/>
                  <a:pt x="6520331" y="4472596"/>
                  <a:pt x="6524300" y="4482915"/>
                </a:cubicBezTo>
                <a:cubicBezTo>
                  <a:pt x="6528269" y="4493234"/>
                  <a:pt x="6533032" y="4521411"/>
                  <a:pt x="6536207" y="4535302"/>
                </a:cubicBezTo>
                <a:cubicBezTo>
                  <a:pt x="6539382" y="4549193"/>
                  <a:pt x="6538588" y="4555940"/>
                  <a:pt x="6543350" y="4566259"/>
                </a:cubicBezTo>
                <a:cubicBezTo>
                  <a:pt x="6545731" y="4571418"/>
                  <a:pt x="6550196" y="4576081"/>
                  <a:pt x="6554512" y="4580993"/>
                </a:cubicBezTo>
                <a:lnTo>
                  <a:pt x="6555050" y="4581842"/>
                </a:lnTo>
                <a:lnTo>
                  <a:pt x="6629500" y="4468726"/>
                </a:lnTo>
                <a:cubicBezTo>
                  <a:pt x="6813789" y="4165427"/>
                  <a:pt x="6934125" y="3818972"/>
                  <a:pt x="6971791" y="3448077"/>
                </a:cubicBezTo>
                <a:lnTo>
                  <a:pt x="6979518" y="3295070"/>
                </a:lnTo>
                <a:close/>
                <a:moveTo>
                  <a:pt x="3734949" y="3295069"/>
                </a:moveTo>
                <a:lnTo>
                  <a:pt x="3734667" y="3296308"/>
                </a:lnTo>
                <a:cubicBezTo>
                  <a:pt x="3732582" y="3306677"/>
                  <a:pt x="3730896" y="3316103"/>
                  <a:pt x="3728714" y="3318484"/>
                </a:cubicBezTo>
                <a:cubicBezTo>
                  <a:pt x="3724348" y="3323246"/>
                  <a:pt x="3723157" y="3295862"/>
                  <a:pt x="3716807" y="3297052"/>
                </a:cubicBezTo>
                <a:cubicBezTo>
                  <a:pt x="3710457" y="3298242"/>
                  <a:pt x="3700536" y="3328008"/>
                  <a:pt x="3690613" y="3325627"/>
                </a:cubicBezTo>
                <a:cubicBezTo>
                  <a:pt x="3685653" y="3324436"/>
                  <a:pt x="3677319" y="3313721"/>
                  <a:pt x="3670224" y="3303303"/>
                </a:cubicBezTo>
                <a:lnTo>
                  <a:pt x="3664918" y="3295070"/>
                </a:lnTo>
                <a:lnTo>
                  <a:pt x="3255755" y="3295070"/>
                </a:lnTo>
                <a:lnTo>
                  <a:pt x="3257441" y="3328462"/>
                </a:lnTo>
                <a:cubicBezTo>
                  <a:pt x="3283698" y="3587017"/>
                  <a:pt x="3386797" y="3822857"/>
                  <a:pt x="3543539" y="4012785"/>
                </a:cubicBezTo>
                <a:lnTo>
                  <a:pt x="3606607" y="4082176"/>
                </a:lnTo>
                <a:lnTo>
                  <a:pt x="3968922" y="3719860"/>
                </a:lnTo>
                <a:lnTo>
                  <a:pt x="3893465" y="3628404"/>
                </a:lnTo>
                <a:cubicBezTo>
                  <a:pt x="3838052" y="3546381"/>
                  <a:pt x="3798011" y="3453123"/>
                  <a:pt x="3777472" y="3352757"/>
                </a:cubicBezTo>
                <a:lnTo>
                  <a:pt x="3768668" y="3295069"/>
                </a:lnTo>
                <a:close/>
                <a:moveTo>
                  <a:pt x="4200200" y="3197040"/>
                </a:moveTo>
                <a:cubicBezTo>
                  <a:pt x="4208138" y="3197834"/>
                  <a:pt x="4216076" y="3208946"/>
                  <a:pt x="4224013" y="3216090"/>
                </a:cubicBezTo>
                <a:cubicBezTo>
                  <a:pt x="4231950" y="3223234"/>
                  <a:pt x="4245047" y="3231171"/>
                  <a:pt x="4247825" y="3239902"/>
                </a:cubicBezTo>
                <a:cubicBezTo>
                  <a:pt x="4250603" y="3248633"/>
                  <a:pt x="4241872" y="3259746"/>
                  <a:pt x="4240682" y="3268477"/>
                </a:cubicBezTo>
                <a:cubicBezTo>
                  <a:pt x="4239492" y="3277208"/>
                  <a:pt x="4243460" y="3281574"/>
                  <a:pt x="4240682" y="3292290"/>
                </a:cubicBezTo>
                <a:cubicBezTo>
                  <a:pt x="4237904" y="3303006"/>
                  <a:pt x="4229966" y="3324437"/>
                  <a:pt x="4224013" y="3332771"/>
                </a:cubicBezTo>
                <a:cubicBezTo>
                  <a:pt x="4218060" y="3341105"/>
                  <a:pt x="4213297" y="3335549"/>
                  <a:pt x="4204963" y="3342296"/>
                </a:cubicBezTo>
                <a:cubicBezTo>
                  <a:pt x="4196629" y="3349043"/>
                  <a:pt x="4182738" y="3363727"/>
                  <a:pt x="4174007" y="3373252"/>
                </a:cubicBezTo>
                <a:cubicBezTo>
                  <a:pt x="4165276" y="3382777"/>
                  <a:pt x="4160116" y="3395080"/>
                  <a:pt x="4152575" y="3399446"/>
                </a:cubicBezTo>
                <a:cubicBezTo>
                  <a:pt x="4145034" y="3403812"/>
                  <a:pt x="4131144" y="3396271"/>
                  <a:pt x="4128763" y="3399446"/>
                </a:cubicBezTo>
                <a:cubicBezTo>
                  <a:pt x="4126382" y="3402621"/>
                  <a:pt x="4141463" y="3408574"/>
                  <a:pt x="4138288" y="3418496"/>
                </a:cubicBezTo>
                <a:cubicBezTo>
                  <a:pt x="4135113" y="3428418"/>
                  <a:pt x="4118841" y="3453818"/>
                  <a:pt x="4109713" y="3458977"/>
                </a:cubicBezTo>
                <a:cubicBezTo>
                  <a:pt x="4100585" y="3464136"/>
                  <a:pt x="4091853" y="3454611"/>
                  <a:pt x="4083519" y="3449452"/>
                </a:cubicBezTo>
                <a:cubicBezTo>
                  <a:pt x="4075185" y="3444293"/>
                  <a:pt x="4065660" y="3431196"/>
                  <a:pt x="4059707" y="3428021"/>
                </a:cubicBezTo>
                <a:cubicBezTo>
                  <a:pt x="4053754" y="3424846"/>
                  <a:pt x="4051372" y="3432783"/>
                  <a:pt x="4047800" y="3430402"/>
                </a:cubicBezTo>
                <a:cubicBezTo>
                  <a:pt x="4044228" y="3428021"/>
                  <a:pt x="4054547" y="3412147"/>
                  <a:pt x="4038275" y="3413734"/>
                </a:cubicBezTo>
                <a:cubicBezTo>
                  <a:pt x="4022003" y="3415322"/>
                  <a:pt x="3958900" y="3451437"/>
                  <a:pt x="3950169" y="3439927"/>
                </a:cubicBezTo>
                <a:cubicBezTo>
                  <a:pt x="3941438" y="3428417"/>
                  <a:pt x="3972791" y="3366108"/>
                  <a:pt x="3985888" y="3344677"/>
                </a:cubicBezTo>
                <a:cubicBezTo>
                  <a:pt x="3998985" y="3323246"/>
                  <a:pt x="4017241" y="3316896"/>
                  <a:pt x="4028750" y="3311340"/>
                </a:cubicBezTo>
                <a:cubicBezTo>
                  <a:pt x="4040259" y="3305784"/>
                  <a:pt x="4046213" y="3315706"/>
                  <a:pt x="4054944" y="3311340"/>
                </a:cubicBezTo>
                <a:cubicBezTo>
                  <a:pt x="4063675" y="3306974"/>
                  <a:pt x="4071216" y="3292687"/>
                  <a:pt x="4081138" y="3285146"/>
                </a:cubicBezTo>
                <a:cubicBezTo>
                  <a:pt x="4091060" y="3277605"/>
                  <a:pt x="4104553" y="3271255"/>
                  <a:pt x="4114475" y="3266096"/>
                </a:cubicBezTo>
                <a:cubicBezTo>
                  <a:pt x="4124397" y="3260937"/>
                  <a:pt x="4130350" y="3263318"/>
                  <a:pt x="4140669" y="3254190"/>
                </a:cubicBezTo>
                <a:cubicBezTo>
                  <a:pt x="4150988" y="3245062"/>
                  <a:pt x="4166465" y="3220853"/>
                  <a:pt x="4176387" y="3211328"/>
                </a:cubicBezTo>
                <a:cubicBezTo>
                  <a:pt x="4186309" y="3201803"/>
                  <a:pt x="4192262" y="3196246"/>
                  <a:pt x="4200200" y="3197040"/>
                </a:cubicBezTo>
                <a:close/>
                <a:moveTo>
                  <a:pt x="4078758" y="3113696"/>
                </a:moveTo>
                <a:cubicBezTo>
                  <a:pt x="4087885" y="3114490"/>
                  <a:pt x="4095029" y="3122427"/>
                  <a:pt x="4102569" y="3123221"/>
                </a:cubicBezTo>
                <a:cubicBezTo>
                  <a:pt x="4110110" y="3124015"/>
                  <a:pt x="4116856" y="3119650"/>
                  <a:pt x="4124000" y="3118459"/>
                </a:cubicBezTo>
                <a:cubicBezTo>
                  <a:pt x="4131144" y="3117268"/>
                  <a:pt x="4140670" y="3114490"/>
                  <a:pt x="4145433" y="3116077"/>
                </a:cubicBezTo>
                <a:cubicBezTo>
                  <a:pt x="4150194" y="3117664"/>
                  <a:pt x="4152178" y="3122031"/>
                  <a:pt x="4152575" y="3127984"/>
                </a:cubicBezTo>
                <a:cubicBezTo>
                  <a:pt x="4152972" y="3133937"/>
                  <a:pt x="4150194" y="3146240"/>
                  <a:pt x="4147814" y="3151796"/>
                </a:cubicBezTo>
                <a:cubicBezTo>
                  <a:pt x="4145433" y="3157352"/>
                  <a:pt x="4143447" y="3155765"/>
                  <a:pt x="4138288" y="3161321"/>
                </a:cubicBezTo>
                <a:cubicBezTo>
                  <a:pt x="4133130" y="3166877"/>
                  <a:pt x="4123604" y="3179181"/>
                  <a:pt x="4116857" y="3185134"/>
                </a:cubicBezTo>
                <a:cubicBezTo>
                  <a:pt x="4110110" y="3191087"/>
                  <a:pt x="4103760" y="3192674"/>
                  <a:pt x="4097808" y="3197040"/>
                </a:cubicBezTo>
                <a:cubicBezTo>
                  <a:pt x="4091855" y="3201406"/>
                  <a:pt x="4087885" y="3207358"/>
                  <a:pt x="4081138" y="3211327"/>
                </a:cubicBezTo>
                <a:cubicBezTo>
                  <a:pt x="4074391" y="3215296"/>
                  <a:pt x="4063278" y="3215693"/>
                  <a:pt x="4057325" y="3220852"/>
                </a:cubicBezTo>
                <a:cubicBezTo>
                  <a:pt x="4051372" y="3226011"/>
                  <a:pt x="4050181" y="3236331"/>
                  <a:pt x="4045420" y="3242284"/>
                </a:cubicBezTo>
                <a:cubicBezTo>
                  <a:pt x="4040657" y="3248237"/>
                  <a:pt x="4033117" y="3256968"/>
                  <a:pt x="4028750" y="3256571"/>
                </a:cubicBezTo>
                <a:cubicBezTo>
                  <a:pt x="4024384" y="3256174"/>
                  <a:pt x="4020020" y="3247046"/>
                  <a:pt x="4019226" y="3239902"/>
                </a:cubicBezTo>
                <a:cubicBezTo>
                  <a:pt x="4018431" y="3232758"/>
                  <a:pt x="4025973" y="3214899"/>
                  <a:pt x="4023989" y="3213709"/>
                </a:cubicBezTo>
                <a:cubicBezTo>
                  <a:pt x="4022004" y="3212518"/>
                  <a:pt x="4011686" y="3228394"/>
                  <a:pt x="4007319" y="3232759"/>
                </a:cubicBezTo>
                <a:cubicBezTo>
                  <a:pt x="4002953" y="3237124"/>
                  <a:pt x="3958901" y="3240300"/>
                  <a:pt x="3954932" y="3232759"/>
                </a:cubicBezTo>
                <a:cubicBezTo>
                  <a:pt x="3950964" y="3225218"/>
                  <a:pt x="3973982" y="3199818"/>
                  <a:pt x="3983508" y="3187515"/>
                </a:cubicBezTo>
                <a:cubicBezTo>
                  <a:pt x="3993032" y="3175212"/>
                  <a:pt x="4006923" y="3165687"/>
                  <a:pt x="4012083" y="3158940"/>
                </a:cubicBezTo>
                <a:cubicBezTo>
                  <a:pt x="4017241" y="3152193"/>
                  <a:pt x="4009305" y="3144256"/>
                  <a:pt x="4014463" y="3147034"/>
                </a:cubicBezTo>
                <a:cubicBezTo>
                  <a:pt x="4019623" y="3149812"/>
                  <a:pt x="4035894" y="3170053"/>
                  <a:pt x="4043038" y="3175609"/>
                </a:cubicBezTo>
                <a:cubicBezTo>
                  <a:pt x="4050183" y="3181165"/>
                  <a:pt x="4049784" y="3184737"/>
                  <a:pt x="4057325" y="3180371"/>
                </a:cubicBezTo>
                <a:cubicBezTo>
                  <a:pt x="4064867" y="3176005"/>
                  <a:pt x="4083124" y="3156162"/>
                  <a:pt x="4088282" y="3149415"/>
                </a:cubicBezTo>
                <a:cubicBezTo>
                  <a:pt x="4093442" y="3142668"/>
                  <a:pt x="4092252" y="3143065"/>
                  <a:pt x="4088282" y="3139890"/>
                </a:cubicBezTo>
                <a:cubicBezTo>
                  <a:pt x="4084313" y="3136715"/>
                  <a:pt x="4071216" y="3133937"/>
                  <a:pt x="4064469" y="3130365"/>
                </a:cubicBezTo>
                <a:cubicBezTo>
                  <a:pt x="4057722" y="3126793"/>
                  <a:pt x="4045420" y="3121237"/>
                  <a:pt x="4047801" y="3118459"/>
                </a:cubicBezTo>
                <a:cubicBezTo>
                  <a:pt x="4050181" y="3115681"/>
                  <a:pt x="4069629" y="3112902"/>
                  <a:pt x="4078758" y="3113696"/>
                </a:cubicBezTo>
                <a:close/>
                <a:moveTo>
                  <a:pt x="4209726" y="3097028"/>
                </a:moveTo>
                <a:cubicBezTo>
                  <a:pt x="4214884" y="3093059"/>
                  <a:pt x="4190675" y="3121634"/>
                  <a:pt x="4197819" y="3130365"/>
                </a:cubicBezTo>
                <a:cubicBezTo>
                  <a:pt x="4204963" y="3139096"/>
                  <a:pt x="4249017" y="3133540"/>
                  <a:pt x="4252588" y="3149415"/>
                </a:cubicBezTo>
                <a:cubicBezTo>
                  <a:pt x="4256160" y="3165290"/>
                  <a:pt x="4255367" y="3203390"/>
                  <a:pt x="4252588" y="3211327"/>
                </a:cubicBezTo>
                <a:cubicBezTo>
                  <a:pt x="4249810" y="3219264"/>
                  <a:pt x="4250207" y="3206565"/>
                  <a:pt x="4235920" y="3197040"/>
                </a:cubicBezTo>
                <a:cubicBezTo>
                  <a:pt x="4221633" y="3187515"/>
                  <a:pt x="4171230" y="3170846"/>
                  <a:pt x="4166864" y="3154177"/>
                </a:cubicBezTo>
                <a:cubicBezTo>
                  <a:pt x="4162498" y="3137508"/>
                  <a:pt x="4204566" y="3100997"/>
                  <a:pt x="4209726" y="3097028"/>
                </a:cubicBezTo>
                <a:close/>
                <a:moveTo>
                  <a:pt x="4244201" y="3045335"/>
                </a:moveTo>
                <a:cubicBezTo>
                  <a:pt x="4245639" y="3046717"/>
                  <a:pt x="4243110" y="3048039"/>
                  <a:pt x="4242361" y="3056095"/>
                </a:cubicBezTo>
                <a:cubicBezTo>
                  <a:pt x="4241612" y="3064152"/>
                  <a:pt x="4236673" y="3071047"/>
                  <a:pt x="4232566" y="3077002"/>
                </a:cubicBezTo>
                <a:cubicBezTo>
                  <a:pt x="4228441" y="3082741"/>
                  <a:pt x="4220726" y="3093339"/>
                  <a:pt x="4217720" y="3091824"/>
                </a:cubicBezTo>
                <a:cubicBezTo>
                  <a:pt x="4214715" y="3090309"/>
                  <a:pt x="4212173" y="3077162"/>
                  <a:pt x="4214531" y="3067910"/>
                </a:cubicBezTo>
                <a:cubicBezTo>
                  <a:pt x="4216887" y="3058657"/>
                  <a:pt x="4228792" y="3051565"/>
                  <a:pt x="4233737" y="3047803"/>
                </a:cubicBezTo>
                <a:cubicBezTo>
                  <a:pt x="4238682" y="3044040"/>
                  <a:pt x="4242763" y="3043953"/>
                  <a:pt x="4244201" y="3045335"/>
                </a:cubicBezTo>
                <a:close/>
                <a:moveTo>
                  <a:pt x="4180413" y="2980045"/>
                </a:moveTo>
                <a:cubicBezTo>
                  <a:pt x="4188490" y="2980623"/>
                  <a:pt x="4193466" y="2984749"/>
                  <a:pt x="4199825" y="2990767"/>
                </a:cubicBezTo>
                <a:cubicBezTo>
                  <a:pt x="4206183" y="2996785"/>
                  <a:pt x="4205348" y="3011757"/>
                  <a:pt x="4204149" y="3019546"/>
                </a:cubicBezTo>
                <a:cubicBezTo>
                  <a:pt x="4202950" y="3027335"/>
                  <a:pt x="4197952" y="3031519"/>
                  <a:pt x="4192630" y="3037500"/>
                </a:cubicBezTo>
                <a:cubicBezTo>
                  <a:pt x="4187309" y="3043482"/>
                  <a:pt x="4189301" y="3053964"/>
                  <a:pt x="4181746" y="3057816"/>
                </a:cubicBezTo>
                <a:cubicBezTo>
                  <a:pt x="4174190" y="3061668"/>
                  <a:pt x="4169116" y="3055207"/>
                  <a:pt x="4162318" y="3057305"/>
                </a:cubicBezTo>
                <a:cubicBezTo>
                  <a:pt x="4155523" y="3059404"/>
                  <a:pt x="4146850" y="3058475"/>
                  <a:pt x="4143347" y="3056115"/>
                </a:cubicBezTo>
                <a:cubicBezTo>
                  <a:pt x="4139844" y="3053755"/>
                  <a:pt x="4139573" y="3057000"/>
                  <a:pt x="4141304" y="3043151"/>
                </a:cubicBezTo>
                <a:cubicBezTo>
                  <a:pt x="4141805" y="3033351"/>
                  <a:pt x="4150739" y="3024459"/>
                  <a:pt x="4152414" y="3015152"/>
                </a:cubicBezTo>
                <a:cubicBezTo>
                  <a:pt x="4154089" y="3005845"/>
                  <a:pt x="4146686" y="2993156"/>
                  <a:pt x="4151353" y="2987305"/>
                </a:cubicBezTo>
                <a:cubicBezTo>
                  <a:pt x="4156019" y="2981454"/>
                  <a:pt x="4172334" y="2979468"/>
                  <a:pt x="4180413" y="2980045"/>
                </a:cubicBezTo>
                <a:close/>
                <a:moveTo>
                  <a:pt x="4234360" y="2974184"/>
                </a:moveTo>
                <a:cubicBezTo>
                  <a:pt x="4235193" y="2976701"/>
                  <a:pt x="4232717" y="2982182"/>
                  <a:pt x="4236685" y="2984850"/>
                </a:cubicBezTo>
                <a:cubicBezTo>
                  <a:pt x="4240654" y="2987518"/>
                  <a:pt x="4238230" y="2987454"/>
                  <a:pt x="4243487" y="2997337"/>
                </a:cubicBezTo>
                <a:cubicBezTo>
                  <a:pt x="4248744" y="3007220"/>
                  <a:pt x="4249975" y="3013817"/>
                  <a:pt x="4248301" y="3020683"/>
                </a:cubicBezTo>
                <a:cubicBezTo>
                  <a:pt x="4246627" y="3027549"/>
                  <a:pt x="4232722" y="3029617"/>
                  <a:pt x="4227223" y="3027208"/>
                </a:cubicBezTo>
                <a:cubicBezTo>
                  <a:pt x="4221724" y="3024799"/>
                  <a:pt x="4216588" y="3015691"/>
                  <a:pt x="4215307" y="3006229"/>
                </a:cubicBezTo>
                <a:cubicBezTo>
                  <a:pt x="4214026" y="2996768"/>
                  <a:pt x="4223317" y="2986079"/>
                  <a:pt x="4225584" y="2980392"/>
                </a:cubicBezTo>
                <a:cubicBezTo>
                  <a:pt x="4227848" y="2974705"/>
                  <a:pt x="4225061" y="2980283"/>
                  <a:pt x="4226522" y="2979249"/>
                </a:cubicBezTo>
                <a:cubicBezTo>
                  <a:pt x="4227985" y="2978215"/>
                  <a:pt x="4233528" y="2971667"/>
                  <a:pt x="4234360" y="2974184"/>
                </a:cubicBezTo>
                <a:close/>
                <a:moveTo>
                  <a:pt x="3280635" y="2936200"/>
                </a:moveTo>
                <a:lnTo>
                  <a:pt x="3272412" y="2982337"/>
                </a:lnTo>
                <a:lnTo>
                  <a:pt x="3278657" y="2970821"/>
                </a:lnTo>
                <a:cubicBezTo>
                  <a:pt x="3279947" y="2965959"/>
                  <a:pt x="3280542" y="2959510"/>
                  <a:pt x="3280759" y="2952459"/>
                </a:cubicBezTo>
                <a:close/>
                <a:moveTo>
                  <a:pt x="3176264" y="2818421"/>
                </a:moveTo>
                <a:cubicBezTo>
                  <a:pt x="3160785" y="2824771"/>
                  <a:pt x="3156817" y="2868428"/>
                  <a:pt x="3150070" y="2880334"/>
                </a:cubicBezTo>
                <a:cubicBezTo>
                  <a:pt x="3143323" y="2892240"/>
                  <a:pt x="3142133" y="2888271"/>
                  <a:pt x="3135782" y="2889859"/>
                </a:cubicBezTo>
                <a:cubicBezTo>
                  <a:pt x="3129432" y="2891446"/>
                  <a:pt x="3118716" y="2891446"/>
                  <a:pt x="3111969" y="2889859"/>
                </a:cubicBezTo>
                <a:cubicBezTo>
                  <a:pt x="3105222" y="2888271"/>
                  <a:pt x="3103237" y="2882715"/>
                  <a:pt x="3095300" y="2880334"/>
                </a:cubicBezTo>
                <a:cubicBezTo>
                  <a:pt x="3087364" y="2877953"/>
                  <a:pt x="3077441" y="2872793"/>
                  <a:pt x="3064344" y="2875571"/>
                </a:cubicBezTo>
                <a:cubicBezTo>
                  <a:pt x="3051247" y="2878349"/>
                  <a:pt x="3025847" y="2885096"/>
                  <a:pt x="3016719" y="2897002"/>
                </a:cubicBezTo>
                <a:cubicBezTo>
                  <a:pt x="3007592" y="2908908"/>
                  <a:pt x="3010766" y="2930737"/>
                  <a:pt x="3009576" y="2947009"/>
                </a:cubicBezTo>
                <a:cubicBezTo>
                  <a:pt x="3008384" y="2963281"/>
                  <a:pt x="3015132" y="2976775"/>
                  <a:pt x="3009576" y="2994634"/>
                </a:cubicBezTo>
                <a:cubicBezTo>
                  <a:pt x="3004019" y="3012493"/>
                  <a:pt x="2984175" y="3041068"/>
                  <a:pt x="2976238" y="3054165"/>
                </a:cubicBezTo>
                <a:cubicBezTo>
                  <a:pt x="2968301" y="3067262"/>
                  <a:pt x="2959967" y="3060118"/>
                  <a:pt x="2961951" y="3073215"/>
                </a:cubicBezTo>
                <a:cubicBezTo>
                  <a:pt x="2963934" y="3086312"/>
                  <a:pt x="2982985" y="3116474"/>
                  <a:pt x="2988145" y="3132746"/>
                </a:cubicBezTo>
                <a:cubicBezTo>
                  <a:pt x="2993303" y="3149018"/>
                  <a:pt x="2994098" y="3157352"/>
                  <a:pt x="2992908" y="3170846"/>
                </a:cubicBezTo>
                <a:lnTo>
                  <a:pt x="2991020" y="3187493"/>
                </a:lnTo>
                <a:lnTo>
                  <a:pt x="3131534" y="3187493"/>
                </a:lnTo>
                <a:lnTo>
                  <a:pt x="3138270" y="3054088"/>
                </a:lnTo>
                <a:cubicBezTo>
                  <a:pt x="3145449" y="2983409"/>
                  <a:pt x="3157878" y="2914282"/>
                  <a:pt x="3175162" y="2847104"/>
                </a:cubicBezTo>
                <a:lnTo>
                  <a:pt x="3183765" y="2821656"/>
                </a:lnTo>
                <a:close/>
                <a:moveTo>
                  <a:pt x="3419151" y="2587440"/>
                </a:moveTo>
                <a:cubicBezTo>
                  <a:pt x="3416075" y="2586647"/>
                  <a:pt x="3411362" y="2588259"/>
                  <a:pt x="3406296" y="2590547"/>
                </a:cubicBezTo>
                <a:lnTo>
                  <a:pt x="3403988" y="2591650"/>
                </a:lnTo>
                <a:lnTo>
                  <a:pt x="3391059" y="2613828"/>
                </a:lnTo>
                <a:cubicBezTo>
                  <a:pt x="3348591" y="2696741"/>
                  <a:pt x="3314890" y="2784886"/>
                  <a:pt x="3291180" y="2877041"/>
                </a:cubicBezTo>
                <a:lnTo>
                  <a:pt x="3286876" y="2901189"/>
                </a:lnTo>
                <a:lnTo>
                  <a:pt x="3289522" y="2904444"/>
                </a:lnTo>
                <a:cubicBezTo>
                  <a:pt x="3292945" y="2910298"/>
                  <a:pt x="3296318" y="2919228"/>
                  <a:pt x="3297707" y="2927959"/>
                </a:cubicBezTo>
                <a:cubicBezTo>
                  <a:pt x="3300485" y="2945421"/>
                  <a:pt x="3310408" y="2973600"/>
                  <a:pt x="3297707" y="3004159"/>
                </a:cubicBezTo>
                <a:cubicBezTo>
                  <a:pt x="3291357" y="3019438"/>
                  <a:pt x="3280245" y="3036653"/>
                  <a:pt x="3266751" y="3054834"/>
                </a:cubicBezTo>
                <a:lnTo>
                  <a:pt x="3257435" y="3066465"/>
                </a:lnTo>
                <a:lnTo>
                  <a:pt x="3251324" y="3187493"/>
                </a:lnTo>
                <a:lnTo>
                  <a:pt x="3585706" y="3187493"/>
                </a:lnTo>
                <a:lnTo>
                  <a:pt x="3564408" y="3163702"/>
                </a:lnTo>
                <a:cubicBezTo>
                  <a:pt x="3539405" y="3140286"/>
                  <a:pt x="3521148" y="3150605"/>
                  <a:pt x="3507257" y="3142271"/>
                </a:cubicBezTo>
                <a:cubicBezTo>
                  <a:pt x="3493367" y="3133937"/>
                  <a:pt x="3487810" y="3128777"/>
                  <a:pt x="3481063" y="3113696"/>
                </a:cubicBezTo>
                <a:cubicBezTo>
                  <a:pt x="3474316" y="3098615"/>
                  <a:pt x="3473523" y="3067262"/>
                  <a:pt x="3466776" y="3051784"/>
                </a:cubicBezTo>
                <a:cubicBezTo>
                  <a:pt x="3460029" y="3036306"/>
                  <a:pt x="3452489" y="3025193"/>
                  <a:pt x="3440582" y="3020827"/>
                </a:cubicBezTo>
                <a:cubicBezTo>
                  <a:pt x="3428677" y="3016461"/>
                  <a:pt x="3412008" y="3023605"/>
                  <a:pt x="3395338" y="3025590"/>
                </a:cubicBezTo>
                <a:cubicBezTo>
                  <a:pt x="3378670" y="3027575"/>
                  <a:pt x="3353269" y="3031147"/>
                  <a:pt x="3340569" y="3032734"/>
                </a:cubicBezTo>
                <a:cubicBezTo>
                  <a:pt x="3327869" y="3034321"/>
                  <a:pt x="3323106" y="3038687"/>
                  <a:pt x="3319138" y="3035115"/>
                </a:cubicBezTo>
                <a:cubicBezTo>
                  <a:pt x="3315171" y="3031543"/>
                  <a:pt x="3314376" y="3019239"/>
                  <a:pt x="3316758" y="3011302"/>
                </a:cubicBezTo>
                <a:cubicBezTo>
                  <a:pt x="3319138" y="3003365"/>
                  <a:pt x="3323106" y="2994237"/>
                  <a:pt x="3333425" y="2987490"/>
                </a:cubicBezTo>
                <a:cubicBezTo>
                  <a:pt x="3343745" y="2980743"/>
                  <a:pt x="3366763" y="2972805"/>
                  <a:pt x="3378670" y="2970821"/>
                </a:cubicBezTo>
                <a:cubicBezTo>
                  <a:pt x="3390575" y="2968837"/>
                  <a:pt x="3396530" y="2982331"/>
                  <a:pt x="3404864" y="2975584"/>
                </a:cubicBezTo>
                <a:cubicBezTo>
                  <a:pt x="3413198" y="2968837"/>
                  <a:pt x="3419151" y="2945024"/>
                  <a:pt x="3428675" y="2930340"/>
                </a:cubicBezTo>
                <a:cubicBezTo>
                  <a:pt x="3438200" y="2915656"/>
                  <a:pt x="3453679" y="2900971"/>
                  <a:pt x="3462013" y="2887477"/>
                </a:cubicBezTo>
                <a:cubicBezTo>
                  <a:pt x="3470347" y="2873983"/>
                  <a:pt x="3479476" y="2863267"/>
                  <a:pt x="3478683" y="2849377"/>
                </a:cubicBezTo>
                <a:cubicBezTo>
                  <a:pt x="3477889" y="2835487"/>
                  <a:pt x="3454473" y="2820009"/>
                  <a:pt x="3457250" y="2804134"/>
                </a:cubicBezTo>
                <a:cubicBezTo>
                  <a:pt x="3460029" y="2788259"/>
                  <a:pt x="3485826" y="2768414"/>
                  <a:pt x="3495350" y="2754127"/>
                </a:cubicBezTo>
                <a:cubicBezTo>
                  <a:pt x="3504875" y="2739840"/>
                  <a:pt x="3513209" y="2726347"/>
                  <a:pt x="3514401" y="2718409"/>
                </a:cubicBezTo>
                <a:cubicBezTo>
                  <a:pt x="3515591" y="2710471"/>
                  <a:pt x="3502494" y="2713646"/>
                  <a:pt x="3502494" y="2706502"/>
                </a:cubicBezTo>
                <a:cubicBezTo>
                  <a:pt x="3502494" y="2699358"/>
                  <a:pt x="3514401" y="2685468"/>
                  <a:pt x="3514401" y="2675546"/>
                </a:cubicBezTo>
                <a:cubicBezTo>
                  <a:pt x="3514401" y="2665624"/>
                  <a:pt x="3507257" y="2652130"/>
                  <a:pt x="3502494" y="2646971"/>
                </a:cubicBezTo>
                <a:cubicBezTo>
                  <a:pt x="3497731" y="2641812"/>
                  <a:pt x="3492970" y="2652131"/>
                  <a:pt x="3485826" y="2644591"/>
                </a:cubicBezTo>
                <a:cubicBezTo>
                  <a:pt x="3478681" y="2637049"/>
                  <a:pt x="3470744" y="2611252"/>
                  <a:pt x="3459632" y="2601727"/>
                </a:cubicBezTo>
                <a:cubicBezTo>
                  <a:pt x="3448519" y="2592202"/>
                  <a:pt x="3431453" y="2590615"/>
                  <a:pt x="3419151" y="2587440"/>
                </a:cubicBezTo>
                <a:close/>
                <a:moveTo>
                  <a:pt x="4497486" y="2547509"/>
                </a:moveTo>
                <a:lnTo>
                  <a:pt x="4401001" y="2557235"/>
                </a:lnTo>
                <a:cubicBezTo>
                  <a:pt x="4326560" y="2572468"/>
                  <a:pt x="4256730" y="2600360"/>
                  <a:pt x="4193858" y="2638561"/>
                </a:cubicBezTo>
                <a:lnTo>
                  <a:pt x="4170091" y="2655890"/>
                </a:lnTo>
                <a:lnTo>
                  <a:pt x="4172520" y="2667808"/>
                </a:lnTo>
                <a:cubicBezTo>
                  <a:pt x="4173015" y="2673165"/>
                  <a:pt x="4173611" y="2677927"/>
                  <a:pt x="4176388" y="2680309"/>
                </a:cubicBezTo>
                <a:cubicBezTo>
                  <a:pt x="4181945" y="2685071"/>
                  <a:pt x="4193455" y="2676737"/>
                  <a:pt x="4202582" y="2680309"/>
                </a:cubicBezTo>
                <a:cubicBezTo>
                  <a:pt x="4211710" y="2683881"/>
                  <a:pt x="4222426" y="2696184"/>
                  <a:pt x="4231157" y="2701740"/>
                </a:cubicBezTo>
                <a:cubicBezTo>
                  <a:pt x="4239889" y="2707296"/>
                  <a:pt x="4242667" y="2710471"/>
                  <a:pt x="4254970" y="2713646"/>
                </a:cubicBezTo>
                <a:cubicBezTo>
                  <a:pt x="4267272" y="2716821"/>
                  <a:pt x="4292672" y="2722774"/>
                  <a:pt x="4304975" y="2720790"/>
                </a:cubicBezTo>
                <a:cubicBezTo>
                  <a:pt x="4317279" y="2718806"/>
                  <a:pt x="4321645" y="2711265"/>
                  <a:pt x="4328789" y="2701740"/>
                </a:cubicBezTo>
                <a:cubicBezTo>
                  <a:pt x="4335933" y="2692215"/>
                  <a:pt x="4340694" y="2668799"/>
                  <a:pt x="4347839" y="2663640"/>
                </a:cubicBezTo>
                <a:cubicBezTo>
                  <a:pt x="4354983" y="2658481"/>
                  <a:pt x="4364508" y="2674753"/>
                  <a:pt x="4371651" y="2670784"/>
                </a:cubicBezTo>
                <a:cubicBezTo>
                  <a:pt x="4378794" y="2666815"/>
                  <a:pt x="4381176" y="2650939"/>
                  <a:pt x="4390701" y="2639827"/>
                </a:cubicBezTo>
                <a:cubicBezTo>
                  <a:pt x="4400226" y="2628714"/>
                  <a:pt x="4412529" y="2612840"/>
                  <a:pt x="4428801" y="2604109"/>
                </a:cubicBezTo>
                <a:cubicBezTo>
                  <a:pt x="4445073" y="2595379"/>
                  <a:pt x="4486746" y="2585456"/>
                  <a:pt x="4488333" y="2587440"/>
                </a:cubicBezTo>
                <a:cubicBezTo>
                  <a:pt x="4489921" y="2589424"/>
                  <a:pt x="4450629" y="2604903"/>
                  <a:pt x="4438326" y="2616015"/>
                </a:cubicBezTo>
                <a:cubicBezTo>
                  <a:pt x="4426023" y="2627127"/>
                  <a:pt x="4415308" y="2648559"/>
                  <a:pt x="4414514" y="2654115"/>
                </a:cubicBezTo>
                <a:cubicBezTo>
                  <a:pt x="4413720" y="2659671"/>
                  <a:pt x="4426817" y="2650939"/>
                  <a:pt x="4433564" y="2649352"/>
                </a:cubicBezTo>
                <a:cubicBezTo>
                  <a:pt x="4440311" y="2647764"/>
                  <a:pt x="4451423" y="2641812"/>
                  <a:pt x="4454995" y="2644591"/>
                </a:cubicBezTo>
                <a:cubicBezTo>
                  <a:pt x="4458567" y="2647368"/>
                  <a:pt x="4454598" y="2660068"/>
                  <a:pt x="4454995" y="2666021"/>
                </a:cubicBezTo>
                <a:cubicBezTo>
                  <a:pt x="4455392" y="2671974"/>
                  <a:pt x="4458170" y="2673959"/>
                  <a:pt x="4457376" y="2680309"/>
                </a:cubicBezTo>
                <a:cubicBezTo>
                  <a:pt x="4456582" y="2686659"/>
                  <a:pt x="4455789" y="2696183"/>
                  <a:pt x="4450233" y="2704121"/>
                </a:cubicBezTo>
                <a:cubicBezTo>
                  <a:pt x="4444677" y="2712059"/>
                  <a:pt x="4430389" y="2721187"/>
                  <a:pt x="4424039" y="2727934"/>
                </a:cubicBezTo>
                <a:cubicBezTo>
                  <a:pt x="4417689" y="2734681"/>
                  <a:pt x="4410149" y="2740237"/>
                  <a:pt x="4412133" y="2744602"/>
                </a:cubicBezTo>
                <a:cubicBezTo>
                  <a:pt x="4414117" y="2748967"/>
                  <a:pt x="4431976" y="2750158"/>
                  <a:pt x="4435945" y="2754127"/>
                </a:cubicBezTo>
                <a:cubicBezTo>
                  <a:pt x="4439914" y="2758096"/>
                  <a:pt x="4437929" y="2763652"/>
                  <a:pt x="4435945" y="2768415"/>
                </a:cubicBezTo>
                <a:cubicBezTo>
                  <a:pt x="4433961" y="2773177"/>
                  <a:pt x="4428008" y="2781115"/>
                  <a:pt x="4424039" y="2782702"/>
                </a:cubicBezTo>
                <a:cubicBezTo>
                  <a:pt x="4420070" y="2784289"/>
                  <a:pt x="4416499" y="2778337"/>
                  <a:pt x="4412133" y="2777940"/>
                </a:cubicBezTo>
                <a:cubicBezTo>
                  <a:pt x="4407767" y="2777543"/>
                  <a:pt x="4398639" y="2774368"/>
                  <a:pt x="4397845" y="2780321"/>
                </a:cubicBezTo>
                <a:cubicBezTo>
                  <a:pt x="4397051" y="2786274"/>
                  <a:pt x="4413720" y="2798181"/>
                  <a:pt x="4407370" y="2813659"/>
                </a:cubicBezTo>
                <a:cubicBezTo>
                  <a:pt x="4401020" y="2829137"/>
                  <a:pt x="4370857" y="2860490"/>
                  <a:pt x="4359745" y="2873190"/>
                </a:cubicBezTo>
                <a:cubicBezTo>
                  <a:pt x="4348633" y="2885890"/>
                  <a:pt x="4347044" y="2887478"/>
                  <a:pt x="4340694" y="2889859"/>
                </a:cubicBezTo>
                <a:cubicBezTo>
                  <a:pt x="4334344" y="2892240"/>
                  <a:pt x="4326803" y="2885890"/>
                  <a:pt x="4321645" y="2887477"/>
                </a:cubicBezTo>
                <a:cubicBezTo>
                  <a:pt x="4316485" y="2889064"/>
                  <a:pt x="4314105" y="2898590"/>
                  <a:pt x="4309739" y="2899384"/>
                </a:cubicBezTo>
                <a:cubicBezTo>
                  <a:pt x="4305372" y="2900178"/>
                  <a:pt x="4301800" y="2892240"/>
                  <a:pt x="4295451" y="2892240"/>
                </a:cubicBezTo>
                <a:cubicBezTo>
                  <a:pt x="4289101" y="2892240"/>
                  <a:pt x="4277591" y="2897003"/>
                  <a:pt x="4271638" y="2899384"/>
                </a:cubicBezTo>
                <a:cubicBezTo>
                  <a:pt x="4265685" y="2901765"/>
                  <a:pt x="4264494" y="2902162"/>
                  <a:pt x="4259733" y="2906527"/>
                </a:cubicBezTo>
                <a:cubicBezTo>
                  <a:pt x="4254970" y="2910892"/>
                  <a:pt x="4247033" y="2919227"/>
                  <a:pt x="4243063" y="2925577"/>
                </a:cubicBezTo>
                <a:cubicBezTo>
                  <a:pt x="4239094" y="2931927"/>
                  <a:pt x="4241078" y="2941452"/>
                  <a:pt x="4235920" y="2944627"/>
                </a:cubicBezTo>
                <a:cubicBezTo>
                  <a:pt x="4230760" y="2947802"/>
                  <a:pt x="4217266" y="2941849"/>
                  <a:pt x="4212108" y="2944627"/>
                </a:cubicBezTo>
                <a:cubicBezTo>
                  <a:pt x="4206949" y="2947405"/>
                  <a:pt x="4210519" y="2958121"/>
                  <a:pt x="4204963" y="2961296"/>
                </a:cubicBezTo>
                <a:cubicBezTo>
                  <a:pt x="4199408" y="2964471"/>
                  <a:pt x="4187898" y="2961296"/>
                  <a:pt x="4178769" y="2963677"/>
                </a:cubicBezTo>
                <a:cubicBezTo>
                  <a:pt x="4169641" y="2966058"/>
                  <a:pt x="4159720" y="2971218"/>
                  <a:pt x="4150194" y="2975584"/>
                </a:cubicBezTo>
                <a:cubicBezTo>
                  <a:pt x="4140670" y="2979950"/>
                  <a:pt x="4124000" y="2983918"/>
                  <a:pt x="4121620" y="2989871"/>
                </a:cubicBezTo>
                <a:cubicBezTo>
                  <a:pt x="4119239" y="2995824"/>
                  <a:pt x="4135907" y="3002968"/>
                  <a:pt x="4135907" y="3011302"/>
                </a:cubicBezTo>
                <a:cubicBezTo>
                  <a:pt x="4135907" y="3019636"/>
                  <a:pt x="4123604" y="3033924"/>
                  <a:pt x="4121620" y="3039877"/>
                </a:cubicBezTo>
                <a:cubicBezTo>
                  <a:pt x="4119636" y="3045830"/>
                  <a:pt x="4122016" y="3044640"/>
                  <a:pt x="4124000" y="3047021"/>
                </a:cubicBezTo>
                <a:cubicBezTo>
                  <a:pt x="4125984" y="3049402"/>
                  <a:pt x="4134320" y="3050990"/>
                  <a:pt x="4133526" y="3054165"/>
                </a:cubicBezTo>
                <a:cubicBezTo>
                  <a:pt x="4132731" y="3057340"/>
                  <a:pt x="4119636" y="3062896"/>
                  <a:pt x="4119239" y="3066071"/>
                </a:cubicBezTo>
                <a:cubicBezTo>
                  <a:pt x="4118842" y="3069246"/>
                  <a:pt x="4127176" y="3070040"/>
                  <a:pt x="4131144" y="3073215"/>
                </a:cubicBezTo>
                <a:cubicBezTo>
                  <a:pt x="4135113" y="3076390"/>
                  <a:pt x="4140670" y="3083534"/>
                  <a:pt x="4143050" y="3085121"/>
                </a:cubicBezTo>
                <a:cubicBezTo>
                  <a:pt x="4145431" y="3086708"/>
                  <a:pt x="4140273" y="3085121"/>
                  <a:pt x="4145433" y="3082740"/>
                </a:cubicBezTo>
                <a:cubicBezTo>
                  <a:pt x="4150591" y="3080359"/>
                  <a:pt x="4168054" y="3070040"/>
                  <a:pt x="4174008" y="3070834"/>
                </a:cubicBezTo>
                <a:cubicBezTo>
                  <a:pt x="4179961" y="3071628"/>
                  <a:pt x="4181548" y="3082343"/>
                  <a:pt x="4181151" y="3087502"/>
                </a:cubicBezTo>
                <a:cubicBezTo>
                  <a:pt x="4180753" y="3092661"/>
                  <a:pt x="4174006" y="3096234"/>
                  <a:pt x="4171625" y="3101790"/>
                </a:cubicBezTo>
                <a:cubicBezTo>
                  <a:pt x="4169244" y="3107346"/>
                  <a:pt x="4169641" y="3119253"/>
                  <a:pt x="4166864" y="3120840"/>
                </a:cubicBezTo>
                <a:cubicBezTo>
                  <a:pt x="4164085" y="3122427"/>
                  <a:pt x="4158927" y="3115681"/>
                  <a:pt x="4154957" y="3111315"/>
                </a:cubicBezTo>
                <a:cubicBezTo>
                  <a:pt x="4150988" y="3106949"/>
                  <a:pt x="4150988" y="3097424"/>
                  <a:pt x="4143050" y="3094646"/>
                </a:cubicBezTo>
                <a:cubicBezTo>
                  <a:pt x="4135113" y="3091868"/>
                  <a:pt x="4118047" y="3093455"/>
                  <a:pt x="4107332" y="3094646"/>
                </a:cubicBezTo>
                <a:cubicBezTo>
                  <a:pt x="4096618" y="3095837"/>
                  <a:pt x="4089076" y="3099012"/>
                  <a:pt x="4078758" y="3101790"/>
                </a:cubicBezTo>
                <a:cubicBezTo>
                  <a:pt x="4068438" y="3104568"/>
                  <a:pt x="4054944" y="3108139"/>
                  <a:pt x="4045420" y="3111314"/>
                </a:cubicBezTo>
                <a:cubicBezTo>
                  <a:pt x="4035894" y="3114489"/>
                  <a:pt x="4028751" y="3116474"/>
                  <a:pt x="4021607" y="3120840"/>
                </a:cubicBezTo>
                <a:cubicBezTo>
                  <a:pt x="4014463" y="3125206"/>
                  <a:pt x="4005733" y="3137112"/>
                  <a:pt x="4002557" y="3137509"/>
                </a:cubicBezTo>
                <a:cubicBezTo>
                  <a:pt x="3999382" y="3137906"/>
                  <a:pt x="4001368" y="3131158"/>
                  <a:pt x="4002557" y="3123221"/>
                </a:cubicBezTo>
                <a:cubicBezTo>
                  <a:pt x="4003747" y="3115284"/>
                  <a:pt x="4004542" y="3094646"/>
                  <a:pt x="4009700" y="3089884"/>
                </a:cubicBezTo>
                <a:cubicBezTo>
                  <a:pt x="4014860" y="3085121"/>
                  <a:pt x="4030338" y="3097821"/>
                  <a:pt x="4033514" y="3094646"/>
                </a:cubicBezTo>
                <a:cubicBezTo>
                  <a:pt x="4036688" y="3091471"/>
                  <a:pt x="4033512" y="3081550"/>
                  <a:pt x="4028750" y="3070834"/>
                </a:cubicBezTo>
                <a:cubicBezTo>
                  <a:pt x="4023989" y="3060118"/>
                  <a:pt x="4012083" y="3040274"/>
                  <a:pt x="4004939" y="3030352"/>
                </a:cubicBezTo>
                <a:cubicBezTo>
                  <a:pt x="3997795" y="3020430"/>
                  <a:pt x="3993826" y="3014080"/>
                  <a:pt x="3985889" y="3011302"/>
                </a:cubicBezTo>
                <a:cubicBezTo>
                  <a:pt x="3977952" y="3008524"/>
                  <a:pt x="3965648" y="3013684"/>
                  <a:pt x="3957314" y="3013684"/>
                </a:cubicBezTo>
                <a:cubicBezTo>
                  <a:pt x="3948980" y="3013684"/>
                  <a:pt x="3940644" y="3008921"/>
                  <a:pt x="3935883" y="3011302"/>
                </a:cubicBezTo>
                <a:cubicBezTo>
                  <a:pt x="3931120" y="3013683"/>
                  <a:pt x="3933897" y="3020827"/>
                  <a:pt x="3928738" y="3027971"/>
                </a:cubicBezTo>
                <a:cubicBezTo>
                  <a:pt x="3923580" y="3035115"/>
                  <a:pt x="3915641" y="3045831"/>
                  <a:pt x="3904926" y="3054165"/>
                </a:cubicBezTo>
                <a:lnTo>
                  <a:pt x="3895679" y="3058693"/>
                </a:lnTo>
                <a:lnTo>
                  <a:pt x="3889455" y="3081730"/>
                </a:lnTo>
                <a:lnTo>
                  <a:pt x="3884584" y="3136948"/>
                </a:lnTo>
                <a:lnTo>
                  <a:pt x="3900163" y="3139890"/>
                </a:lnTo>
                <a:cubicBezTo>
                  <a:pt x="3912070" y="3141874"/>
                  <a:pt x="3919610" y="3138303"/>
                  <a:pt x="3933501" y="3137509"/>
                </a:cubicBezTo>
                <a:cubicBezTo>
                  <a:pt x="3947391" y="3136715"/>
                  <a:pt x="3975174" y="3131555"/>
                  <a:pt x="3983508" y="3135127"/>
                </a:cubicBezTo>
                <a:cubicBezTo>
                  <a:pt x="3991842" y="3138699"/>
                  <a:pt x="3985492" y="3150606"/>
                  <a:pt x="3983508" y="3158940"/>
                </a:cubicBezTo>
                <a:cubicBezTo>
                  <a:pt x="3981524" y="3167274"/>
                  <a:pt x="3979539" y="3176006"/>
                  <a:pt x="3971601" y="3185134"/>
                </a:cubicBezTo>
                <a:cubicBezTo>
                  <a:pt x="3963662" y="3194262"/>
                  <a:pt x="3945804" y="3205375"/>
                  <a:pt x="3935883" y="3213709"/>
                </a:cubicBezTo>
                <a:cubicBezTo>
                  <a:pt x="3925960" y="3222043"/>
                  <a:pt x="3911673" y="3227203"/>
                  <a:pt x="3912070" y="3235140"/>
                </a:cubicBezTo>
                <a:cubicBezTo>
                  <a:pt x="3912466" y="3243077"/>
                  <a:pt x="3946201" y="3249428"/>
                  <a:pt x="3938264" y="3261334"/>
                </a:cubicBezTo>
                <a:cubicBezTo>
                  <a:pt x="3934296" y="3267287"/>
                  <a:pt x="3919809" y="3280185"/>
                  <a:pt x="3904330" y="3290801"/>
                </a:cubicBezTo>
                <a:lnTo>
                  <a:pt x="3889522" y="3299295"/>
                </a:lnTo>
                <a:lnTo>
                  <a:pt x="3892525" y="3329091"/>
                </a:lnTo>
                <a:cubicBezTo>
                  <a:pt x="3953455" y="3626853"/>
                  <a:pt x="4216916" y="3850841"/>
                  <a:pt x="4532689" y="3850840"/>
                </a:cubicBezTo>
                <a:cubicBezTo>
                  <a:pt x="4577800" y="3850840"/>
                  <a:pt x="4621843" y="3846269"/>
                  <a:pt x="4664380" y="3837565"/>
                </a:cubicBezTo>
                <a:lnTo>
                  <a:pt x="4691305" y="3829207"/>
                </a:lnTo>
                <a:lnTo>
                  <a:pt x="4692464" y="3807353"/>
                </a:lnTo>
                <a:cubicBezTo>
                  <a:pt x="4694072" y="3799853"/>
                  <a:pt x="4696215" y="3792590"/>
                  <a:pt x="4696929" y="3785208"/>
                </a:cubicBezTo>
                <a:cubicBezTo>
                  <a:pt x="4698358" y="3770444"/>
                  <a:pt x="4697882" y="3757585"/>
                  <a:pt x="4699787" y="3742345"/>
                </a:cubicBezTo>
                <a:cubicBezTo>
                  <a:pt x="4701692" y="3727105"/>
                  <a:pt x="4708359" y="3708532"/>
                  <a:pt x="4708359" y="3693768"/>
                </a:cubicBezTo>
                <a:cubicBezTo>
                  <a:pt x="4708359" y="3679004"/>
                  <a:pt x="4698358" y="3666145"/>
                  <a:pt x="4699787" y="3653763"/>
                </a:cubicBezTo>
                <a:cubicBezTo>
                  <a:pt x="4701216" y="3641381"/>
                  <a:pt x="4712566" y="3629236"/>
                  <a:pt x="4716932" y="3619473"/>
                </a:cubicBezTo>
                <a:cubicBezTo>
                  <a:pt x="4721298" y="3609710"/>
                  <a:pt x="4727886" y="3603756"/>
                  <a:pt x="4725981" y="3595184"/>
                </a:cubicBezTo>
                <a:cubicBezTo>
                  <a:pt x="4724076" y="3586612"/>
                  <a:pt x="4700343" y="3570657"/>
                  <a:pt x="4705502" y="3568038"/>
                </a:cubicBezTo>
                <a:cubicBezTo>
                  <a:pt x="4710661" y="3565419"/>
                  <a:pt x="4745507" y="3578992"/>
                  <a:pt x="4756937" y="3579468"/>
                </a:cubicBezTo>
                <a:cubicBezTo>
                  <a:pt x="4768367" y="3579944"/>
                  <a:pt x="4767891" y="3568990"/>
                  <a:pt x="4774082" y="3570895"/>
                </a:cubicBezTo>
                <a:cubicBezTo>
                  <a:pt x="4780273" y="3572800"/>
                  <a:pt x="4785511" y="3588517"/>
                  <a:pt x="4794084" y="3590898"/>
                </a:cubicBezTo>
                <a:cubicBezTo>
                  <a:pt x="4802657" y="3593279"/>
                  <a:pt x="4812658" y="3586135"/>
                  <a:pt x="4825517" y="3585183"/>
                </a:cubicBezTo>
                <a:cubicBezTo>
                  <a:pt x="4838376" y="3584230"/>
                  <a:pt x="4856950" y="3583278"/>
                  <a:pt x="4871237" y="3585183"/>
                </a:cubicBezTo>
                <a:cubicBezTo>
                  <a:pt x="4885525" y="3587088"/>
                  <a:pt x="4900764" y="3590898"/>
                  <a:pt x="4911242" y="3596613"/>
                </a:cubicBezTo>
                <a:cubicBezTo>
                  <a:pt x="4921720" y="3602328"/>
                  <a:pt x="4929339" y="3609948"/>
                  <a:pt x="4934102" y="3619473"/>
                </a:cubicBezTo>
                <a:cubicBezTo>
                  <a:pt x="4938865" y="3628998"/>
                  <a:pt x="4944580" y="3645667"/>
                  <a:pt x="4939817" y="3653763"/>
                </a:cubicBezTo>
                <a:cubicBezTo>
                  <a:pt x="4935055" y="3661859"/>
                  <a:pt x="4915052" y="3664240"/>
                  <a:pt x="4905527" y="3668050"/>
                </a:cubicBezTo>
                <a:cubicBezTo>
                  <a:pt x="4896002" y="3671860"/>
                  <a:pt x="4882191" y="3671384"/>
                  <a:pt x="4882667" y="3676623"/>
                </a:cubicBezTo>
                <a:cubicBezTo>
                  <a:pt x="4883143" y="3681862"/>
                  <a:pt x="4897906" y="3693768"/>
                  <a:pt x="4908384" y="3699483"/>
                </a:cubicBezTo>
                <a:cubicBezTo>
                  <a:pt x="4913623" y="3702340"/>
                  <a:pt x="4919576" y="3703293"/>
                  <a:pt x="4925887" y="3704484"/>
                </a:cubicBezTo>
                <a:lnTo>
                  <a:pt x="4936108" y="3707829"/>
                </a:lnTo>
                <a:lnTo>
                  <a:pt x="4970677" y="3679307"/>
                </a:lnTo>
                <a:lnTo>
                  <a:pt x="4970070" y="3677531"/>
                </a:lnTo>
                <a:cubicBezTo>
                  <a:pt x="4968476" y="3671578"/>
                  <a:pt x="4966963" y="3666245"/>
                  <a:pt x="4964582" y="3663765"/>
                </a:cubicBezTo>
                <a:cubicBezTo>
                  <a:pt x="4955057" y="3653843"/>
                  <a:pt x="4954660" y="3635983"/>
                  <a:pt x="4955057" y="3628046"/>
                </a:cubicBezTo>
                <a:cubicBezTo>
                  <a:pt x="4955454" y="3620109"/>
                  <a:pt x="4976091" y="3626856"/>
                  <a:pt x="4966963" y="3616140"/>
                </a:cubicBezTo>
                <a:cubicBezTo>
                  <a:pt x="4957835" y="3605424"/>
                  <a:pt x="4900288" y="3563752"/>
                  <a:pt x="4900288" y="3563752"/>
                </a:cubicBezTo>
                <a:cubicBezTo>
                  <a:pt x="4883619" y="3550655"/>
                  <a:pt x="4870125" y="3543512"/>
                  <a:pt x="4866950" y="3537559"/>
                </a:cubicBezTo>
                <a:cubicBezTo>
                  <a:pt x="4863775" y="3531606"/>
                  <a:pt x="4875285" y="3528034"/>
                  <a:pt x="4881238" y="3528034"/>
                </a:cubicBezTo>
                <a:cubicBezTo>
                  <a:pt x="4887191" y="3528034"/>
                  <a:pt x="4895128" y="3532797"/>
                  <a:pt x="4902669" y="3537559"/>
                </a:cubicBezTo>
                <a:cubicBezTo>
                  <a:pt x="4910210" y="3542321"/>
                  <a:pt x="4920132" y="3551847"/>
                  <a:pt x="4926482" y="3556609"/>
                </a:cubicBezTo>
                <a:cubicBezTo>
                  <a:pt x="4932832" y="3561371"/>
                  <a:pt x="4932435" y="3572881"/>
                  <a:pt x="4940769" y="3566134"/>
                </a:cubicBezTo>
                <a:cubicBezTo>
                  <a:pt x="4949103" y="3559387"/>
                  <a:pt x="4969344" y="3528827"/>
                  <a:pt x="4976488" y="3516127"/>
                </a:cubicBezTo>
                <a:cubicBezTo>
                  <a:pt x="4983632" y="3503427"/>
                  <a:pt x="4980060" y="3492315"/>
                  <a:pt x="4983632" y="3489934"/>
                </a:cubicBezTo>
                <a:cubicBezTo>
                  <a:pt x="4987204" y="3487553"/>
                  <a:pt x="4993950" y="3502237"/>
                  <a:pt x="4997919" y="3501840"/>
                </a:cubicBezTo>
                <a:cubicBezTo>
                  <a:pt x="5001888" y="3501443"/>
                  <a:pt x="5007444" y="3493505"/>
                  <a:pt x="5007444" y="3487552"/>
                </a:cubicBezTo>
                <a:cubicBezTo>
                  <a:pt x="5007444" y="3481599"/>
                  <a:pt x="4988394" y="3468502"/>
                  <a:pt x="4997919" y="3466121"/>
                </a:cubicBezTo>
                <a:cubicBezTo>
                  <a:pt x="5007444" y="3463740"/>
                  <a:pt x="5049116" y="3476043"/>
                  <a:pt x="5064594" y="3473265"/>
                </a:cubicBezTo>
                <a:cubicBezTo>
                  <a:pt x="5080072" y="3470487"/>
                  <a:pt x="5091979" y="3455008"/>
                  <a:pt x="5090788" y="3449452"/>
                </a:cubicBezTo>
                <a:cubicBezTo>
                  <a:pt x="5089597" y="3443896"/>
                  <a:pt x="5066181" y="3439530"/>
                  <a:pt x="5057450" y="3439927"/>
                </a:cubicBezTo>
                <a:cubicBezTo>
                  <a:pt x="5048719" y="3440324"/>
                  <a:pt x="5045544" y="3452231"/>
                  <a:pt x="5038400" y="3451834"/>
                </a:cubicBezTo>
                <a:cubicBezTo>
                  <a:pt x="5031256" y="3451437"/>
                  <a:pt x="5020938" y="3441515"/>
                  <a:pt x="5014588" y="3437546"/>
                </a:cubicBezTo>
                <a:cubicBezTo>
                  <a:pt x="5008238" y="3433577"/>
                  <a:pt x="5006650" y="3430005"/>
                  <a:pt x="5000300" y="3428021"/>
                </a:cubicBezTo>
                <a:cubicBezTo>
                  <a:pt x="4993950" y="3426037"/>
                  <a:pt x="4983631" y="3428418"/>
                  <a:pt x="4976488" y="3425640"/>
                </a:cubicBezTo>
                <a:cubicBezTo>
                  <a:pt x="4969345" y="3422862"/>
                  <a:pt x="4963391" y="3414924"/>
                  <a:pt x="4957438" y="3411352"/>
                </a:cubicBezTo>
                <a:cubicBezTo>
                  <a:pt x="4951485" y="3407780"/>
                  <a:pt x="4946722" y="3407384"/>
                  <a:pt x="4940769" y="3404209"/>
                </a:cubicBezTo>
                <a:cubicBezTo>
                  <a:pt x="4934816" y="3401034"/>
                  <a:pt x="4922116" y="3397064"/>
                  <a:pt x="4921719" y="3392302"/>
                </a:cubicBezTo>
                <a:cubicBezTo>
                  <a:pt x="4921322" y="3387540"/>
                  <a:pt x="4930847" y="3377222"/>
                  <a:pt x="4938388" y="3375634"/>
                </a:cubicBezTo>
                <a:cubicBezTo>
                  <a:pt x="4945929" y="3374046"/>
                  <a:pt x="4955850" y="3379602"/>
                  <a:pt x="4966963" y="3382777"/>
                </a:cubicBezTo>
                <a:cubicBezTo>
                  <a:pt x="4978076" y="3385952"/>
                  <a:pt x="4993157" y="3392303"/>
                  <a:pt x="5005063" y="3394684"/>
                </a:cubicBezTo>
                <a:cubicBezTo>
                  <a:pt x="5016969" y="3397065"/>
                  <a:pt x="5038400" y="3397065"/>
                  <a:pt x="5038400" y="3397065"/>
                </a:cubicBezTo>
                <a:cubicBezTo>
                  <a:pt x="5050703" y="3397859"/>
                  <a:pt x="5066182" y="3397462"/>
                  <a:pt x="5078882" y="3399446"/>
                </a:cubicBezTo>
                <a:cubicBezTo>
                  <a:pt x="5091582" y="3401430"/>
                  <a:pt x="5114600" y="3408971"/>
                  <a:pt x="5114600" y="3408971"/>
                </a:cubicBezTo>
                <a:cubicBezTo>
                  <a:pt x="5121149" y="3410757"/>
                  <a:pt x="5129285" y="3413237"/>
                  <a:pt x="5137073" y="3415519"/>
                </a:cubicBezTo>
                <a:lnTo>
                  <a:pt x="5145350" y="3417694"/>
                </a:lnTo>
                <a:lnTo>
                  <a:pt x="5148481" y="3407610"/>
                </a:lnTo>
                <a:lnTo>
                  <a:pt x="5124125" y="3397065"/>
                </a:lnTo>
                <a:cubicBezTo>
                  <a:pt x="5111425" y="3391509"/>
                  <a:pt x="5106663" y="3391906"/>
                  <a:pt x="5100313" y="3387540"/>
                </a:cubicBezTo>
                <a:cubicBezTo>
                  <a:pt x="5093963" y="3383174"/>
                  <a:pt x="5090391" y="3370871"/>
                  <a:pt x="5086025" y="3370871"/>
                </a:cubicBezTo>
                <a:cubicBezTo>
                  <a:pt x="5081659" y="3370871"/>
                  <a:pt x="5083247" y="3386746"/>
                  <a:pt x="5074119" y="3387540"/>
                </a:cubicBezTo>
                <a:cubicBezTo>
                  <a:pt x="5064991" y="3388334"/>
                  <a:pt x="5043560" y="3377221"/>
                  <a:pt x="5031257" y="3375634"/>
                </a:cubicBezTo>
                <a:cubicBezTo>
                  <a:pt x="5018954" y="3374047"/>
                  <a:pt x="5008634" y="3378412"/>
                  <a:pt x="5000300" y="3378015"/>
                </a:cubicBezTo>
                <a:cubicBezTo>
                  <a:pt x="4991966" y="3377618"/>
                  <a:pt x="4987997" y="3376030"/>
                  <a:pt x="4981250" y="3373252"/>
                </a:cubicBezTo>
                <a:cubicBezTo>
                  <a:pt x="4974503" y="3370474"/>
                  <a:pt x="4966169" y="3365711"/>
                  <a:pt x="4959819" y="3361346"/>
                </a:cubicBezTo>
                <a:cubicBezTo>
                  <a:pt x="4953469" y="3356981"/>
                  <a:pt x="4934816" y="3347456"/>
                  <a:pt x="4943150" y="3347059"/>
                </a:cubicBezTo>
                <a:cubicBezTo>
                  <a:pt x="4951484" y="3346662"/>
                  <a:pt x="5005459" y="3360156"/>
                  <a:pt x="5009825" y="3358965"/>
                </a:cubicBezTo>
                <a:cubicBezTo>
                  <a:pt x="5014191" y="3357774"/>
                  <a:pt x="4975694" y="3344677"/>
                  <a:pt x="4969344" y="3339915"/>
                </a:cubicBezTo>
                <a:cubicBezTo>
                  <a:pt x="4962994" y="3335153"/>
                  <a:pt x="4969344" y="3335946"/>
                  <a:pt x="4971725" y="3330390"/>
                </a:cubicBezTo>
                <a:cubicBezTo>
                  <a:pt x="4974106" y="3324834"/>
                  <a:pt x="4988394" y="3307371"/>
                  <a:pt x="4983632" y="3306577"/>
                </a:cubicBezTo>
                <a:cubicBezTo>
                  <a:pt x="4978870" y="3305783"/>
                  <a:pt x="4952675" y="3322452"/>
                  <a:pt x="4943150" y="3325627"/>
                </a:cubicBezTo>
                <a:cubicBezTo>
                  <a:pt x="4933625" y="3328802"/>
                  <a:pt x="4935610" y="3329199"/>
                  <a:pt x="4926482" y="3325627"/>
                </a:cubicBezTo>
                <a:cubicBezTo>
                  <a:pt x="4917354" y="3322055"/>
                  <a:pt x="4896716" y="3310149"/>
                  <a:pt x="4888382" y="3304196"/>
                </a:cubicBezTo>
                <a:cubicBezTo>
                  <a:pt x="4880048" y="3298243"/>
                  <a:pt x="4884809" y="3292290"/>
                  <a:pt x="4876475" y="3289909"/>
                </a:cubicBezTo>
                <a:cubicBezTo>
                  <a:pt x="4868141" y="3287528"/>
                  <a:pt x="4849090" y="3292290"/>
                  <a:pt x="4838375" y="3289909"/>
                </a:cubicBezTo>
                <a:cubicBezTo>
                  <a:pt x="4827660" y="3287528"/>
                  <a:pt x="4822897" y="3278796"/>
                  <a:pt x="4812182" y="3275621"/>
                </a:cubicBezTo>
                <a:cubicBezTo>
                  <a:pt x="4801467" y="3272446"/>
                  <a:pt x="4780829" y="3275621"/>
                  <a:pt x="4774082" y="3270859"/>
                </a:cubicBezTo>
                <a:cubicBezTo>
                  <a:pt x="4767335" y="3266097"/>
                  <a:pt x="4778844" y="3250221"/>
                  <a:pt x="4771700" y="3247046"/>
                </a:cubicBezTo>
                <a:cubicBezTo>
                  <a:pt x="4764556" y="3243871"/>
                  <a:pt x="4742331" y="3247840"/>
                  <a:pt x="4731219" y="3251809"/>
                </a:cubicBezTo>
                <a:cubicBezTo>
                  <a:pt x="4720107" y="3255778"/>
                  <a:pt x="4715740" y="3272050"/>
                  <a:pt x="4705025" y="3270859"/>
                </a:cubicBezTo>
                <a:cubicBezTo>
                  <a:pt x="4694310" y="3269668"/>
                  <a:pt x="4666131" y="3251809"/>
                  <a:pt x="4666925" y="3244665"/>
                </a:cubicBezTo>
                <a:cubicBezTo>
                  <a:pt x="4667719" y="3237521"/>
                  <a:pt x="4701850" y="3233552"/>
                  <a:pt x="4709788" y="3227996"/>
                </a:cubicBezTo>
                <a:cubicBezTo>
                  <a:pt x="4717725" y="3222440"/>
                  <a:pt x="4703437" y="3221646"/>
                  <a:pt x="4714550" y="3211327"/>
                </a:cubicBezTo>
                <a:cubicBezTo>
                  <a:pt x="4725663" y="3201008"/>
                  <a:pt x="4749078" y="3172831"/>
                  <a:pt x="4776463" y="3166084"/>
                </a:cubicBezTo>
                <a:cubicBezTo>
                  <a:pt x="4803848" y="3159337"/>
                  <a:pt x="4868935" y="3173624"/>
                  <a:pt x="4878857" y="3170846"/>
                </a:cubicBezTo>
                <a:cubicBezTo>
                  <a:pt x="4888779" y="3168068"/>
                  <a:pt x="4836788" y="3156956"/>
                  <a:pt x="4835994" y="3149415"/>
                </a:cubicBezTo>
                <a:cubicBezTo>
                  <a:pt x="4835200" y="3141874"/>
                  <a:pt x="4872903" y="3131158"/>
                  <a:pt x="4874094" y="3125602"/>
                </a:cubicBezTo>
                <a:cubicBezTo>
                  <a:pt x="4875285" y="3120046"/>
                  <a:pt x="4843535" y="3124014"/>
                  <a:pt x="4843138" y="3116077"/>
                </a:cubicBezTo>
                <a:cubicBezTo>
                  <a:pt x="4842741" y="3108140"/>
                  <a:pt x="4870919" y="3084327"/>
                  <a:pt x="4871713" y="3077977"/>
                </a:cubicBezTo>
                <a:cubicBezTo>
                  <a:pt x="4872507" y="3071627"/>
                  <a:pt x="4857028" y="3075199"/>
                  <a:pt x="4847900" y="3077977"/>
                </a:cubicBezTo>
                <a:cubicBezTo>
                  <a:pt x="4838772" y="3080755"/>
                  <a:pt x="4822103" y="3100996"/>
                  <a:pt x="4816944" y="3094646"/>
                </a:cubicBezTo>
                <a:cubicBezTo>
                  <a:pt x="4811785" y="3088296"/>
                  <a:pt x="4805832" y="3058530"/>
                  <a:pt x="4816944" y="3039877"/>
                </a:cubicBezTo>
                <a:cubicBezTo>
                  <a:pt x="4828056" y="3021224"/>
                  <a:pt x="4874491" y="2995824"/>
                  <a:pt x="4883619" y="2982727"/>
                </a:cubicBezTo>
                <a:cubicBezTo>
                  <a:pt x="4892747" y="2969630"/>
                  <a:pt x="4877269" y="2960502"/>
                  <a:pt x="4871713" y="2961296"/>
                </a:cubicBezTo>
                <a:cubicBezTo>
                  <a:pt x="4866157" y="2962090"/>
                  <a:pt x="4855441" y="2987887"/>
                  <a:pt x="4850282" y="2987490"/>
                </a:cubicBezTo>
                <a:cubicBezTo>
                  <a:pt x="4845123" y="2987093"/>
                  <a:pt x="4846710" y="2966852"/>
                  <a:pt x="4840757" y="2958915"/>
                </a:cubicBezTo>
                <a:cubicBezTo>
                  <a:pt x="4834804" y="2950978"/>
                  <a:pt x="4822500" y="2936293"/>
                  <a:pt x="4814563" y="2939865"/>
                </a:cubicBezTo>
                <a:cubicBezTo>
                  <a:pt x="4806626" y="2943437"/>
                  <a:pt x="4803451" y="2977965"/>
                  <a:pt x="4793132" y="2980346"/>
                </a:cubicBezTo>
                <a:cubicBezTo>
                  <a:pt x="4782813" y="2982727"/>
                  <a:pt x="4761778" y="2961693"/>
                  <a:pt x="4752650" y="2954152"/>
                </a:cubicBezTo>
                <a:cubicBezTo>
                  <a:pt x="4743522" y="2946611"/>
                  <a:pt x="4740347" y="2949389"/>
                  <a:pt x="4738363" y="2935102"/>
                </a:cubicBezTo>
                <a:cubicBezTo>
                  <a:pt x="4736379" y="2920815"/>
                  <a:pt x="4743522" y="2878746"/>
                  <a:pt x="4740744" y="2868427"/>
                </a:cubicBezTo>
                <a:cubicBezTo>
                  <a:pt x="4737966" y="2858108"/>
                  <a:pt x="4729631" y="2873984"/>
                  <a:pt x="4721694" y="2873190"/>
                </a:cubicBezTo>
                <a:cubicBezTo>
                  <a:pt x="4713757" y="2872396"/>
                  <a:pt x="4700263" y="2870412"/>
                  <a:pt x="4693119" y="2863665"/>
                </a:cubicBezTo>
                <a:cubicBezTo>
                  <a:pt x="4685975" y="2856918"/>
                  <a:pt x="4678832" y="2844615"/>
                  <a:pt x="4678832" y="2832709"/>
                </a:cubicBezTo>
                <a:cubicBezTo>
                  <a:pt x="4678832" y="2820803"/>
                  <a:pt x="4699072" y="2796989"/>
                  <a:pt x="4693119" y="2792227"/>
                </a:cubicBezTo>
                <a:cubicBezTo>
                  <a:pt x="4687166" y="2787465"/>
                  <a:pt x="4655813" y="2804531"/>
                  <a:pt x="4643113" y="2804134"/>
                </a:cubicBezTo>
                <a:cubicBezTo>
                  <a:pt x="4630413" y="2803738"/>
                  <a:pt x="4622078" y="2797783"/>
                  <a:pt x="4616919" y="2789846"/>
                </a:cubicBezTo>
                <a:cubicBezTo>
                  <a:pt x="4611760" y="2781908"/>
                  <a:pt x="4613348" y="2754922"/>
                  <a:pt x="4612157" y="2756509"/>
                </a:cubicBezTo>
                <a:cubicBezTo>
                  <a:pt x="4610966" y="2758096"/>
                  <a:pt x="4611362" y="2789846"/>
                  <a:pt x="4609775" y="2799371"/>
                </a:cubicBezTo>
                <a:cubicBezTo>
                  <a:pt x="4608187" y="2808896"/>
                  <a:pt x="4610173" y="2815247"/>
                  <a:pt x="4602632" y="2813659"/>
                </a:cubicBezTo>
                <a:cubicBezTo>
                  <a:pt x="4595091" y="2812071"/>
                  <a:pt x="4577629" y="2799371"/>
                  <a:pt x="4564532" y="2789846"/>
                </a:cubicBezTo>
                <a:cubicBezTo>
                  <a:pt x="4551435" y="2780321"/>
                  <a:pt x="4533972" y="2774368"/>
                  <a:pt x="4524050" y="2756509"/>
                </a:cubicBezTo>
                <a:cubicBezTo>
                  <a:pt x="4514128" y="2738650"/>
                  <a:pt x="4508175" y="2702931"/>
                  <a:pt x="4505000" y="2682690"/>
                </a:cubicBezTo>
                <a:cubicBezTo>
                  <a:pt x="4501827" y="2662449"/>
                  <a:pt x="4497859" y="2647765"/>
                  <a:pt x="4505000" y="2635065"/>
                </a:cubicBezTo>
                <a:cubicBezTo>
                  <a:pt x="4512144" y="2622365"/>
                  <a:pt x="4547863" y="2619985"/>
                  <a:pt x="4547863" y="2606490"/>
                </a:cubicBezTo>
                <a:cubicBezTo>
                  <a:pt x="4547863" y="2592996"/>
                  <a:pt x="4512541" y="2569183"/>
                  <a:pt x="4505000" y="2554102"/>
                </a:cubicBezTo>
                <a:close/>
                <a:moveTo>
                  <a:pt x="124722" y="2491930"/>
                </a:moveTo>
                <a:cubicBezTo>
                  <a:pt x="145644" y="3355149"/>
                  <a:pt x="346322" y="2879795"/>
                  <a:pt x="621324" y="4252338"/>
                </a:cubicBezTo>
                <a:cubicBezTo>
                  <a:pt x="512961" y="3371431"/>
                  <a:pt x="889719" y="3262687"/>
                  <a:pt x="1083857" y="2722574"/>
                </a:cubicBezTo>
                <a:cubicBezTo>
                  <a:pt x="1055986" y="3037991"/>
                  <a:pt x="1032104" y="3253044"/>
                  <a:pt x="979880" y="3580078"/>
                </a:cubicBezTo>
                <a:cubicBezTo>
                  <a:pt x="927656" y="3907111"/>
                  <a:pt x="742477" y="3935674"/>
                  <a:pt x="770511" y="4684771"/>
                </a:cubicBezTo>
                <a:cubicBezTo>
                  <a:pt x="419752" y="4101334"/>
                  <a:pt x="232477" y="4101064"/>
                  <a:pt x="124845" y="3735591"/>
                </a:cubicBezTo>
                <a:cubicBezTo>
                  <a:pt x="17213" y="3370117"/>
                  <a:pt x="-9114" y="2938258"/>
                  <a:pt x="124722" y="2491930"/>
                </a:cubicBezTo>
                <a:close/>
                <a:moveTo>
                  <a:pt x="5556487" y="2430749"/>
                </a:moveTo>
                <a:lnTo>
                  <a:pt x="5552007" y="2436230"/>
                </a:lnTo>
                <a:cubicBezTo>
                  <a:pt x="5545508" y="2441985"/>
                  <a:pt x="5538464" y="2447740"/>
                  <a:pt x="5536082" y="2451709"/>
                </a:cubicBezTo>
                <a:cubicBezTo>
                  <a:pt x="5531320" y="2459646"/>
                  <a:pt x="5536082" y="2468377"/>
                  <a:pt x="5536082" y="2468377"/>
                </a:cubicBezTo>
                <a:cubicBezTo>
                  <a:pt x="5536082" y="2473139"/>
                  <a:pt x="5538463" y="2475125"/>
                  <a:pt x="5536082" y="2480284"/>
                </a:cubicBezTo>
                <a:cubicBezTo>
                  <a:pt x="5533701" y="2485444"/>
                  <a:pt x="5520206" y="2491396"/>
                  <a:pt x="5521794" y="2499334"/>
                </a:cubicBezTo>
                <a:cubicBezTo>
                  <a:pt x="5523382" y="2507272"/>
                  <a:pt x="5537670" y="2520369"/>
                  <a:pt x="5545607" y="2527909"/>
                </a:cubicBezTo>
                <a:cubicBezTo>
                  <a:pt x="5553544" y="2535449"/>
                  <a:pt x="5569816" y="2539021"/>
                  <a:pt x="5569419" y="2544577"/>
                </a:cubicBezTo>
                <a:cubicBezTo>
                  <a:pt x="5569022" y="2550133"/>
                  <a:pt x="5534097" y="2550927"/>
                  <a:pt x="5543225" y="2561246"/>
                </a:cubicBezTo>
                <a:cubicBezTo>
                  <a:pt x="5552353" y="2571565"/>
                  <a:pt x="5617838" y="2608078"/>
                  <a:pt x="5624188" y="2606490"/>
                </a:cubicBezTo>
                <a:cubicBezTo>
                  <a:pt x="5630538" y="2604903"/>
                  <a:pt x="5589659" y="2565612"/>
                  <a:pt x="5581325" y="2551721"/>
                </a:cubicBezTo>
                <a:cubicBezTo>
                  <a:pt x="5572991" y="2537830"/>
                  <a:pt x="5563863" y="2523940"/>
                  <a:pt x="5574182" y="2523146"/>
                </a:cubicBezTo>
                <a:cubicBezTo>
                  <a:pt x="5581921" y="2522551"/>
                  <a:pt x="5605064" y="2537583"/>
                  <a:pt x="5625026" y="2544131"/>
                </a:cubicBezTo>
                <a:lnTo>
                  <a:pt x="5635669" y="2545784"/>
                </a:lnTo>
                <a:lnTo>
                  <a:pt x="5628974" y="2532706"/>
                </a:lnTo>
                <a:close/>
                <a:moveTo>
                  <a:pt x="8878227" y="2410449"/>
                </a:moveTo>
                <a:cubicBezTo>
                  <a:pt x="9012063" y="2856777"/>
                  <a:pt x="9082841" y="3251341"/>
                  <a:pt x="8878104" y="3735590"/>
                </a:cubicBezTo>
                <a:cubicBezTo>
                  <a:pt x="8673368" y="4219839"/>
                  <a:pt x="8583198" y="4101333"/>
                  <a:pt x="8232439" y="4684770"/>
                </a:cubicBezTo>
                <a:cubicBezTo>
                  <a:pt x="8360061" y="3962835"/>
                  <a:pt x="8091892" y="3790924"/>
                  <a:pt x="8041176" y="3453328"/>
                </a:cubicBezTo>
                <a:cubicBezTo>
                  <a:pt x="7990460" y="3115733"/>
                  <a:pt x="7956017" y="2974617"/>
                  <a:pt x="7928145" y="2659199"/>
                </a:cubicBezTo>
                <a:cubicBezTo>
                  <a:pt x="8122283" y="3199312"/>
                  <a:pt x="8499040" y="3217521"/>
                  <a:pt x="8426892" y="4143696"/>
                </a:cubicBezTo>
                <a:cubicBezTo>
                  <a:pt x="8647573" y="3006542"/>
                  <a:pt x="8947839" y="3174081"/>
                  <a:pt x="8878227" y="2410449"/>
                </a:cubicBezTo>
                <a:close/>
                <a:moveTo>
                  <a:pt x="5781349" y="2404084"/>
                </a:moveTo>
                <a:cubicBezTo>
                  <a:pt x="5786111" y="2408053"/>
                  <a:pt x="5795240" y="2420753"/>
                  <a:pt x="5795637" y="2435040"/>
                </a:cubicBezTo>
                <a:cubicBezTo>
                  <a:pt x="5796034" y="2449327"/>
                  <a:pt x="5790081" y="2449327"/>
                  <a:pt x="5783731" y="2449327"/>
                </a:cubicBezTo>
                <a:cubicBezTo>
                  <a:pt x="5777381" y="2449327"/>
                  <a:pt x="5763887" y="2441787"/>
                  <a:pt x="5757537" y="2435040"/>
                </a:cubicBezTo>
                <a:cubicBezTo>
                  <a:pt x="5751187" y="2428293"/>
                  <a:pt x="5744043" y="2412815"/>
                  <a:pt x="5745631" y="2408846"/>
                </a:cubicBezTo>
                <a:cubicBezTo>
                  <a:pt x="5747219" y="2404877"/>
                  <a:pt x="5761110" y="2412021"/>
                  <a:pt x="5767063" y="2411227"/>
                </a:cubicBezTo>
                <a:cubicBezTo>
                  <a:pt x="5773016" y="2410433"/>
                  <a:pt x="5776587" y="2400115"/>
                  <a:pt x="5781349" y="2404084"/>
                </a:cubicBezTo>
                <a:close/>
                <a:moveTo>
                  <a:pt x="3746816" y="2383623"/>
                </a:moveTo>
                <a:lnTo>
                  <a:pt x="3742793" y="2384438"/>
                </a:lnTo>
                <a:lnTo>
                  <a:pt x="3773293" y="2414937"/>
                </a:lnTo>
                <a:lnTo>
                  <a:pt x="3779437" y="2416475"/>
                </a:lnTo>
                <a:cubicBezTo>
                  <a:pt x="3800033" y="2422266"/>
                  <a:pt x="3820630" y="2428058"/>
                  <a:pt x="3828725" y="2423133"/>
                </a:cubicBezTo>
                <a:lnTo>
                  <a:pt x="3815872" y="2397910"/>
                </a:lnTo>
                <a:cubicBezTo>
                  <a:pt x="3803570" y="2402672"/>
                  <a:pt x="3774994" y="2393148"/>
                  <a:pt x="3763486" y="2390767"/>
                </a:cubicBezTo>
                <a:cubicBezTo>
                  <a:pt x="3751976" y="2388386"/>
                  <a:pt x="3754358" y="2384417"/>
                  <a:pt x="3746816" y="2383623"/>
                </a:cubicBezTo>
                <a:close/>
                <a:moveTo>
                  <a:pt x="3564819" y="2358600"/>
                </a:moveTo>
                <a:lnTo>
                  <a:pt x="3543539" y="2382014"/>
                </a:lnTo>
                <a:lnTo>
                  <a:pt x="3539166" y="2387938"/>
                </a:lnTo>
                <a:lnTo>
                  <a:pt x="3554825" y="2398261"/>
                </a:lnTo>
                <a:cubicBezTo>
                  <a:pt x="3580777" y="2409666"/>
                  <a:pt x="3593280" y="2398131"/>
                  <a:pt x="3604888" y="2399321"/>
                </a:cubicBezTo>
                <a:lnTo>
                  <a:pt x="3604894" y="2398674"/>
                </a:lnTo>
                <a:close/>
                <a:moveTo>
                  <a:pt x="5491875" y="2349045"/>
                </a:moveTo>
                <a:lnTo>
                  <a:pt x="5402270" y="2438649"/>
                </a:lnTo>
                <a:lnTo>
                  <a:pt x="5409875" y="2435040"/>
                </a:lnTo>
                <a:cubicBezTo>
                  <a:pt x="5423369" y="2435834"/>
                  <a:pt x="5440832" y="2450518"/>
                  <a:pt x="5452738" y="2454090"/>
                </a:cubicBezTo>
                <a:cubicBezTo>
                  <a:pt x="5464644" y="2457662"/>
                  <a:pt x="5475757" y="2462821"/>
                  <a:pt x="5481313" y="2456471"/>
                </a:cubicBezTo>
                <a:cubicBezTo>
                  <a:pt x="5486869" y="2450121"/>
                  <a:pt x="5484884" y="2427499"/>
                  <a:pt x="5486075" y="2415990"/>
                </a:cubicBezTo>
                <a:cubicBezTo>
                  <a:pt x="5487266" y="2404481"/>
                  <a:pt x="5479726" y="2389399"/>
                  <a:pt x="5488457" y="2387415"/>
                </a:cubicBezTo>
                <a:cubicBezTo>
                  <a:pt x="5492823" y="2386423"/>
                  <a:pt x="5502149" y="2389201"/>
                  <a:pt x="5511972" y="2392922"/>
                </a:cubicBezTo>
                <a:lnTo>
                  <a:pt x="5537130" y="2403522"/>
                </a:lnTo>
                <a:lnTo>
                  <a:pt x="5521839" y="2382014"/>
                </a:lnTo>
                <a:close/>
                <a:moveTo>
                  <a:pt x="5155082" y="2342171"/>
                </a:moveTo>
                <a:cubicBezTo>
                  <a:pt x="5159448" y="2342568"/>
                  <a:pt x="5166591" y="2344949"/>
                  <a:pt x="5164607" y="2354077"/>
                </a:cubicBezTo>
                <a:cubicBezTo>
                  <a:pt x="5162623" y="2363206"/>
                  <a:pt x="5150716" y="2385431"/>
                  <a:pt x="5143175" y="2396940"/>
                </a:cubicBezTo>
                <a:cubicBezTo>
                  <a:pt x="5135634" y="2408449"/>
                  <a:pt x="5125316" y="2413212"/>
                  <a:pt x="5119363" y="2423134"/>
                </a:cubicBezTo>
                <a:cubicBezTo>
                  <a:pt x="5113410" y="2433056"/>
                  <a:pt x="5085232" y="2476712"/>
                  <a:pt x="5078882" y="2470759"/>
                </a:cubicBezTo>
                <a:cubicBezTo>
                  <a:pt x="5072532" y="2464806"/>
                  <a:pt x="5073326" y="2401306"/>
                  <a:pt x="5081263" y="2387415"/>
                </a:cubicBezTo>
                <a:cubicBezTo>
                  <a:pt x="5089200" y="2373524"/>
                  <a:pt x="5116982" y="2393368"/>
                  <a:pt x="5126507" y="2387415"/>
                </a:cubicBezTo>
                <a:cubicBezTo>
                  <a:pt x="5136032" y="2381462"/>
                  <a:pt x="5133651" y="2359237"/>
                  <a:pt x="5138413" y="2351696"/>
                </a:cubicBezTo>
                <a:cubicBezTo>
                  <a:pt x="5143175" y="2344155"/>
                  <a:pt x="5150716" y="2341774"/>
                  <a:pt x="5155082" y="2342171"/>
                </a:cubicBezTo>
                <a:close/>
                <a:moveTo>
                  <a:pt x="6052813" y="2299309"/>
                </a:moveTo>
                <a:cubicBezTo>
                  <a:pt x="6061147" y="2297722"/>
                  <a:pt x="6088134" y="2320740"/>
                  <a:pt x="6105200" y="2327884"/>
                </a:cubicBezTo>
                <a:cubicBezTo>
                  <a:pt x="6122266" y="2335028"/>
                  <a:pt x="6143301" y="2337012"/>
                  <a:pt x="6155207" y="2342171"/>
                </a:cubicBezTo>
                <a:cubicBezTo>
                  <a:pt x="6167113" y="2347330"/>
                  <a:pt x="6171876" y="2350109"/>
                  <a:pt x="6176638" y="2358840"/>
                </a:cubicBezTo>
                <a:cubicBezTo>
                  <a:pt x="6181400" y="2367571"/>
                  <a:pt x="6179020" y="2382653"/>
                  <a:pt x="6183782" y="2394559"/>
                </a:cubicBezTo>
                <a:cubicBezTo>
                  <a:pt x="6188545" y="2406465"/>
                  <a:pt x="6198863" y="2418371"/>
                  <a:pt x="6205213" y="2430277"/>
                </a:cubicBezTo>
                <a:cubicBezTo>
                  <a:pt x="6211563" y="2442183"/>
                  <a:pt x="6217516" y="2456471"/>
                  <a:pt x="6221882" y="2465996"/>
                </a:cubicBezTo>
                <a:cubicBezTo>
                  <a:pt x="6226248" y="2475521"/>
                  <a:pt x="6228629" y="2479886"/>
                  <a:pt x="6231407" y="2487427"/>
                </a:cubicBezTo>
                <a:cubicBezTo>
                  <a:pt x="6234185" y="2494968"/>
                  <a:pt x="6240137" y="2502906"/>
                  <a:pt x="6238550" y="2511240"/>
                </a:cubicBezTo>
                <a:cubicBezTo>
                  <a:pt x="6236963" y="2519574"/>
                  <a:pt x="6224660" y="2527512"/>
                  <a:pt x="6221882" y="2537434"/>
                </a:cubicBezTo>
                <a:cubicBezTo>
                  <a:pt x="6219104" y="2547356"/>
                  <a:pt x="6225851" y="2564818"/>
                  <a:pt x="6221882" y="2570771"/>
                </a:cubicBezTo>
                <a:cubicBezTo>
                  <a:pt x="6217913" y="2576724"/>
                  <a:pt x="6206007" y="2578311"/>
                  <a:pt x="6198069" y="2573152"/>
                </a:cubicBezTo>
                <a:cubicBezTo>
                  <a:pt x="6190132" y="2567993"/>
                  <a:pt x="6187354" y="2555293"/>
                  <a:pt x="6174257" y="2539815"/>
                </a:cubicBezTo>
                <a:cubicBezTo>
                  <a:pt x="6161160" y="2524337"/>
                  <a:pt x="6141713" y="2502112"/>
                  <a:pt x="6119488" y="2480284"/>
                </a:cubicBezTo>
                <a:cubicBezTo>
                  <a:pt x="6097263" y="2458456"/>
                  <a:pt x="6058369" y="2424324"/>
                  <a:pt x="6040907" y="2408846"/>
                </a:cubicBezTo>
                <a:cubicBezTo>
                  <a:pt x="6023445" y="2393368"/>
                  <a:pt x="6020269" y="2400115"/>
                  <a:pt x="6014713" y="2387415"/>
                </a:cubicBezTo>
                <a:cubicBezTo>
                  <a:pt x="6009157" y="2374715"/>
                  <a:pt x="6000822" y="2329074"/>
                  <a:pt x="6007569" y="2320740"/>
                </a:cubicBezTo>
                <a:cubicBezTo>
                  <a:pt x="6014316" y="2312406"/>
                  <a:pt x="6047653" y="2340981"/>
                  <a:pt x="6055194" y="2337410"/>
                </a:cubicBezTo>
                <a:cubicBezTo>
                  <a:pt x="6062735" y="2333837"/>
                  <a:pt x="6044479" y="2300896"/>
                  <a:pt x="6052813" y="2299309"/>
                </a:cubicBezTo>
                <a:close/>
                <a:moveTo>
                  <a:pt x="5165946" y="2276985"/>
                </a:moveTo>
                <a:cubicBezTo>
                  <a:pt x="5180383" y="2276489"/>
                  <a:pt x="5196357" y="2277481"/>
                  <a:pt x="5205088" y="2280259"/>
                </a:cubicBezTo>
                <a:cubicBezTo>
                  <a:pt x="5222550" y="2285815"/>
                  <a:pt x="5231679" y="2306056"/>
                  <a:pt x="5240807" y="2311215"/>
                </a:cubicBezTo>
                <a:cubicBezTo>
                  <a:pt x="5249935" y="2316374"/>
                  <a:pt x="5257079" y="2308437"/>
                  <a:pt x="5259857" y="2311215"/>
                </a:cubicBezTo>
                <a:cubicBezTo>
                  <a:pt x="5262635" y="2313994"/>
                  <a:pt x="5263031" y="2326297"/>
                  <a:pt x="5257475" y="2327884"/>
                </a:cubicBezTo>
                <a:cubicBezTo>
                  <a:pt x="5251919" y="2329471"/>
                  <a:pt x="5234060" y="2319550"/>
                  <a:pt x="5226519" y="2320740"/>
                </a:cubicBezTo>
                <a:cubicBezTo>
                  <a:pt x="5218979" y="2321931"/>
                  <a:pt x="5220566" y="2329868"/>
                  <a:pt x="5212232" y="2335027"/>
                </a:cubicBezTo>
                <a:cubicBezTo>
                  <a:pt x="5203898" y="2340186"/>
                  <a:pt x="5182863" y="2354474"/>
                  <a:pt x="5176513" y="2351696"/>
                </a:cubicBezTo>
                <a:cubicBezTo>
                  <a:pt x="5170163" y="2348918"/>
                  <a:pt x="5180879" y="2329868"/>
                  <a:pt x="5174132" y="2318359"/>
                </a:cubicBezTo>
                <a:cubicBezTo>
                  <a:pt x="5167385" y="2306850"/>
                  <a:pt x="5130873" y="2288990"/>
                  <a:pt x="5136032" y="2282640"/>
                </a:cubicBezTo>
                <a:cubicBezTo>
                  <a:pt x="5138612" y="2279466"/>
                  <a:pt x="5151510" y="2277481"/>
                  <a:pt x="5165946" y="2276985"/>
                </a:cubicBezTo>
                <a:close/>
                <a:moveTo>
                  <a:pt x="6069058" y="2148548"/>
                </a:moveTo>
                <a:lnTo>
                  <a:pt x="6069482" y="2149290"/>
                </a:lnTo>
                <a:cubicBezTo>
                  <a:pt x="6071863" y="2163181"/>
                  <a:pt x="6056385" y="2207234"/>
                  <a:pt x="6064719" y="2218346"/>
                </a:cubicBezTo>
                <a:cubicBezTo>
                  <a:pt x="6070970" y="2226681"/>
                  <a:pt x="6094857" y="2216709"/>
                  <a:pt x="6109256" y="2214551"/>
                </a:cubicBezTo>
                <a:lnTo>
                  <a:pt x="6110047" y="2214661"/>
                </a:lnTo>
                <a:close/>
                <a:moveTo>
                  <a:pt x="3155952" y="1949734"/>
                </a:moveTo>
                <a:lnTo>
                  <a:pt x="3097352" y="2014210"/>
                </a:lnTo>
                <a:cubicBezTo>
                  <a:pt x="2926769" y="2220909"/>
                  <a:pt x="2799971" y="2465084"/>
                  <a:pt x="2731159" y="2732534"/>
                </a:cubicBezTo>
                <a:lnTo>
                  <a:pt x="2712146" y="2819900"/>
                </a:lnTo>
                <a:lnTo>
                  <a:pt x="2723825" y="2820802"/>
                </a:lnTo>
                <a:cubicBezTo>
                  <a:pt x="2740494" y="2826358"/>
                  <a:pt x="2749624" y="2858108"/>
                  <a:pt x="2754782" y="2868427"/>
                </a:cubicBezTo>
                <a:cubicBezTo>
                  <a:pt x="2759941" y="2878746"/>
                  <a:pt x="2750417" y="2887080"/>
                  <a:pt x="2754782" y="2882715"/>
                </a:cubicBezTo>
                <a:cubicBezTo>
                  <a:pt x="2759148" y="2878350"/>
                  <a:pt x="2770261" y="2843821"/>
                  <a:pt x="2780975" y="2842234"/>
                </a:cubicBezTo>
                <a:cubicBezTo>
                  <a:pt x="2791690" y="2840647"/>
                  <a:pt x="2812726" y="2861284"/>
                  <a:pt x="2819076" y="2873190"/>
                </a:cubicBezTo>
                <a:cubicBezTo>
                  <a:pt x="2825425" y="2885096"/>
                  <a:pt x="2816694" y="2901368"/>
                  <a:pt x="2819076" y="2913671"/>
                </a:cubicBezTo>
                <a:cubicBezTo>
                  <a:pt x="2821457" y="2925974"/>
                  <a:pt x="2827807" y="2937484"/>
                  <a:pt x="2833363" y="2947009"/>
                </a:cubicBezTo>
                <a:cubicBezTo>
                  <a:pt x="2838920" y="2956534"/>
                  <a:pt x="2850032" y="2959708"/>
                  <a:pt x="2852414" y="2970821"/>
                </a:cubicBezTo>
                <a:cubicBezTo>
                  <a:pt x="2854794" y="2981933"/>
                  <a:pt x="2844872" y="3003365"/>
                  <a:pt x="2847651" y="3013684"/>
                </a:cubicBezTo>
                <a:cubicBezTo>
                  <a:pt x="2850428" y="3024003"/>
                  <a:pt x="2856382" y="3033925"/>
                  <a:pt x="2869082" y="3032734"/>
                </a:cubicBezTo>
                <a:cubicBezTo>
                  <a:pt x="2881782" y="3031543"/>
                  <a:pt x="2910753" y="3008127"/>
                  <a:pt x="2923850" y="3006540"/>
                </a:cubicBezTo>
                <a:cubicBezTo>
                  <a:pt x="2936947" y="3004953"/>
                  <a:pt x="2939725" y="3024400"/>
                  <a:pt x="2947663" y="3023209"/>
                </a:cubicBezTo>
                <a:cubicBezTo>
                  <a:pt x="2955601" y="3022018"/>
                  <a:pt x="2966317" y="3006143"/>
                  <a:pt x="2971475" y="2999396"/>
                </a:cubicBezTo>
                <a:cubicBezTo>
                  <a:pt x="2976635" y="2992649"/>
                  <a:pt x="2982191" y="2989077"/>
                  <a:pt x="2978619" y="2982727"/>
                </a:cubicBezTo>
                <a:cubicBezTo>
                  <a:pt x="2975048" y="2976377"/>
                  <a:pt x="2950441" y="2975583"/>
                  <a:pt x="2950044" y="2961296"/>
                </a:cubicBezTo>
                <a:cubicBezTo>
                  <a:pt x="2949647" y="2947009"/>
                  <a:pt x="2965522" y="2917639"/>
                  <a:pt x="2976238" y="2897002"/>
                </a:cubicBezTo>
                <a:cubicBezTo>
                  <a:pt x="2986954" y="2876364"/>
                  <a:pt x="3002035" y="2854140"/>
                  <a:pt x="3014339" y="2837471"/>
                </a:cubicBezTo>
                <a:cubicBezTo>
                  <a:pt x="3026641" y="2820803"/>
                  <a:pt x="3035373" y="2808102"/>
                  <a:pt x="3050057" y="2796990"/>
                </a:cubicBezTo>
                <a:cubicBezTo>
                  <a:pt x="3064741" y="2785877"/>
                  <a:pt x="3087761" y="2781512"/>
                  <a:pt x="3102445" y="2770796"/>
                </a:cubicBezTo>
                <a:cubicBezTo>
                  <a:pt x="3117129" y="2760080"/>
                  <a:pt x="3127447" y="2746984"/>
                  <a:pt x="3138163" y="2732696"/>
                </a:cubicBezTo>
                <a:cubicBezTo>
                  <a:pt x="3148879" y="2718409"/>
                  <a:pt x="3149276" y="2703724"/>
                  <a:pt x="3166738" y="2685071"/>
                </a:cubicBezTo>
                <a:cubicBezTo>
                  <a:pt x="3184201" y="2666418"/>
                  <a:pt x="3222697" y="2635064"/>
                  <a:pt x="3242939" y="2620777"/>
                </a:cubicBezTo>
                <a:cubicBezTo>
                  <a:pt x="3247999" y="2617205"/>
                  <a:pt x="3253357" y="2611773"/>
                  <a:pt x="3258547" y="2606211"/>
                </a:cubicBezTo>
                <a:lnTo>
                  <a:pt x="3271494" y="2592604"/>
                </a:lnTo>
                <a:lnTo>
                  <a:pt x="3333957" y="2470590"/>
                </a:lnTo>
                <a:cubicBezTo>
                  <a:pt x="3369077" y="2412792"/>
                  <a:pt x="3408257" y="2357735"/>
                  <a:pt x="3451104" y="2305816"/>
                </a:cubicBezTo>
                <a:lnTo>
                  <a:pt x="3480115" y="2273896"/>
                </a:lnTo>
                <a:close/>
                <a:moveTo>
                  <a:pt x="5900742" y="1940179"/>
                </a:moveTo>
                <a:lnTo>
                  <a:pt x="5576579" y="2264342"/>
                </a:lnTo>
                <a:lnTo>
                  <a:pt x="5614274" y="2305816"/>
                </a:lnTo>
                <a:lnTo>
                  <a:pt x="5722604" y="2458188"/>
                </a:lnTo>
                <a:lnTo>
                  <a:pt x="5729261" y="2457364"/>
                </a:lnTo>
                <a:cubicBezTo>
                  <a:pt x="5742953" y="2458356"/>
                  <a:pt x="5758928" y="2461829"/>
                  <a:pt x="5774207" y="2468377"/>
                </a:cubicBezTo>
                <a:cubicBezTo>
                  <a:pt x="5804766" y="2481474"/>
                  <a:pt x="5855963" y="2512430"/>
                  <a:pt x="5881363" y="2539815"/>
                </a:cubicBezTo>
                <a:cubicBezTo>
                  <a:pt x="5906763" y="2567200"/>
                  <a:pt x="5909939" y="2618793"/>
                  <a:pt x="5926607" y="2632684"/>
                </a:cubicBezTo>
                <a:cubicBezTo>
                  <a:pt x="5943275" y="2646575"/>
                  <a:pt x="5968675" y="2618795"/>
                  <a:pt x="5981375" y="2623159"/>
                </a:cubicBezTo>
                <a:cubicBezTo>
                  <a:pt x="5994075" y="2627524"/>
                  <a:pt x="6005982" y="2651337"/>
                  <a:pt x="6002807" y="2658877"/>
                </a:cubicBezTo>
                <a:cubicBezTo>
                  <a:pt x="5999632" y="2666418"/>
                  <a:pt x="5962722" y="2658877"/>
                  <a:pt x="5962325" y="2668402"/>
                </a:cubicBezTo>
                <a:cubicBezTo>
                  <a:pt x="5961928" y="2677927"/>
                  <a:pt x="5988916" y="2709677"/>
                  <a:pt x="6000425" y="2716027"/>
                </a:cubicBezTo>
                <a:cubicBezTo>
                  <a:pt x="6011935" y="2722377"/>
                  <a:pt x="6025032" y="2719996"/>
                  <a:pt x="6031382" y="2706502"/>
                </a:cubicBezTo>
                <a:cubicBezTo>
                  <a:pt x="6037732" y="2693008"/>
                  <a:pt x="6032572" y="2650940"/>
                  <a:pt x="6038525" y="2635065"/>
                </a:cubicBezTo>
                <a:cubicBezTo>
                  <a:pt x="6044478" y="2619190"/>
                  <a:pt x="6051622" y="2605696"/>
                  <a:pt x="6067100" y="2611252"/>
                </a:cubicBezTo>
                <a:cubicBezTo>
                  <a:pt x="6082578" y="2616808"/>
                  <a:pt x="6114328" y="2651336"/>
                  <a:pt x="6131394" y="2668402"/>
                </a:cubicBezTo>
                <a:cubicBezTo>
                  <a:pt x="6148460" y="2685468"/>
                  <a:pt x="6165922" y="2697771"/>
                  <a:pt x="6169494" y="2713646"/>
                </a:cubicBezTo>
                <a:cubicBezTo>
                  <a:pt x="6173066" y="2729521"/>
                  <a:pt x="6156794" y="2745793"/>
                  <a:pt x="6152825" y="2763652"/>
                </a:cubicBezTo>
                <a:cubicBezTo>
                  <a:pt x="6148856" y="2781511"/>
                  <a:pt x="6145285" y="2806515"/>
                  <a:pt x="6145682" y="2820802"/>
                </a:cubicBezTo>
                <a:cubicBezTo>
                  <a:pt x="6146079" y="2835089"/>
                  <a:pt x="6148063" y="2841837"/>
                  <a:pt x="6155207" y="2849377"/>
                </a:cubicBezTo>
                <a:cubicBezTo>
                  <a:pt x="6162351" y="2856918"/>
                  <a:pt x="6179019" y="2869221"/>
                  <a:pt x="6188544" y="2866046"/>
                </a:cubicBezTo>
                <a:cubicBezTo>
                  <a:pt x="6198069" y="2862871"/>
                  <a:pt x="6207198" y="2846202"/>
                  <a:pt x="6212357" y="2830327"/>
                </a:cubicBezTo>
                <a:cubicBezTo>
                  <a:pt x="6217516" y="2814452"/>
                  <a:pt x="6214738" y="2789052"/>
                  <a:pt x="6219500" y="2770796"/>
                </a:cubicBezTo>
                <a:cubicBezTo>
                  <a:pt x="6224262" y="2752540"/>
                  <a:pt x="6234582" y="2729521"/>
                  <a:pt x="6240932" y="2720790"/>
                </a:cubicBezTo>
                <a:cubicBezTo>
                  <a:pt x="6247282" y="2712059"/>
                  <a:pt x="6253235" y="2706106"/>
                  <a:pt x="6257600" y="2718409"/>
                </a:cubicBezTo>
                <a:cubicBezTo>
                  <a:pt x="6261966" y="2730712"/>
                  <a:pt x="6270300" y="2771194"/>
                  <a:pt x="6267125" y="2794609"/>
                </a:cubicBezTo>
                <a:cubicBezTo>
                  <a:pt x="6263950" y="2818025"/>
                  <a:pt x="6245694" y="2843027"/>
                  <a:pt x="6238550" y="2858902"/>
                </a:cubicBezTo>
                <a:cubicBezTo>
                  <a:pt x="6231406" y="2874777"/>
                  <a:pt x="6229026" y="2881922"/>
                  <a:pt x="6224263" y="2889859"/>
                </a:cubicBezTo>
                <a:cubicBezTo>
                  <a:pt x="6219501" y="2897797"/>
                  <a:pt x="6217912" y="2902558"/>
                  <a:pt x="6209975" y="2906527"/>
                </a:cubicBezTo>
                <a:cubicBezTo>
                  <a:pt x="6202038" y="2910496"/>
                  <a:pt x="6191719" y="2906130"/>
                  <a:pt x="6176638" y="2913671"/>
                </a:cubicBezTo>
                <a:cubicBezTo>
                  <a:pt x="6161557" y="2921212"/>
                  <a:pt x="6123060" y="2936293"/>
                  <a:pt x="6119488" y="2951771"/>
                </a:cubicBezTo>
                <a:cubicBezTo>
                  <a:pt x="6115916" y="2967249"/>
                  <a:pt x="6152826" y="2991459"/>
                  <a:pt x="6155207" y="3006540"/>
                </a:cubicBezTo>
                <a:cubicBezTo>
                  <a:pt x="6157588" y="3021621"/>
                  <a:pt x="6141712" y="3035115"/>
                  <a:pt x="6133775" y="3042259"/>
                </a:cubicBezTo>
                <a:cubicBezTo>
                  <a:pt x="6125838" y="3049403"/>
                  <a:pt x="6115520" y="3041068"/>
                  <a:pt x="6107582" y="3049402"/>
                </a:cubicBezTo>
                <a:cubicBezTo>
                  <a:pt x="6099644" y="3057736"/>
                  <a:pt x="6091706" y="3078374"/>
                  <a:pt x="6086150" y="3092265"/>
                </a:cubicBezTo>
                <a:cubicBezTo>
                  <a:pt x="6080594" y="3106156"/>
                  <a:pt x="6071466" y="3118459"/>
                  <a:pt x="6074244" y="3132746"/>
                </a:cubicBezTo>
                <a:cubicBezTo>
                  <a:pt x="6077022" y="3147034"/>
                  <a:pt x="6102819" y="3163703"/>
                  <a:pt x="6102819" y="3177990"/>
                </a:cubicBezTo>
                <a:cubicBezTo>
                  <a:pt x="6102819" y="3179776"/>
                  <a:pt x="6104549" y="3181611"/>
                  <a:pt x="6107305" y="3183473"/>
                </a:cubicBezTo>
                <a:lnTo>
                  <a:pt x="6114885" y="3187492"/>
                </a:lnTo>
                <a:lnTo>
                  <a:pt x="6392280" y="3187492"/>
                </a:lnTo>
                <a:lnTo>
                  <a:pt x="6383177" y="3007215"/>
                </a:lnTo>
                <a:cubicBezTo>
                  <a:pt x="6378414" y="2960318"/>
                  <a:pt x="6371909" y="2913935"/>
                  <a:pt x="6363727" y="2868132"/>
                </a:cubicBezTo>
                <a:lnTo>
                  <a:pt x="6345879" y="2786117"/>
                </a:lnTo>
                <a:lnTo>
                  <a:pt x="6345707" y="2787465"/>
                </a:lnTo>
                <a:cubicBezTo>
                  <a:pt x="6339357" y="2823184"/>
                  <a:pt x="6325466" y="2798577"/>
                  <a:pt x="6314750" y="2830327"/>
                </a:cubicBezTo>
                <a:cubicBezTo>
                  <a:pt x="6304034" y="2862077"/>
                  <a:pt x="6287366" y="2973203"/>
                  <a:pt x="6281413" y="2977965"/>
                </a:cubicBezTo>
                <a:cubicBezTo>
                  <a:pt x="6275460" y="2982727"/>
                  <a:pt x="6280619" y="2895811"/>
                  <a:pt x="6279032" y="2858902"/>
                </a:cubicBezTo>
                <a:cubicBezTo>
                  <a:pt x="6277445" y="2821993"/>
                  <a:pt x="6276650" y="2770796"/>
                  <a:pt x="6276650" y="2744602"/>
                </a:cubicBezTo>
                <a:cubicBezTo>
                  <a:pt x="6276650" y="2718409"/>
                  <a:pt x="6275857" y="2716821"/>
                  <a:pt x="6279032" y="2701740"/>
                </a:cubicBezTo>
                <a:cubicBezTo>
                  <a:pt x="6282207" y="2686659"/>
                  <a:pt x="6291335" y="2673562"/>
                  <a:pt x="6295700" y="2654115"/>
                </a:cubicBezTo>
                <a:cubicBezTo>
                  <a:pt x="6297883" y="2644392"/>
                  <a:pt x="6297883" y="2628715"/>
                  <a:pt x="6298528" y="2614676"/>
                </a:cubicBezTo>
                <a:lnTo>
                  <a:pt x="6298684" y="2613044"/>
                </a:lnTo>
                <a:lnTo>
                  <a:pt x="6295047" y="2600815"/>
                </a:lnTo>
                <a:cubicBezTo>
                  <a:pt x="6258486" y="2492775"/>
                  <a:pt x="6212269" y="2389185"/>
                  <a:pt x="6157423" y="2291076"/>
                </a:cubicBezTo>
                <a:lnTo>
                  <a:pt x="6120434" y="2231414"/>
                </a:lnTo>
                <a:lnTo>
                  <a:pt x="6118744" y="2240075"/>
                </a:lnTo>
                <a:cubicBezTo>
                  <a:pt x="6115618" y="2250295"/>
                  <a:pt x="6110360" y="2260812"/>
                  <a:pt x="6105200" y="2265971"/>
                </a:cubicBezTo>
                <a:cubicBezTo>
                  <a:pt x="6094881" y="2276290"/>
                  <a:pt x="6073053" y="2281449"/>
                  <a:pt x="6057575" y="2277877"/>
                </a:cubicBezTo>
                <a:cubicBezTo>
                  <a:pt x="6042097" y="2274305"/>
                  <a:pt x="6032176" y="2265177"/>
                  <a:pt x="6012332" y="2244540"/>
                </a:cubicBezTo>
                <a:cubicBezTo>
                  <a:pt x="5992488" y="2223903"/>
                  <a:pt x="5932560" y="2155243"/>
                  <a:pt x="5938513" y="2154052"/>
                </a:cubicBezTo>
                <a:cubicBezTo>
                  <a:pt x="5944466" y="2152861"/>
                  <a:pt x="6036541" y="2235412"/>
                  <a:pt x="6048050" y="2237396"/>
                </a:cubicBezTo>
                <a:cubicBezTo>
                  <a:pt x="6059559" y="2239380"/>
                  <a:pt x="6002409" y="2172308"/>
                  <a:pt x="6000425" y="2163577"/>
                </a:cubicBezTo>
                <a:cubicBezTo>
                  <a:pt x="5998441" y="2154847"/>
                  <a:pt x="6027810" y="2189772"/>
                  <a:pt x="6036144" y="2185009"/>
                </a:cubicBezTo>
                <a:cubicBezTo>
                  <a:pt x="6044479" y="2180247"/>
                  <a:pt x="6044876" y="2140955"/>
                  <a:pt x="6050432" y="2135002"/>
                </a:cubicBezTo>
                <a:lnTo>
                  <a:pt x="6058744" y="2134772"/>
                </a:lnTo>
                <a:lnTo>
                  <a:pt x="5968025" y="2014210"/>
                </a:lnTo>
                <a:close/>
                <a:moveTo>
                  <a:pt x="4469786" y="1918710"/>
                </a:moveTo>
                <a:lnTo>
                  <a:pt x="4401630" y="1922152"/>
                </a:lnTo>
                <a:cubicBezTo>
                  <a:pt x="4143070" y="1948409"/>
                  <a:pt x="3907231" y="2051508"/>
                  <a:pt x="3717303" y="2208249"/>
                </a:cubicBezTo>
                <a:lnTo>
                  <a:pt x="3638356" y="2280001"/>
                </a:lnTo>
                <a:lnTo>
                  <a:pt x="3687730" y="2329375"/>
                </a:lnTo>
                <a:lnTo>
                  <a:pt x="3697703" y="2332278"/>
                </a:lnTo>
                <a:cubicBezTo>
                  <a:pt x="3705343" y="2336296"/>
                  <a:pt x="3713082" y="2341158"/>
                  <a:pt x="3718241" y="2343142"/>
                </a:cubicBezTo>
                <a:cubicBezTo>
                  <a:pt x="3728561" y="2347111"/>
                  <a:pt x="3731338" y="2351477"/>
                  <a:pt x="3739672" y="2350286"/>
                </a:cubicBezTo>
                <a:cubicBezTo>
                  <a:pt x="3748006" y="2349095"/>
                  <a:pt x="3760310" y="2336395"/>
                  <a:pt x="3768247" y="2335998"/>
                </a:cubicBezTo>
                <a:cubicBezTo>
                  <a:pt x="3776184" y="2335601"/>
                  <a:pt x="3784123" y="2342745"/>
                  <a:pt x="3787297" y="2347905"/>
                </a:cubicBezTo>
                <a:cubicBezTo>
                  <a:pt x="3790473" y="2353064"/>
                  <a:pt x="3778963" y="2364574"/>
                  <a:pt x="3787297" y="2366955"/>
                </a:cubicBezTo>
                <a:cubicBezTo>
                  <a:pt x="3795631" y="2369336"/>
                  <a:pt x="3820238" y="2356239"/>
                  <a:pt x="3837304" y="2362192"/>
                </a:cubicBezTo>
                <a:cubicBezTo>
                  <a:pt x="3854369" y="2368145"/>
                  <a:pt x="3869053" y="2397910"/>
                  <a:pt x="3889690" y="2402672"/>
                </a:cubicBezTo>
                <a:cubicBezTo>
                  <a:pt x="3910328" y="2407434"/>
                  <a:pt x="3942475" y="2382432"/>
                  <a:pt x="3961127" y="2390766"/>
                </a:cubicBezTo>
                <a:cubicBezTo>
                  <a:pt x="3979780" y="2399100"/>
                  <a:pt x="3983750" y="2414975"/>
                  <a:pt x="3999227" y="2426484"/>
                </a:cubicBezTo>
                <a:cubicBezTo>
                  <a:pt x="4014705" y="2437993"/>
                  <a:pt x="4036136" y="2451885"/>
                  <a:pt x="4046852" y="2476491"/>
                </a:cubicBezTo>
                <a:cubicBezTo>
                  <a:pt x="4057569" y="2501097"/>
                  <a:pt x="4068126" y="2533879"/>
                  <a:pt x="4070666" y="2562216"/>
                </a:cubicBezTo>
                <a:lnTo>
                  <a:pt x="4073847" y="2581143"/>
                </a:lnTo>
                <a:lnTo>
                  <a:pt x="4101685" y="2558175"/>
                </a:lnTo>
                <a:cubicBezTo>
                  <a:pt x="4204213" y="2488910"/>
                  <a:pt x="4324298" y="2443660"/>
                  <a:pt x="4453876" y="2430501"/>
                </a:cubicBezTo>
                <a:lnTo>
                  <a:pt x="4469786" y="2429698"/>
                </a:lnTo>
                <a:close/>
                <a:moveTo>
                  <a:pt x="4577357" y="1917790"/>
                </a:moveTo>
                <a:lnTo>
                  <a:pt x="4577357" y="2428777"/>
                </a:lnTo>
                <a:lnTo>
                  <a:pt x="4611506" y="2430501"/>
                </a:lnTo>
                <a:cubicBezTo>
                  <a:pt x="4643900" y="2433792"/>
                  <a:pt x="4675700" y="2439087"/>
                  <a:pt x="4706781" y="2446261"/>
                </a:cubicBezTo>
                <a:lnTo>
                  <a:pt x="4754902" y="2460564"/>
                </a:lnTo>
                <a:lnTo>
                  <a:pt x="4749376" y="2443672"/>
                </a:lnTo>
                <a:cubicBezTo>
                  <a:pt x="4747194" y="2431766"/>
                  <a:pt x="4746499" y="2420158"/>
                  <a:pt x="4747888" y="2413609"/>
                </a:cubicBezTo>
                <a:cubicBezTo>
                  <a:pt x="4750666" y="2400512"/>
                  <a:pt x="4771304" y="2397337"/>
                  <a:pt x="4776463" y="2396940"/>
                </a:cubicBezTo>
                <a:lnTo>
                  <a:pt x="4778315" y="2402312"/>
                </a:lnTo>
                <a:lnTo>
                  <a:pt x="4778453" y="2404064"/>
                </a:lnTo>
                <a:cubicBezTo>
                  <a:pt x="4778745" y="2407507"/>
                  <a:pt x="4778943" y="2410135"/>
                  <a:pt x="4778844" y="2411227"/>
                </a:cubicBezTo>
                <a:cubicBezTo>
                  <a:pt x="4778646" y="2413410"/>
                  <a:pt x="4779340" y="2409740"/>
                  <a:pt x="4779439" y="2405572"/>
                </a:cubicBezTo>
                <a:lnTo>
                  <a:pt x="4778315" y="2402312"/>
                </a:lnTo>
                <a:lnTo>
                  <a:pt x="4777505" y="2392028"/>
                </a:lnTo>
                <a:cubicBezTo>
                  <a:pt x="4776959" y="2383346"/>
                  <a:pt x="4776860" y="2374317"/>
                  <a:pt x="4778844" y="2370746"/>
                </a:cubicBezTo>
                <a:cubicBezTo>
                  <a:pt x="4782813" y="2363603"/>
                  <a:pt x="4783607" y="2377890"/>
                  <a:pt x="4802657" y="2368365"/>
                </a:cubicBezTo>
                <a:cubicBezTo>
                  <a:pt x="4821707" y="2358840"/>
                  <a:pt x="4877666" y="2311215"/>
                  <a:pt x="4893144" y="2313596"/>
                </a:cubicBezTo>
                <a:cubicBezTo>
                  <a:pt x="4908622" y="2315977"/>
                  <a:pt x="4897906" y="2360824"/>
                  <a:pt x="4895525" y="2382652"/>
                </a:cubicBezTo>
                <a:cubicBezTo>
                  <a:pt x="4893144" y="2404480"/>
                  <a:pt x="4890366" y="2428690"/>
                  <a:pt x="4878857" y="2444565"/>
                </a:cubicBezTo>
                <a:cubicBezTo>
                  <a:pt x="4867348" y="2460440"/>
                  <a:pt x="4839169" y="2467583"/>
                  <a:pt x="4826469" y="2477902"/>
                </a:cubicBezTo>
                <a:lnTo>
                  <a:pt x="4822181" y="2483985"/>
                </a:lnTo>
                <a:lnTo>
                  <a:pt x="4883632" y="2510855"/>
                </a:lnTo>
                <a:cubicBezTo>
                  <a:pt x="4911333" y="2525043"/>
                  <a:pt x="4938062" y="2540858"/>
                  <a:pt x="4963694" y="2558175"/>
                </a:cubicBezTo>
                <a:lnTo>
                  <a:pt x="4975520" y="2567932"/>
                </a:lnTo>
                <a:lnTo>
                  <a:pt x="4975558" y="2567664"/>
                </a:lnTo>
                <a:cubicBezTo>
                  <a:pt x="4988617" y="2567348"/>
                  <a:pt x="5030363" y="2591309"/>
                  <a:pt x="5045544" y="2589821"/>
                </a:cubicBezTo>
                <a:cubicBezTo>
                  <a:pt x="5065785" y="2587837"/>
                  <a:pt x="5082056" y="2575137"/>
                  <a:pt x="5095550" y="2566009"/>
                </a:cubicBezTo>
                <a:cubicBezTo>
                  <a:pt x="5109044" y="2556881"/>
                  <a:pt x="5123332" y="2545371"/>
                  <a:pt x="5126507" y="2535052"/>
                </a:cubicBezTo>
                <a:cubicBezTo>
                  <a:pt x="5129682" y="2524733"/>
                  <a:pt x="5116981" y="2513224"/>
                  <a:pt x="5114600" y="2504096"/>
                </a:cubicBezTo>
                <a:cubicBezTo>
                  <a:pt x="5112219" y="2494968"/>
                  <a:pt x="5105869" y="2490206"/>
                  <a:pt x="5112219" y="2480284"/>
                </a:cubicBezTo>
                <a:cubicBezTo>
                  <a:pt x="5118569" y="2470362"/>
                  <a:pt x="5141191" y="2455281"/>
                  <a:pt x="5152700" y="2444565"/>
                </a:cubicBezTo>
                <a:cubicBezTo>
                  <a:pt x="5164209" y="2433849"/>
                  <a:pt x="5170163" y="2423927"/>
                  <a:pt x="5181275" y="2415990"/>
                </a:cubicBezTo>
                <a:cubicBezTo>
                  <a:pt x="5192388" y="2408052"/>
                  <a:pt x="5207866" y="2399321"/>
                  <a:pt x="5219375" y="2396940"/>
                </a:cubicBezTo>
                <a:cubicBezTo>
                  <a:pt x="5230884" y="2394559"/>
                  <a:pt x="5234457" y="2400115"/>
                  <a:pt x="5250332" y="2401702"/>
                </a:cubicBezTo>
                <a:lnTo>
                  <a:pt x="5279437" y="2409346"/>
                </a:lnTo>
                <a:lnTo>
                  <a:pt x="5383982" y="2304801"/>
                </a:lnTo>
                <a:lnTo>
                  <a:pt x="5383086" y="2303476"/>
                </a:lnTo>
                <a:cubicBezTo>
                  <a:pt x="5377034" y="2298019"/>
                  <a:pt x="5368005" y="2293951"/>
                  <a:pt x="5359869" y="2289784"/>
                </a:cubicBezTo>
                <a:cubicBezTo>
                  <a:pt x="5343597" y="2281450"/>
                  <a:pt x="5307085" y="2275099"/>
                  <a:pt x="5290813" y="2275496"/>
                </a:cubicBezTo>
                <a:cubicBezTo>
                  <a:pt x="5274541" y="2275893"/>
                  <a:pt x="5270572" y="2290181"/>
                  <a:pt x="5262238" y="2292165"/>
                </a:cubicBezTo>
                <a:cubicBezTo>
                  <a:pt x="5253904" y="2294149"/>
                  <a:pt x="5243188" y="2295339"/>
                  <a:pt x="5240807" y="2287402"/>
                </a:cubicBezTo>
                <a:cubicBezTo>
                  <a:pt x="5238426" y="2279465"/>
                  <a:pt x="5240013" y="2256049"/>
                  <a:pt x="5247950" y="2244540"/>
                </a:cubicBezTo>
                <a:cubicBezTo>
                  <a:pt x="5255888" y="2233031"/>
                  <a:pt x="5275732" y="2222712"/>
                  <a:pt x="5288432" y="2218346"/>
                </a:cubicBezTo>
                <a:cubicBezTo>
                  <a:pt x="5301132" y="2213980"/>
                  <a:pt x="5303910" y="2213980"/>
                  <a:pt x="5324150" y="2218346"/>
                </a:cubicBezTo>
                <a:cubicBezTo>
                  <a:pt x="5334270" y="2220530"/>
                  <a:pt x="5350046" y="2225490"/>
                  <a:pt x="5366119" y="2230699"/>
                </a:cubicBezTo>
                <a:lnTo>
                  <a:pt x="5376329" y="2233928"/>
                </a:lnTo>
                <a:lnTo>
                  <a:pt x="5348075" y="2208249"/>
                </a:lnTo>
                <a:cubicBezTo>
                  <a:pt x="5158147" y="2051508"/>
                  <a:pt x="4922307" y="1948409"/>
                  <a:pt x="4663752" y="1922152"/>
                </a:cubicBezTo>
                <a:close/>
                <a:moveTo>
                  <a:pt x="5734558" y="1779041"/>
                </a:moveTo>
                <a:lnTo>
                  <a:pt x="5734693" y="1780401"/>
                </a:lnTo>
                <a:cubicBezTo>
                  <a:pt x="5729782" y="1786075"/>
                  <a:pt x="5710806" y="1781982"/>
                  <a:pt x="5709913" y="1789721"/>
                </a:cubicBezTo>
                <a:cubicBezTo>
                  <a:pt x="5708723" y="1800040"/>
                  <a:pt x="5715866" y="1817900"/>
                  <a:pt x="5726582" y="1832584"/>
                </a:cubicBezTo>
                <a:cubicBezTo>
                  <a:pt x="5737298" y="1847268"/>
                  <a:pt x="5762698" y="1863937"/>
                  <a:pt x="5774207" y="1877827"/>
                </a:cubicBezTo>
                <a:lnTo>
                  <a:pt x="5789277" y="1899506"/>
                </a:lnTo>
                <a:lnTo>
                  <a:pt x="5826333" y="1862450"/>
                </a:lnTo>
                <a:close/>
                <a:moveTo>
                  <a:pt x="6113906" y="1727013"/>
                </a:moveTo>
                <a:lnTo>
                  <a:pt x="5983317" y="1857602"/>
                </a:lnTo>
                <a:lnTo>
                  <a:pt x="6058138" y="1939928"/>
                </a:lnTo>
                <a:cubicBezTo>
                  <a:pt x="6299862" y="2232829"/>
                  <a:pt x="6458858" y="2596537"/>
                  <a:pt x="6499353" y="2995275"/>
                </a:cubicBezTo>
                <a:lnTo>
                  <a:pt x="6509059" y="3187493"/>
                </a:lnTo>
                <a:lnTo>
                  <a:pt x="6983950" y="3187492"/>
                </a:lnTo>
                <a:lnTo>
                  <a:pt x="6971792" y="2946722"/>
                </a:lnTo>
                <a:cubicBezTo>
                  <a:pt x="6934125" y="2575828"/>
                  <a:pt x="6813789" y="2229373"/>
                  <a:pt x="6629500" y="1926073"/>
                </a:cubicBezTo>
                <a:lnTo>
                  <a:pt x="6588288" y="1863458"/>
                </a:lnTo>
                <a:lnTo>
                  <a:pt x="6567163" y="1865921"/>
                </a:lnTo>
                <a:cubicBezTo>
                  <a:pt x="6547716" y="1877827"/>
                  <a:pt x="6533429" y="1919102"/>
                  <a:pt x="6529063" y="1934977"/>
                </a:cubicBezTo>
                <a:cubicBezTo>
                  <a:pt x="6524697" y="1950852"/>
                  <a:pt x="6546128" y="1952837"/>
                  <a:pt x="6540969" y="1961171"/>
                </a:cubicBezTo>
                <a:cubicBezTo>
                  <a:pt x="6535810" y="1969505"/>
                  <a:pt x="6512791" y="1983000"/>
                  <a:pt x="6498107" y="1984984"/>
                </a:cubicBezTo>
                <a:cubicBezTo>
                  <a:pt x="6483423" y="1986968"/>
                  <a:pt x="6469929" y="1982602"/>
                  <a:pt x="6452863" y="1973077"/>
                </a:cubicBezTo>
                <a:cubicBezTo>
                  <a:pt x="6435797" y="1963552"/>
                  <a:pt x="6413175" y="1944106"/>
                  <a:pt x="6395713" y="1927834"/>
                </a:cubicBezTo>
                <a:cubicBezTo>
                  <a:pt x="6378251" y="1911562"/>
                  <a:pt x="6369519" y="1896878"/>
                  <a:pt x="6348088" y="1875446"/>
                </a:cubicBezTo>
                <a:cubicBezTo>
                  <a:pt x="6326657" y="1854015"/>
                  <a:pt x="6288556" y="1813930"/>
                  <a:pt x="6267125" y="1799246"/>
                </a:cubicBezTo>
                <a:cubicBezTo>
                  <a:pt x="6245694" y="1784562"/>
                  <a:pt x="6232597" y="1793293"/>
                  <a:pt x="6219500" y="1787340"/>
                </a:cubicBezTo>
                <a:cubicBezTo>
                  <a:pt x="6206403" y="1781387"/>
                  <a:pt x="6201244" y="1769877"/>
                  <a:pt x="6188544" y="1763527"/>
                </a:cubicBezTo>
                <a:cubicBezTo>
                  <a:pt x="6175844" y="1757177"/>
                  <a:pt x="6155603" y="1755193"/>
                  <a:pt x="6143300" y="1749240"/>
                </a:cubicBezTo>
                <a:cubicBezTo>
                  <a:pt x="6130997" y="1743287"/>
                  <a:pt x="6136553" y="1747653"/>
                  <a:pt x="6114725" y="1727809"/>
                </a:cubicBezTo>
                <a:close/>
                <a:moveTo>
                  <a:pt x="2737578" y="1531360"/>
                </a:moveTo>
                <a:lnTo>
                  <a:pt x="2640792" y="1637854"/>
                </a:lnTo>
                <a:cubicBezTo>
                  <a:pt x="2340998" y="2001118"/>
                  <a:pt x="2143808" y="2452195"/>
                  <a:pt x="2093586" y="2946721"/>
                </a:cubicBezTo>
                <a:lnTo>
                  <a:pt x="2081428" y="3187493"/>
                </a:lnTo>
                <a:lnTo>
                  <a:pt x="2448377" y="3187492"/>
                </a:lnTo>
                <a:lnTo>
                  <a:pt x="2459805" y="3162884"/>
                </a:lnTo>
                <a:cubicBezTo>
                  <a:pt x="2464865" y="3151151"/>
                  <a:pt x="2469032" y="3140088"/>
                  <a:pt x="2471413" y="3130365"/>
                </a:cubicBezTo>
                <a:cubicBezTo>
                  <a:pt x="2476176" y="3110918"/>
                  <a:pt x="2469429" y="3094646"/>
                  <a:pt x="2471413" y="3082740"/>
                </a:cubicBezTo>
                <a:cubicBezTo>
                  <a:pt x="2473397" y="3070834"/>
                  <a:pt x="2476969" y="3072421"/>
                  <a:pt x="2483319" y="3058927"/>
                </a:cubicBezTo>
                <a:cubicBezTo>
                  <a:pt x="2489669" y="3045433"/>
                  <a:pt x="2498401" y="3014080"/>
                  <a:pt x="2509513" y="3001777"/>
                </a:cubicBezTo>
                <a:cubicBezTo>
                  <a:pt x="2520625" y="2989474"/>
                  <a:pt x="2535707" y="2995031"/>
                  <a:pt x="2549995" y="2985109"/>
                </a:cubicBezTo>
                <a:lnTo>
                  <a:pt x="2569451" y="2970787"/>
                </a:lnTo>
                <a:lnTo>
                  <a:pt x="2586696" y="2847461"/>
                </a:lnTo>
                <a:cubicBezTo>
                  <a:pt x="2647561" y="2506717"/>
                  <a:pt x="2795731" y="2196217"/>
                  <a:pt x="3007240" y="1939928"/>
                </a:cubicBezTo>
                <a:lnTo>
                  <a:pt x="3073377" y="1867158"/>
                </a:lnTo>
                <a:close/>
                <a:moveTo>
                  <a:pt x="6319115" y="1521805"/>
                </a:moveTo>
                <a:lnTo>
                  <a:pt x="6296769" y="1544151"/>
                </a:lnTo>
                <a:lnTo>
                  <a:pt x="6324275" y="1563502"/>
                </a:lnTo>
                <a:cubicBezTo>
                  <a:pt x="6355231" y="1587712"/>
                  <a:pt x="6367138" y="1601603"/>
                  <a:pt x="6388569" y="1623034"/>
                </a:cubicBezTo>
                <a:cubicBezTo>
                  <a:pt x="6410000" y="1644465"/>
                  <a:pt x="6429447" y="1672246"/>
                  <a:pt x="6452863" y="1692090"/>
                </a:cubicBezTo>
                <a:lnTo>
                  <a:pt x="6478368" y="1708003"/>
                </a:lnTo>
                <a:lnTo>
                  <a:pt x="6424587" y="1637853"/>
                </a:lnTo>
                <a:close/>
                <a:moveTo>
                  <a:pt x="601175" y="1340851"/>
                </a:moveTo>
                <a:cubicBezTo>
                  <a:pt x="359344" y="2142935"/>
                  <a:pt x="668266" y="1791929"/>
                  <a:pt x="544707" y="3012046"/>
                </a:cubicBezTo>
                <a:cubicBezTo>
                  <a:pt x="723656" y="2228588"/>
                  <a:pt x="1088927" y="2261460"/>
                  <a:pt x="1316642" y="1878326"/>
                </a:cubicBezTo>
                <a:cubicBezTo>
                  <a:pt x="1245882" y="2326359"/>
                  <a:pt x="1095901" y="2473835"/>
                  <a:pt x="966380" y="2747820"/>
                </a:cubicBezTo>
                <a:cubicBezTo>
                  <a:pt x="836858" y="3021805"/>
                  <a:pt x="645501" y="3007422"/>
                  <a:pt x="539513" y="3522242"/>
                </a:cubicBezTo>
                <a:cubicBezTo>
                  <a:pt x="466893" y="3080436"/>
                  <a:pt x="200072" y="2731833"/>
                  <a:pt x="210350" y="2368267"/>
                </a:cubicBezTo>
                <a:cubicBezTo>
                  <a:pt x="220627" y="2004702"/>
                  <a:pt x="366611" y="1530814"/>
                  <a:pt x="601175" y="1340851"/>
                </a:cubicBezTo>
                <a:close/>
                <a:moveTo>
                  <a:pt x="4469786" y="1340487"/>
                </a:moveTo>
                <a:lnTo>
                  <a:pt x="4342505" y="1346913"/>
                </a:lnTo>
                <a:cubicBezTo>
                  <a:pt x="3967321" y="1385015"/>
                  <a:pt x="3625099" y="1534618"/>
                  <a:pt x="3349499" y="1762064"/>
                </a:cubicBezTo>
                <a:lnTo>
                  <a:pt x="3229490" y="1871134"/>
                </a:lnTo>
                <a:lnTo>
                  <a:pt x="3553654" y="2195297"/>
                </a:lnTo>
                <a:lnTo>
                  <a:pt x="3641106" y="2115815"/>
                </a:lnTo>
                <a:cubicBezTo>
                  <a:pt x="3848783" y="1944425"/>
                  <a:pt x="4106660" y="1831693"/>
                  <a:pt x="4389383" y="1802981"/>
                </a:cubicBezTo>
                <a:lnTo>
                  <a:pt x="4469786" y="1798922"/>
                </a:lnTo>
                <a:close/>
                <a:moveTo>
                  <a:pt x="4577357" y="1339566"/>
                </a:moveTo>
                <a:lnTo>
                  <a:pt x="4577358" y="1798001"/>
                </a:lnTo>
                <a:lnTo>
                  <a:pt x="4675999" y="1802981"/>
                </a:lnTo>
                <a:cubicBezTo>
                  <a:pt x="4958718" y="1831693"/>
                  <a:pt x="5216596" y="1944425"/>
                  <a:pt x="5424272" y="2115815"/>
                </a:cubicBezTo>
                <a:lnTo>
                  <a:pt x="5502170" y="2186613"/>
                </a:lnTo>
                <a:lnTo>
                  <a:pt x="5782418" y="1906365"/>
                </a:lnTo>
                <a:lnTo>
                  <a:pt x="5771528" y="1897174"/>
                </a:lnTo>
                <a:cubicBezTo>
                  <a:pt x="5760415" y="1887649"/>
                  <a:pt x="5748608" y="1877628"/>
                  <a:pt x="5743250" y="1875446"/>
                </a:cubicBezTo>
                <a:cubicBezTo>
                  <a:pt x="5732534" y="1871081"/>
                  <a:pt x="5751981" y="1901243"/>
                  <a:pt x="5731344" y="1889734"/>
                </a:cubicBezTo>
                <a:cubicBezTo>
                  <a:pt x="5710707" y="1878225"/>
                  <a:pt x="5641253" y="1829805"/>
                  <a:pt x="5619425" y="1806390"/>
                </a:cubicBezTo>
                <a:cubicBezTo>
                  <a:pt x="5597597" y="1782975"/>
                  <a:pt x="5597200" y="1770671"/>
                  <a:pt x="5600375" y="1749240"/>
                </a:cubicBezTo>
                <a:cubicBezTo>
                  <a:pt x="5601963" y="1738524"/>
                  <a:pt x="5605931" y="1719772"/>
                  <a:pt x="5612281" y="1704145"/>
                </a:cubicBezTo>
                <a:lnTo>
                  <a:pt x="5620854" y="1689213"/>
                </a:lnTo>
                <a:lnTo>
                  <a:pt x="5609472" y="1680486"/>
                </a:lnTo>
                <a:cubicBezTo>
                  <a:pt x="5354209" y="1498960"/>
                  <a:pt x="5051159" y="1380253"/>
                  <a:pt x="4722872" y="1346913"/>
                </a:cubicBezTo>
                <a:close/>
                <a:moveTo>
                  <a:pt x="8356507" y="1259372"/>
                </a:moveTo>
                <a:cubicBezTo>
                  <a:pt x="8591070" y="1449334"/>
                  <a:pt x="8799734" y="1940248"/>
                  <a:pt x="8765438" y="2413536"/>
                </a:cubicBezTo>
                <a:cubicBezTo>
                  <a:pt x="8731142" y="2886824"/>
                  <a:pt x="8563215" y="3026117"/>
                  <a:pt x="8490595" y="3467923"/>
                </a:cubicBezTo>
                <a:cubicBezTo>
                  <a:pt x="8384607" y="2953105"/>
                  <a:pt x="8137567" y="2786445"/>
                  <a:pt x="8063728" y="2693501"/>
                </a:cubicBezTo>
                <a:cubicBezTo>
                  <a:pt x="7989890" y="2600558"/>
                  <a:pt x="7729905" y="2290148"/>
                  <a:pt x="7659145" y="1842115"/>
                </a:cubicBezTo>
                <a:cubicBezTo>
                  <a:pt x="7886860" y="2225247"/>
                  <a:pt x="8306453" y="2174269"/>
                  <a:pt x="8485402" y="2957730"/>
                </a:cubicBezTo>
                <a:cubicBezTo>
                  <a:pt x="8361843" y="1737610"/>
                  <a:pt x="8679818" y="2016187"/>
                  <a:pt x="8356507" y="1259372"/>
                </a:cubicBezTo>
                <a:close/>
                <a:moveTo>
                  <a:pt x="5953481" y="1199126"/>
                </a:moveTo>
                <a:lnTo>
                  <a:pt x="5952800" y="1199171"/>
                </a:lnTo>
                <a:cubicBezTo>
                  <a:pt x="5942878" y="1205918"/>
                  <a:pt x="5959548" y="1220999"/>
                  <a:pt x="5964707" y="1227746"/>
                </a:cubicBezTo>
                <a:cubicBezTo>
                  <a:pt x="5969867" y="1234494"/>
                  <a:pt x="5983360" y="1234890"/>
                  <a:pt x="5983757" y="1239652"/>
                </a:cubicBezTo>
                <a:cubicBezTo>
                  <a:pt x="5984154" y="1244414"/>
                  <a:pt x="5963119" y="1252352"/>
                  <a:pt x="5967088" y="1256321"/>
                </a:cubicBezTo>
                <a:cubicBezTo>
                  <a:pt x="5971057" y="1260290"/>
                  <a:pt x="5997647" y="1256321"/>
                  <a:pt x="6007569" y="1263465"/>
                </a:cubicBezTo>
                <a:cubicBezTo>
                  <a:pt x="6017491" y="1270609"/>
                  <a:pt x="6019475" y="1284103"/>
                  <a:pt x="6026619" y="1299184"/>
                </a:cubicBezTo>
                <a:cubicBezTo>
                  <a:pt x="6033763" y="1314265"/>
                  <a:pt x="6021063" y="1324187"/>
                  <a:pt x="6050432" y="1353952"/>
                </a:cubicBezTo>
                <a:cubicBezTo>
                  <a:pt x="6079801" y="1383717"/>
                  <a:pt x="6157192" y="1442852"/>
                  <a:pt x="6202832" y="1477777"/>
                </a:cubicBezTo>
                <a:lnTo>
                  <a:pt x="6207618" y="1481165"/>
                </a:lnTo>
                <a:lnTo>
                  <a:pt x="6244707" y="1444076"/>
                </a:lnTo>
                <a:lnTo>
                  <a:pt x="6092236" y="1305503"/>
                </a:lnTo>
                <a:close/>
                <a:moveTo>
                  <a:pt x="2309694" y="1103476"/>
                </a:moveTo>
                <a:lnTo>
                  <a:pt x="2173851" y="1252940"/>
                </a:lnTo>
                <a:cubicBezTo>
                  <a:pt x="1768918" y="1743606"/>
                  <a:pt x="1514119" y="2362766"/>
                  <a:pt x="1479786" y="3040091"/>
                </a:cubicBezTo>
                <a:lnTo>
                  <a:pt x="1476059" y="3187492"/>
                </a:lnTo>
                <a:lnTo>
                  <a:pt x="1535120" y="3187492"/>
                </a:lnTo>
                <a:lnTo>
                  <a:pt x="1532139" y="3185394"/>
                </a:lnTo>
                <a:cubicBezTo>
                  <a:pt x="1526279" y="3173525"/>
                  <a:pt x="1579635" y="3161321"/>
                  <a:pt x="1583207" y="3151796"/>
                </a:cubicBezTo>
                <a:cubicBezTo>
                  <a:pt x="1587970" y="3139096"/>
                  <a:pt x="1588366" y="3132746"/>
                  <a:pt x="1590350" y="3120840"/>
                </a:cubicBezTo>
                <a:cubicBezTo>
                  <a:pt x="1592334" y="3108934"/>
                  <a:pt x="1588366" y="3090281"/>
                  <a:pt x="1595113" y="3080359"/>
                </a:cubicBezTo>
                <a:cubicBezTo>
                  <a:pt x="1601860" y="3070437"/>
                  <a:pt x="1618926" y="3064484"/>
                  <a:pt x="1630832" y="3061309"/>
                </a:cubicBezTo>
                <a:cubicBezTo>
                  <a:pt x="1642738" y="3058134"/>
                  <a:pt x="1652263" y="3072421"/>
                  <a:pt x="1666550" y="3061309"/>
                </a:cubicBezTo>
                <a:cubicBezTo>
                  <a:pt x="1680838" y="3050196"/>
                  <a:pt x="1705048" y="3006937"/>
                  <a:pt x="1716557" y="2994634"/>
                </a:cubicBezTo>
                <a:cubicBezTo>
                  <a:pt x="1728066" y="2982331"/>
                  <a:pt x="1729257" y="2986696"/>
                  <a:pt x="1735607" y="2987490"/>
                </a:cubicBezTo>
                <a:cubicBezTo>
                  <a:pt x="1741957" y="2988284"/>
                  <a:pt x="1747513" y="2994237"/>
                  <a:pt x="1754657" y="2999396"/>
                </a:cubicBezTo>
                <a:cubicBezTo>
                  <a:pt x="1761801" y="3004555"/>
                  <a:pt x="1774897" y="3010112"/>
                  <a:pt x="1778469" y="3018446"/>
                </a:cubicBezTo>
                <a:cubicBezTo>
                  <a:pt x="1782041" y="3026780"/>
                  <a:pt x="1771722" y="3047815"/>
                  <a:pt x="1776088" y="3049402"/>
                </a:cubicBezTo>
                <a:cubicBezTo>
                  <a:pt x="1780454" y="3050989"/>
                  <a:pt x="1796726" y="3022812"/>
                  <a:pt x="1804663" y="3027971"/>
                </a:cubicBezTo>
                <a:cubicBezTo>
                  <a:pt x="1812600" y="3033130"/>
                  <a:pt x="1817760" y="3061309"/>
                  <a:pt x="1823713" y="3080359"/>
                </a:cubicBezTo>
                <a:cubicBezTo>
                  <a:pt x="1829666" y="3099409"/>
                  <a:pt x="1835620" y="3126396"/>
                  <a:pt x="1840382" y="3142271"/>
                </a:cubicBezTo>
                <a:cubicBezTo>
                  <a:pt x="1845144" y="3158146"/>
                  <a:pt x="1847526" y="3176403"/>
                  <a:pt x="1852288" y="3175609"/>
                </a:cubicBezTo>
                <a:cubicBezTo>
                  <a:pt x="1857050" y="3174815"/>
                  <a:pt x="1860623" y="3139493"/>
                  <a:pt x="1868957" y="3137509"/>
                </a:cubicBezTo>
                <a:cubicBezTo>
                  <a:pt x="1877291" y="3135525"/>
                  <a:pt x="1893166" y="3161321"/>
                  <a:pt x="1902294" y="3163702"/>
                </a:cubicBezTo>
                <a:cubicBezTo>
                  <a:pt x="1911422" y="3166083"/>
                  <a:pt x="1926503" y="3160527"/>
                  <a:pt x="1923725" y="3151796"/>
                </a:cubicBezTo>
                <a:cubicBezTo>
                  <a:pt x="1920947" y="3143065"/>
                  <a:pt x="1891975" y="3126396"/>
                  <a:pt x="1885625" y="3111315"/>
                </a:cubicBezTo>
                <a:cubicBezTo>
                  <a:pt x="1879275" y="3096234"/>
                  <a:pt x="1877688" y="3065675"/>
                  <a:pt x="1885625" y="3061309"/>
                </a:cubicBezTo>
                <a:cubicBezTo>
                  <a:pt x="1893562" y="3056943"/>
                  <a:pt x="1918169" y="3074802"/>
                  <a:pt x="1933250" y="3085121"/>
                </a:cubicBezTo>
                <a:cubicBezTo>
                  <a:pt x="1948331" y="3095440"/>
                  <a:pt x="1959444" y="3111315"/>
                  <a:pt x="1976113" y="3123221"/>
                </a:cubicBezTo>
                <a:lnTo>
                  <a:pt x="1984165" y="3126817"/>
                </a:lnTo>
                <a:lnTo>
                  <a:pt x="1993776" y="2936464"/>
                </a:lnTo>
                <a:cubicBezTo>
                  <a:pt x="2046054" y="2421702"/>
                  <a:pt x="2251313" y="1952166"/>
                  <a:pt x="2563374" y="1574036"/>
                </a:cubicBezTo>
                <a:lnTo>
                  <a:pt x="2666636" y="1460418"/>
                </a:lnTo>
                <a:close/>
                <a:moveTo>
                  <a:pt x="6746998" y="1093922"/>
                </a:moveTo>
                <a:lnTo>
                  <a:pt x="6390057" y="1450862"/>
                </a:lnTo>
                <a:lnTo>
                  <a:pt x="6502005" y="1574036"/>
                </a:lnTo>
                <a:cubicBezTo>
                  <a:pt x="6814065" y="1952164"/>
                  <a:pt x="7019324" y="2421702"/>
                  <a:pt x="7071601" y="2936464"/>
                </a:cubicBezTo>
                <a:lnTo>
                  <a:pt x="7084277" y="3187492"/>
                </a:lnTo>
                <a:lnTo>
                  <a:pt x="7589317" y="3187492"/>
                </a:lnTo>
                <a:lnTo>
                  <a:pt x="7585589" y="3040092"/>
                </a:lnTo>
                <a:cubicBezTo>
                  <a:pt x="7551255" y="2362767"/>
                  <a:pt x="7296458" y="1743606"/>
                  <a:pt x="6891524" y="1252941"/>
                </a:cubicBezTo>
                <a:close/>
                <a:moveTo>
                  <a:pt x="4653126" y="751725"/>
                </a:moveTo>
                <a:lnTo>
                  <a:pt x="4652545" y="752366"/>
                </a:lnTo>
                <a:cubicBezTo>
                  <a:pt x="4645947" y="772172"/>
                  <a:pt x="4704678" y="798132"/>
                  <a:pt x="4688357" y="796741"/>
                </a:cubicBezTo>
                <a:cubicBezTo>
                  <a:pt x="4679031" y="795947"/>
                  <a:pt x="4644800" y="786025"/>
                  <a:pt x="4612455" y="773523"/>
                </a:cubicBezTo>
                <a:lnTo>
                  <a:pt x="4577357" y="757586"/>
                </a:lnTo>
                <a:lnTo>
                  <a:pt x="4577358" y="1222786"/>
                </a:lnTo>
                <a:lnTo>
                  <a:pt x="4734812" y="1230737"/>
                </a:lnTo>
                <a:cubicBezTo>
                  <a:pt x="5133552" y="1271231"/>
                  <a:pt x="5497259" y="1430227"/>
                  <a:pt x="5790162" y="1671951"/>
                </a:cubicBezTo>
                <a:lnTo>
                  <a:pt x="5908909" y="1779875"/>
                </a:lnTo>
                <a:lnTo>
                  <a:pt x="6037177" y="1651607"/>
                </a:lnTo>
                <a:lnTo>
                  <a:pt x="6033633" y="1648167"/>
                </a:lnTo>
                <a:cubicBezTo>
                  <a:pt x="6024809" y="1639950"/>
                  <a:pt x="6017293" y="1633452"/>
                  <a:pt x="6012332" y="1630177"/>
                </a:cubicBezTo>
                <a:cubicBezTo>
                  <a:pt x="5992488" y="1617080"/>
                  <a:pt x="6030985" y="1670658"/>
                  <a:pt x="5995663" y="1649227"/>
                </a:cubicBezTo>
                <a:cubicBezTo>
                  <a:pt x="5960341" y="1627796"/>
                  <a:pt x="5830165" y="1529768"/>
                  <a:pt x="5800400" y="1501590"/>
                </a:cubicBezTo>
                <a:cubicBezTo>
                  <a:pt x="5770635" y="1473412"/>
                  <a:pt x="5810322" y="1483334"/>
                  <a:pt x="5817069" y="1480159"/>
                </a:cubicBezTo>
                <a:cubicBezTo>
                  <a:pt x="5823816" y="1476984"/>
                  <a:pt x="5838104" y="1485715"/>
                  <a:pt x="5840882" y="1482540"/>
                </a:cubicBezTo>
                <a:cubicBezTo>
                  <a:pt x="5843660" y="1479365"/>
                  <a:pt x="5848819" y="1478572"/>
                  <a:pt x="5833738" y="1461109"/>
                </a:cubicBezTo>
                <a:cubicBezTo>
                  <a:pt x="5818657" y="1443647"/>
                  <a:pt x="5773016" y="1387290"/>
                  <a:pt x="5750394" y="1377765"/>
                </a:cubicBezTo>
                <a:cubicBezTo>
                  <a:pt x="5727772" y="1368240"/>
                  <a:pt x="5712294" y="1398006"/>
                  <a:pt x="5698007" y="1403959"/>
                </a:cubicBezTo>
                <a:cubicBezTo>
                  <a:pt x="5683720" y="1409912"/>
                  <a:pt x="5676178" y="1414278"/>
                  <a:pt x="5664669" y="1413484"/>
                </a:cubicBezTo>
                <a:cubicBezTo>
                  <a:pt x="5653160" y="1412690"/>
                  <a:pt x="5635300" y="1407134"/>
                  <a:pt x="5628950" y="1399196"/>
                </a:cubicBezTo>
                <a:cubicBezTo>
                  <a:pt x="5622600" y="1391259"/>
                  <a:pt x="5637681" y="1382925"/>
                  <a:pt x="5626569" y="1365859"/>
                </a:cubicBezTo>
                <a:cubicBezTo>
                  <a:pt x="5615457" y="1348793"/>
                  <a:pt x="5571403" y="1314265"/>
                  <a:pt x="5562275" y="1296802"/>
                </a:cubicBezTo>
                <a:cubicBezTo>
                  <a:pt x="5553147" y="1279340"/>
                  <a:pt x="5580134" y="1274181"/>
                  <a:pt x="5571800" y="1261084"/>
                </a:cubicBezTo>
                <a:cubicBezTo>
                  <a:pt x="5563466" y="1247987"/>
                  <a:pt x="5524175" y="1231318"/>
                  <a:pt x="5512269" y="1218221"/>
                </a:cubicBezTo>
                <a:cubicBezTo>
                  <a:pt x="5500363" y="1205124"/>
                  <a:pt x="5510682" y="1194805"/>
                  <a:pt x="5500363" y="1182502"/>
                </a:cubicBezTo>
                <a:cubicBezTo>
                  <a:pt x="5490044" y="1170199"/>
                  <a:pt x="5476153" y="1156706"/>
                  <a:pt x="5455119" y="1137259"/>
                </a:cubicBezTo>
                <a:cubicBezTo>
                  <a:pt x="5434085" y="1117812"/>
                  <a:pt x="5387254" y="1084871"/>
                  <a:pt x="5374157" y="1065821"/>
                </a:cubicBezTo>
                <a:cubicBezTo>
                  <a:pt x="5361060" y="1046771"/>
                  <a:pt x="5362647" y="1034071"/>
                  <a:pt x="5376538" y="1022959"/>
                </a:cubicBezTo>
                <a:cubicBezTo>
                  <a:pt x="5390428" y="1011846"/>
                  <a:pt x="5431306" y="1009465"/>
                  <a:pt x="5457500" y="999146"/>
                </a:cubicBezTo>
                <a:cubicBezTo>
                  <a:pt x="5483694" y="988827"/>
                  <a:pt x="5510681" y="973746"/>
                  <a:pt x="5533700" y="961046"/>
                </a:cubicBezTo>
                <a:lnTo>
                  <a:pt x="5534067" y="960273"/>
                </a:lnTo>
                <a:lnTo>
                  <a:pt x="5487025" y="938312"/>
                </a:lnTo>
                <a:cubicBezTo>
                  <a:pt x="5267032" y="845264"/>
                  <a:pt x="5030630" y="783412"/>
                  <a:pt x="4783367" y="758302"/>
                </a:cubicBezTo>
                <a:close/>
                <a:moveTo>
                  <a:pt x="4469786" y="748817"/>
                </a:moveTo>
                <a:lnTo>
                  <a:pt x="4282011" y="758302"/>
                </a:lnTo>
                <a:cubicBezTo>
                  <a:pt x="3787485" y="808520"/>
                  <a:pt x="3336407" y="1005710"/>
                  <a:pt x="2973142" y="1305503"/>
                </a:cubicBezTo>
                <a:lnTo>
                  <a:pt x="2811117" y="1452761"/>
                </a:lnTo>
                <a:lnTo>
                  <a:pt x="3146915" y="1788559"/>
                </a:lnTo>
                <a:lnTo>
                  <a:pt x="3275217" y="1671951"/>
                </a:lnTo>
                <a:cubicBezTo>
                  <a:pt x="3568119" y="1430227"/>
                  <a:pt x="3931825" y="1271231"/>
                  <a:pt x="4330565" y="1230737"/>
                </a:cubicBezTo>
                <a:lnTo>
                  <a:pt x="4469786" y="1223707"/>
                </a:lnTo>
                <a:close/>
                <a:moveTo>
                  <a:pt x="1324020" y="732235"/>
                </a:moveTo>
                <a:cubicBezTo>
                  <a:pt x="851781" y="1277871"/>
                  <a:pt x="1133506" y="1164145"/>
                  <a:pt x="792747" y="2030410"/>
                </a:cubicBezTo>
                <a:cubicBezTo>
                  <a:pt x="1098941" y="1441542"/>
                  <a:pt x="1339569" y="1591957"/>
                  <a:pt x="1749775" y="1043699"/>
                </a:cubicBezTo>
                <a:cubicBezTo>
                  <a:pt x="1620531" y="1366803"/>
                  <a:pt x="1675091" y="1375856"/>
                  <a:pt x="1494095" y="1608067"/>
                </a:cubicBezTo>
                <a:cubicBezTo>
                  <a:pt x="1313098" y="1840279"/>
                  <a:pt x="910590" y="2037998"/>
                  <a:pt x="663795" y="2436969"/>
                </a:cubicBezTo>
                <a:cubicBezTo>
                  <a:pt x="688076" y="1989893"/>
                  <a:pt x="641774" y="1520697"/>
                  <a:pt x="751812" y="1236575"/>
                </a:cubicBezTo>
                <a:cubicBezTo>
                  <a:pt x="861849" y="952452"/>
                  <a:pt x="1074142" y="813622"/>
                  <a:pt x="1324020" y="732235"/>
                </a:cubicBezTo>
                <a:close/>
                <a:moveTo>
                  <a:pt x="7687982" y="705075"/>
                </a:moveTo>
                <a:cubicBezTo>
                  <a:pt x="7937860" y="786466"/>
                  <a:pt x="8150152" y="925294"/>
                  <a:pt x="8260190" y="1209417"/>
                </a:cubicBezTo>
                <a:cubicBezTo>
                  <a:pt x="8370228" y="1493539"/>
                  <a:pt x="8323926" y="1962735"/>
                  <a:pt x="8348207" y="2409810"/>
                </a:cubicBezTo>
                <a:cubicBezTo>
                  <a:pt x="8101412" y="2010839"/>
                  <a:pt x="7698904" y="1813121"/>
                  <a:pt x="7517907" y="1580908"/>
                </a:cubicBezTo>
                <a:cubicBezTo>
                  <a:pt x="7336911" y="1348698"/>
                  <a:pt x="7391471" y="1339644"/>
                  <a:pt x="7262228" y="1016541"/>
                </a:cubicBezTo>
                <a:cubicBezTo>
                  <a:pt x="7672433" y="1564800"/>
                  <a:pt x="7913061" y="1414384"/>
                  <a:pt x="8219255" y="2003251"/>
                </a:cubicBezTo>
                <a:cubicBezTo>
                  <a:pt x="7878496" y="1136988"/>
                  <a:pt x="8160221" y="1250713"/>
                  <a:pt x="7687982" y="705075"/>
                </a:cubicBezTo>
                <a:close/>
                <a:moveTo>
                  <a:pt x="2198829" y="317801"/>
                </a:moveTo>
                <a:cubicBezTo>
                  <a:pt x="1581138" y="806021"/>
                  <a:pt x="1934488" y="865360"/>
                  <a:pt x="1049760" y="1483052"/>
                </a:cubicBezTo>
                <a:cubicBezTo>
                  <a:pt x="1362653" y="603719"/>
                  <a:pt x="1489426" y="525498"/>
                  <a:pt x="2198829" y="317801"/>
                </a:cubicBezTo>
                <a:close/>
                <a:moveTo>
                  <a:pt x="6804120" y="299695"/>
                </a:moveTo>
                <a:cubicBezTo>
                  <a:pt x="7513523" y="507391"/>
                  <a:pt x="7640296" y="585613"/>
                  <a:pt x="7953189" y="1464946"/>
                </a:cubicBezTo>
                <a:cubicBezTo>
                  <a:pt x="7068461" y="847256"/>
                  <a:pt x="7421811" y="787916"/>
                  <a:pt x="6804120" y="299695"/>
                </a:cubicBezTo>
                <a:close/>
                <a:moveTo>
                  <a:pt x="4469786" y="142114"/>
                </a:moveTo>
                <a:lnTo>
                  <a:pt x="4375386" y="144499"/>
                </a:lnTo>
                <a:cubicBezTo>
                  <a:pt x="3698056" y="178833"/>
                  <a:pt x="3078895" y="433631"/>
                  <a:pt x="2588229" y="838564"/>
                </a:cubicBezTo>
                <a:lnTo>
                  <a:pt x="2383232" y="1024876"/>
                </a:lnTo>
                <a:lnTo>
                  <a:pt x="2740175" y="1381819"/>
                </a:lnTo>
                <a:lnTo>
                  <a:pt x="2909324" y="1228085"/>
                </a:lnTo>
                <a:cubicBezTo>
                  <a:pt x="3287454" y="916025"/>
                  <a:pt x="3756991" y="710766"/>
                  <a:pt x="4271753" y="658491"/>
                </a:cubicBezTo>
                <a:lnTo>
                  <a:pt x="4469786" y="648489"/>
                </a:lnTo>
                <a:close/>
                <a:moveTo>
                  <a:pt x="4577357" y="141651"/>
                </a:moveTo>
                <a:lnTo>
                  <a:pt x="4577357" y="647568"/>
                </a:lnTo>
                <a:lnTo>
                  <a:pt x="4709271" y="654231"/>
                </a:lnTo>
                <a:lnTo>
                  <a:pt x="4714401" y="653121"/>
                </a:lnTo>
                <a:cubicBezTo>
                  <a:pt x="4729632" y="651583"/>
                  <a:pt x="4744118" y="650692"/>
                  <a:pt x="4757413" y="646721"/>
                </a:cubicBezTo>
                <a:cubicBezTo>
                  <a:pt x="4784004" y="638784"/>
                  <a:pt x="4807022" y="622512"/>
                  <a:pt x="4826469" y="615765"/>
                </a:cubicBezTo>
                <a:cubicBezTo>
                  <a:pt x="4845916" y="609018"/>
                  <a:pt x="4850282" y="606638"/>
                  <a:pt x="4874094" y="606242"/>
                </a:cubicBezTo>
                <a:cubicBezTo>
                  <a:pt x="4897907" y="605843"/>
                  <a:pt x="4946325" y="609018"/>
                  <a:pt x="4969344" y="613385"/>
                </a:cubicBezTo>
                <a:cubicBezTo>
                  <a:pt x="4992363" y="617751"/>
                  <a:pt x="5007445" y="626086"/>
                  <a:pt x="5012207" y="632434"/>
                </a:cubicBezTo>
                <a:cubicBezTo>
                  <a:pt x="5016969" y="638784"/>
                  <a:pt x="5019747" y="643945"/>
                  <a:pt x="4997919" y="651484"/>
                </a:cubicBezTo>
                <a:cubicBezTo>
                  <a:pt x="4987005" y="655254"/>
                  <a:pt x="4971924" y="657935"/>
                  <a:pt x="4952527" y="661605"/>
                </a:cubicBezTo>
                <a:lnTo>
                  <a:pt x="4900223" y="673397"/>
                </a:lnTo>
                <a:lnTo>
                  <a:pt x="4984450" y="685175"/>
                </a:lnTo>
                <a:cubicBezTo>
                  <a:pt x="5424343" y="763751"/>
                  <a:pt x="5825190" y="955033"/>
                  <a:pt x="6156054" y="1228085"/>
                </a:cubicBezTo>
                <a:lnTo>
                  <a:pt x="6315648" y="1373135"/>
                </a:lnTo>
                <a:lnTo>
                  <a:pt x="6672590" y="1016193"/>
                </a:lnTo>
                <a:lnTo>
                  <a:pt x="6477147" y="838564"/>
                </a:lnTo>
                <a:cubicBezTo>
                  <a:pt x="5986481" y="433631"/>
                  <a:pt x="5367321" y="178833"/>
                  <a:pt x="4689994" y="144499"/>
                </a:cubicBezTo>
                <a:close/>
                <a:moveTo>
                  <a:pt x="4532688" y="140522"/>
                </a:moveTo>
                <a:lnTo>
                  <a:pt x="4532646" y="140524"/>
                </a:lnTo>
                <a:lnTo>
                  <a:pt x="4532729" y="140522"/>
                </a:lnTo>
                <a:close/>
                <a:moveTo>
                  <a:pt x="4532688" y="0"/>
                </a:moveTo>
                <a:cubicBezTo>
                  <a:pt x="6298563" y="0"/>
                  <a:pt x="7730087" y="1431524"/>
                  <a:pt x="7730087" y="3197398"/>
                </a:cubicBezTo>
                <a:cubicBezTo>
                  <a:pt x="7730087" y="4963273"/>
                  <a:pt x="6298563" y="6394797"/>
                  <a:pt x="4532688" y="6394797"/>
                </a:cubicBezTo>
                <a:cubicBezTo>
                  <a:pt x="2766813" y="6394797"/>
                  <a:pt x="1335289" y="4963273"/>
                  <a:pt x="1335288" y="3197397"/>
                </a:cubicBezTo>
                <a:cubicBezTo>
                  <a:pt x="1335288" y="1431524"/>
                  <a:pt x="2766813" y="0"/>
                  <a:pt x="45326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reflection blurRad="152400" stA="50000" endA="300" endPos="38500" dist="50800" dir="5400000" sy="-100000" algn="bl" rotWithShape="0"/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455808"/>
            <a:ext cx="8288656" cy="3232271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Thanks!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>Ella.Taylor@ccav.gov.uk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and Autonomous Vehicles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468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and Autonomous Vehicles</a:t>
            </a:r>
            <a:endParaRPr lang="en-GB" sz="900" dirty="0"/>
          </a:p>
        </p:txBody>
      </p:sp>
      <p:pic>
        <p:nvPicPr>
          <p:cNvPr id="9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0" y="1704715"/>
            <a:ext cx="6912033" cy="4143895"/>
          </a:xfrm>
        </p:spPr>
      </p:pic>
    </p:spTree>
    <p:extLst>
      <p:ext uri="{BB962C8B-B14F-4D97-AF65-F5344CB8AC3E}">
        <p14:creationId xmlns:p14="http://schemas.microsoft.com/office/powerpoint/2010/main" val="32949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and Autonomous Vehicles</a:t>
            </a:r>
            <a:endParaRPr lang="en-GB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8" name="Rectangle 6"/>
          <p:cNvSpPr>
            <a:spLocks noChangeAspect="1" noChangeArrowheads="1"/>
          </p:cNvSpPr>
          <p:nvPr/>
        </p:nvSpPr>
        <p:spPr bwMode="auto">
          <a:xfrm>
            <a:off x="3113394" y="3441529"/>
            <a:ext cx="768824" cy="454223"/>
          </a:xfrm>
          <a:custGeom>
            <a:avLst/>
            <a:gdLst>
              <a:gd name="T0" fmla="*/ 26687 w 7037417"/>
              <a:gd name="T1" fmla="*/ 21241 h 4158576"/>
              <a:gd name="T2" fmla="*/ 31906 w 7037417"/>
              <a:gd name="T3" fmla="*/ 21241 h 4158576"/>
              <a:gd name="T4" fmla="*/ 5029 w 7037417"/>
              <a:gd name="T5" fmla="*/ 18634 h 4158576"/>
              <a:gd name="T6" fmla="*/ 5029 w 7037417"/>
              <a:gd name="T7" fmla="*/ 23847 h 4158576"/>
              <a:gd name="T8" fmla="*/ 5029 w 7037417"/>
              <a:gd name="T9" fmla="*/ 18634 h 4158576"/>
              <a:gd name="T10" fmla="*/ 38225 w 7037417"/>
              <a:gd name="T11" fmla="*/ 17908 h 4158576"/>
              <a:gd name="T12" fmla="*/ 43443 w 7037417"/>
              <a:gd name="T13" fmla="*/ 17908 h 4158576"/>
              <a:gd name="T14" fmla="*/ 52159 w 7037417"/>
              <a:gd name="T15" fmla="*/ 11764 h 4158576"/>
              <a:gd name="T16" fmla="*/ 52159 w 7037417"/>
              <a:gd name="T17" fmla="*/ 16976 h 4158576"/>
              <a:gd name="T18" fmla="*/ 52159 w 7037417"/>
              <a:gd name="T19" fmla="*/ 11764 h 4158576"/>
              <a:gd name="T20" fmla="*/ 6523 w 7037417"/>
              <a:gd name="T21" fmla="*/ 15723 h 4158576"/>
              <a:gd name="T22" fmla="*/ 25393 w 7037417"/>
              <a:gd name="T23" fmla="*/ 9166 h 4158576"/>
              <a:gd name="T24" fmla="*/ 8527 w 7037417"/>
              <a:gd name="T25" fmla="*/ 6871 h 4158576"/>
              <a:gd name="T26" fmla="*/ 26250 w 7037417"/>
              <a:gd name="T27" fmla="*/ 6920 h 4158576"/>
              <a:gd name="T28" fmla="*/ 27595 w 7037417"/>
              <a:gd name="T29" fmla="*/ 7676 h 4158576"/>
              <a:gd name="T30" fmla="*/ 31492 w 7037417"/>
              <a:gd name="T31" fmla="*/ 16151 h 4158576"/>
              <a:gd name="T32" fmla="*/ 34820 w 7037417"/>
              <a:gd name="T33" fmla="*/ 21858 h 4158576"/>
              <a:gd name="T34" fmla="*/ 34820 w 7037417"/>
              <a:gd name="T35" fmla="*/ 28800 h 4158576"/>
              <a:gd name="T36" fmla="*/ 31906 w 7037417"/>
              <a:gd name="T37" fmla="*/ 31445 h 4158576"/>
              <a:gd name="T38" fmla="*/ 29297 w 7037417"/>
              <a:gd name="T39" fmla="*/ 34051 h 4158576"/>
              <a:gd name="T40" fmla="*/ 26687 w 7037417"/>
              <a:gd name="T41" fmla="*/ 28800 h 4158576"/>
              <a:gd name="T42" fmla="*/ 7638 w 7037417"/>
              <a:gd name="T43" fmla="*/ 31406 h 4158576"/>
              <a:gd name="T44" fmla="*/ 2420 w 7037417"/>
              <a:gd name="T45" fmla="*/ 31406 h 4158576"/>
              <a:gd name="T46" fmla="*/ 0 w 7037417"/>
              <a:gd name="T47" fmla="*/ 28800 h 4158576"/>
              <a:gd name="T48" fmla="*/ 0 w 7037417"/>
              <a:gd name="T49" fmla="*/ 21858 h 4158576"/>
              <a:gd name="T50" fmla="*/ 3328 w 7037417"/>
              <a:gd name="T51" fmla="*/ 16151 h 4158576"/>
              <a:gd name="T52" fmla="*/ 7186 w 7037417"/>
              <a:gd name="T53" fmla="*/ 7676 h 4158576"/>
              <a:gd name="T54" fmla="*/ 8410 w 7037417"/>
              <a:gd name="T55" fmla="*/ 6894 h 4158576"/>
              <a:gd name="T56" fmla="*/ 20065 w 7037417"/>
              <a:gd name="T57" fmla="*/ 3538 h 4158576"/>
              <a:gd name="T58" fmla="*/ 37787 w 7037417"/>
              <a:gd name="T59" fmla="*/ 3588 h 4158576"/>
              <a:gd name="T60" fmla="*/ 39133 w 7037417"/>
              <a:gd name="T61" fmla="*/ 4343 h 4158576"/>
              <a:gd name="T62" fmla="*/ 43029 w 7037417"/>
              <a:gd name="T63" fmla="*/ 12818 h 4158576"/>
              <a:gd name="T64" fmla="*/ 46358 w 7037417"/>
              <a:gd name="T65" fmla="*/ 18525 h 4158576"/>
              <a:gd name="T66" fmla="*/ 46358 w 7037417"/>
              <a:gd name="T67" fmla="*/ 25466 h 4158576"/>
              <a:gd name="T68" fmla="*/ 43443 w 7037417"/>
              <a:gd name="T69" fmla="*/ 28111 h 4158576"/>
              <a:gd name="T70" fmla="*/ 40834 w 7037417"/>
              <a:gd name="T71" fmla="*/ 30718 h 4158576"/>
              <a:gd name="T72" fmla="*/ 38225 w 7037417"/>
              <a:gd name="T73" fmla="*/ 25466 h 4158576"/>
              <a:gd name="T74" fmla="*/ 36964 w 7037417"/>
              <a:gd name="T75" fmla="*/ 19908 h 4158576"/>
              <a:gd name="T76" fmla="*/ 32987 w 7037417"/>
              <a:gd name="T77" fmla="*/ 15003 h 4158576"/>
              <a:gd name="T78" fmla="*/ 31985 w 7037417"/>
              <a:gd name="T79" fmla="*/ 12390 h 4158576"/>
              <a:gd name="T80" fmla="*/ 36930 w 7037417"/>
              <a:gd name="T81" fmla="*/ 5833 h 4158576"/>
              <a:gd name="T82" fmla="*/ 24312 w 7037417"/>
              <a:gd name="T83" fmla="*/ 5823 h 4158576"/>
              <a:gd name="T84" fmla="*/ 18724 w 7037417"/>
              <a:gd name="T85" fmla="*/ 4343 h 4158576"/>
              <a:gd name="T86" fmla="*/ 19948 w 7037417"/>
              <a:gd name="T87" fmla="*/ 3561 h 4158576"/>
              <a:gd name="T88" fmla="*/ 31389 w 7037417"/>
              <a:gd name="T89" fmla="*/ 0 h 4158576"/>
              <a:gd name="T90" fmla="*/ 49112 w 7037417"/>
              <a:gd name="T91" fmla="*/ 50 h 4158576"/>
              <a:gd name="T92" fmla="*/ 50457 w 7037417"/>
              <a:gd name="T93" fmla="*/ 805 h 4158576"/>
              <a:gd name="T94" fmla="*/ 54354 w 7037417"/>
              <a:gd name="T95" fmla="*/ 9280 h 4158576"/>
              <a:gd name="T96" fmla="*/ 57683 w 7037417"/>
              <a:gd name="T97" fmla="*/ 14987 h 4158576"/>
              <a:gd name="T98" fmla="*/ 57683 w 7037417"/>
              <a:gd name="T99" fmla="*/ 21929 h 4158576"/>
              <a:gd name="T100" fmla="*/ 54768 w 7037417"/>
              <a:gd name="T101" fmla="*/ 24574 h 4158576"/>
              <a:gd name="T102" fmla="*/ 52159 w 7037417"/>
              <a:gd name="T103" fmla="*/ 27180 h 4158576"/>
              <a:gd name="T104" fmla="*/ 49550 w 7037417"/>
              <a:gd name="T105" fmla="*/ 21929 h 4158576"/>
              <a:gd name="T106" fmla="*/ 48475 w 7037417"/>
              <a:gd name="T107" fmla="*/ 16370 h 4158576"/>
              <a:gd name="T108" fmla="*/ 44300 w 7037417"/>
              <a:gd name="T109" fmla="*/ 11438 h 4158576"/>
              <a:gd name="T110" fmla="*/ 43310 w 7037417"/>
              <a:gd name="T111" fmla="*/ 8852 h 4158576"/>
              <a:gd name="T112" fmla="*/ 48255 w 7037417"/>
              <a:gd name="T113" fmla="*/ 2296 h 4158576"/>
              <a:gd name="T114" fmla="*/ 35637 w 7037417"/>
              <a:gd name="T115" fmla="*/ 2285 h 4158576"/>
              <a:gd name="T116" fmla="*/ 30048 w 7037417"/>
              <a:gd name="T117" fmla="*/ 805 h 4158576"/>
              <a:gd name="T118" fmla="*/ 31272 w 7037417"/>
              <a:gd name="T119" fmla="*/ 24 h 4158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037417"/>
              <a:gd name="T181" fmla="*/ 0 h 4158576"/>
              <a:gd name="T182" fmla="*/ 7037417 w 7037417"/>
              <a:gd name="T183" fmla="*/ 4158576 h 4158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037417" h="4158576">
                <a:moveTo>
                  <a:pt x="3574257" y="2275801"/>
                </a:moveTo>
                <a:cubicBezTo>
                  <a:pt x="3398468" y="2275801"/>
                  <a:pt x="3255963" y="2418306"/>
                  <a:pt x="3255963" y="2594095"/>
                </a:cubicBezTo>
                <a:cubicBezTo>
                  <a:pt x="3255963" y="2769884"/>
                  <a:pt x="3398468" y="2912389"/>
                  <a:pt x="3574257" y="2912389"/>
                </a:cubicBezTo>
                <a:cubicBezTo>
                  <a:pt x="3750046" y="2912389"/>
                  <a:pt x="3892551" y="2769884"/>
                  <a:pt x="3892551" y="2594095"/>
                </a:cubicBezTo>
                <a:cubicBezTo>
                  <a:pt x="3892551" y="2418306"/>
                  <a:pt x="3750046" y="2275801"/>
                  <a:pt x="3574257" y="2275801"/>
                </a:cubicBezTo>
                <a:close/>
                <a:moveTo>
                  <a:pt x="613569" y="2275801"/>
                </a:moveTo>
                <a:cubicBezTo>
                  <a:pt x="437780" y="2275801"/>
                  <a:pt x="295275" y="2418306"/>
                  <a:pt x="295275" y="2594095"/>
                </a:cubicBezTo>
                <a:cubicBezTo>
                  <a:pt x="295275" y="2769884"/>
                  <a:pt x="437780" y="2912389"/>
                  <a:pt x="613569" y="2912389"/>
                </a:cubicBezTo>
                <a:cubicBezTo>
                  <a:pt x="789358" y="2912389"/>
                  <a:pt x="931863" y="2769884"/>
                  <a:pt x="931863" y="2594095"/>
                </a:cubicBezTo>
                <a:cubicBezTo>
                  <a:pt x="931863" y="2418306"/>
                  <a:pt x="789358" y="2275801"/>
                  <a:pt x="613569" y="2275801"/>
                </a:cubicBezTo>
                <a:close/>
                <a:moveTo>
                  <a:pt x="4981876" y="1868735"/>
                </a:moveTo>
                <a:cubicBezTo>
                  <a:pt x="4806087" y="1868735"/>
                  <a:pt x="4663582" y="2011240"/>
                  <a:pt x="4663582" y="2187029"/>
                </a:cubicBezTo>
                <a:cubicBezTo>
                  <a:pt x="4663582" y="2362818"/>
                  <a:pt x="4806087" y="2505323"/>
                  <a:pt x="4981876" y="2505323"/>
                </a:cubicBezTo>
                <a:cubicBezTo>
                  <a:pt x="5157665" y="2505323"/>
                  <a:pt x="5300170" y="2362818"/>
                  <a:pt x="5300170" y="2187029"/>
                </a:cubicBezTo>
                <a:cubicBezTo>
                  <a:pt x="5300170" y="2011240"/>
                  <a:pt x="5157665" y="1868735"/>
                  <a:pt x="4981876" y="1868735"/>
                </a:cubicBezTo>
                <a:close/>
                <a:moveTo>
                  <a:pt x="6363524" y="1436687"/>
                </a:moveTo>
                <a:cubicBezTo>
                  <a:pt x="6187735" y="1436687"/>
                  <a:pt x="6045230" y="1579192"/>
                  <a:pt x="6045230" y="1754981"/>
                </a:cubicBezTo>
                <a:cubicBezTo>
                  <a:pt x="6045230" y="1930770"/>
                  <a:pt x="6187735" y="2073275"/>
                  <a:pt x="6363524" y="2073275"/>
                </a:cubicBezTo>
                <a:cubicBezTo>
                  <a:pt x="6539313" y="2073275"/>
                  <a:pt x="6681818" y="1930770"/>
                  <a:pt x="6681818" y="1754981"/>
                </a:cubicBezTo>
                <a:cubicBezTo>
                  <a:pt x="6681818" y="1579192"/>
                  <a:pt x="6539313" y="1436687"/>
                  <a:pt x="6363524" y="1436687"/>
                </a:cubicBezTo>
                <a:close/>
                <a:moveTo>
                  <a:pt x="1145422" y="1119481"/>
                </a:moveTo>
                <a:lnTo>
                  <a:pt x="795768" y="1920201"/>
                </a:lnTo>
                <a:lnTo>
                  <a:pt x="3447620" y="1920201"/>
                </a:lnTo>
                <a:lnTo>
                  <a:pt x="3097966" y="1119482"/>
                </a:lnTo>
                <a:lnTo>
                  <a:pt x="1145422" y="1119481"/>
                </a:lnTo>
                <a:close/>
                <a:moveTo>
                  <a:pt x="1040294" y="839114"/>
                </a:moveTo>
                <a:lnTo>
                  <a:pt x="3172479" y="839114"/>
                </a:lnTo>
                <a:lnTo>
                  <a:pt x="3202542" y="845183"/>
                </a:lnTo>
                <a:lnTo>
                  <a:pt x="3218537" y="841732"/>
                </a:lnTo>
                <a:cubicBezTo>
                  <a:pt x="3280707" y="841013"/>
                  <a:pt x="3340219" y="876896"/>
                  <a:pt x="3366666" y="937459"/>
                </a:cubicBezTo>
                <a:lnTo>
                  <a:pt x="3814948" y="1964040"/>
                </a:lnTo>
                <a:lnTo>
                  <a:pt x="3842051" y="1972453"/>
                </a:lnTo>
                <a:cubicBezTo>
                  <a:pt x="4080698" y="2073393"/>
                  <a:pt x="4248150" y="2309698"/>
                  <a:pt x="4248150" y="2585114"/>
                </a:cubicBezTo>
                <a:lnTo>
                  <a:pt x="4248150" y="2669501"/>
                </a:lnTo>
                <a:lnTo>
                  <a:pt x="4248150" y="2739601"/>
                </a:lnTo>
                <a:lnTo>
                  <a:pt x="4248150" y="3517225"/>
                </a:lnTo>
                <a:lnTo>
                  <a:pt x="3892551" y="3517225"/>
                </a:lnTo>
                <a:lnTo>
                  <a:pt x="3892550" y="3840282"/>
                </a:lnTo>
                <a:cubicBezTo>
                  <a:pt x="3892550" y="4016071"/>
                  <a:pt x="3750045" y="4158576"/>
                  <a:pt x="3574256" y="4158576"/>
                </a:cubicBezTo>
                <a:lnTo>
                  <a:pt x="3574257" y="4158575"/>
                </a:lnTo>
                <a:cubicBezTo>
                  <a:pt x="3398468" y="4158575"/>
                  <a:pt x="3255963" y="4016070"/>
                  <a:pt x="3255963" y="3840281"/>
                </a:cubicBezTo>
                <a:lnTo>
                  <a:pt x="3255963" y="3517225"/>
                </a:lnTo>
                <a:lnTo>
                  <a:pt x="931863" y="3517225"/>
                </a:lnTo>
                <a:lnTo>
                  <a:pt x="931863" y="3835519"/>
                </a:lnTo>
                <a:cubicBezTo>
                  <a:pt x="931863" y="4011308"/>
                  <a:pt x="789358" y="4153813"/>
                  <a:pt x="613569" y="4153813"/>
                </a:cubicBezTo>
                <a:cubicBezTo>
                  <a:pt x="437780" y="4153813"/>
                  <a:pt x="295275" y="4011308"/>
                  <a:pt x="295275" y="3835519"/>
                </a:cubicBezTo>
                <a:lnTo>
                  <a:pt x="295275" y="3517225"/>
                </a:lnTo>
                <a:lnTo>
                  <a:pt x="0" y="3517225"/>
                </a:lnTo>
                <a:lnTo>
                  <a:pt x="0" y="2739601"/>
                </a:lnTo>
                <a:lnTo>
                  <a:pt x="0" y="2669501"/>
                </a:lnTo>
                <a:lnTo>
                  <a:pt x="0" y="2585114"/>
                </a:lnTo>
                <a:cubicBezTo>
                  <a:pt x="0" y="2309698"/>
                  <a:pt x="167452" y="2073393"/>
                  <a:pt x="406099" y="1972453"/>
                </a:cubicBezTo>
                <a:lnTo>
                  <a:pt x="427694" y="1965750"/>
                </a:lnTo>
                <a:lnTo>
                  <a:pt x="876722" y="937459"/>
                </a:lnTo>
                <a:cubicBezTo>
                  <a:pt x="903169" y="876896"/>
                  <a:pt x="962681" y="841013"/>
                  <a:pt x="1024851" y="841732"/>
                </a:cubicBezTo>
                <a:lnTo>
                  <a:pt x="1026047" y="841990"/>
                </a:lnTo>
                <a:lnTo>
                  <a:pt x="1040294" y="839114"/>
                </a:lnTo>
                <a:close/>
                <a:moveTo>
                  <a:pt x="2447913" y="432048"/>
                </a:moveTo>
                <a:lnTo>
                  <a:pt x="4580098" y="432048"/>
                </a:lnTo>
                <a:lnTo>
                  <a:pt x="4610161" y="438117"/>
                </a:lnTo>
                <a:lnTo>
                  <a:pt x="4626156" y="434666"/>
                </a:lnTo>
                <a:cubicBezTo>
                  <a:pt x="4688326" y="433947"/>
                  <a:pt x="4747838" y="469830"/>
                  <a:pt x="4774285" y="530393"/>
                </a:cubicBezTo>
                <a:lnTo>
                  <a:pt x="5222567" y="1556974"/>
                </a:lnTo>
                <a:lnTo>
                  <a:pt x="5249670" y="1565387"/>
                </a:lnTo>
                <a:cubicBezTo>
                  <a:pt x="5488317" y="1666327"/>
                  <a:pt x="5655769" y="1902632"/>
                  <a:pt x="5655769" y="2178048"/>
                </a:cubicBezTo>
                <a:lnTo>
                  <a:pt x="5655769" y="2262435"/>
                </a:lnTo>
                <a:lnTo>
                  <a:pt x="5655769" y="2332535"/>
                </a:lnTo>
                <a:lnTo>
                  <a:pt x="5655769" y="3110159"/>
                </a:lnTo>
                <a:lnTo>
                  <a:pt x="5300170" y="3110159"/>
                </a:lnTo>
                <a:lnTo>
                  <a:pt x="5300169" y="3433216"/>
                </a:lnTo>
                <a:cubicBezTo>
                  <a:pt x="5300169" y="3609005"/>
                  <a:pt x="5157664" y="3751510"/>
                  <a:pt x="4981875" y="3751510"/>
                </a:cubicBezTo>
                <a:lnTo>
                  <a:pt x="4981876" y="3751509"/>
                </a:lnTo>
                <a:cubicBezTo>
                  <a:pt x="4806087" y="3751509"/>
                  <a:pt x="4663582" y="3609004"/>
                  <a:pt x="4663582" y="3433215"/>
                </a:cubicBezTo>
                <a:lnTo>
                  <a:pt x="4663582" y="3110159"/>
                </a:lnTo>
                <a:lnTo>
                  <a:pt x="4509672" y="3110159"/>
                </a:lnTo>
                <a:lnTo>
                  <a:pt x="4509672" y="2431303"/>
                </a:lnTo>
                <a:cubicBezTo>
                  <a:pt x="4509672" y="2177490"/>
                  <a:pt x="4355355" y="1959720"/>
                  <a:pt x="4135427" y="1866698"/>
                </a:cubicBezTo>
                <a:lnTo>
                  <a:pt x="4024479" y="1832258"/>
                </a:lnTo>
                <a:lnTo>
                  <a:pt x="3902224" y="1552290"/>
                </a:lnTo>
                <a:lnTo>
                  <a:pt x="3902224" y="1513135"/>
                </a:lnTo>
                <a:lnTo>
                  <a:pt x="4855239" y="1513135"/>
                </a:lnTo>
                <a:lnTo>
                  <a:pt x="4505585" y="712416"/>
                </a:lnTo>
                <a:lnTo>
                  <a:pt x="2966120" y="712415"/>
                </a:lnTo>
                <a:lnTo>
                  <a:pt x="2966120" y="711136"/>
                </a:lnTo>
                <a:lnTo>
                  <a:pt x="2205416" y="711136"/>
                </a:lnTo>
                <a:lnTo>
                  <a:pt x="2284341" y="530393"/>
                </a:lnTo>
                <a:cubicBezTo>
                  <a:pt x="2310788" y="469830"/>
                  <a:pt x="2370300" y="433947"/>
                  <a:pt x="2432470" y="434666"/>
                </a:cubicBezTo>
                <a:lnTo>
                  <a:pt x="2433666" y="434924"/>
                </a:lnTo>
                <a:lnTo>
                  <a:pt x="2447913" y="432048"/>
                </a:lnTo>
                <a:close/>
                <a:moveTo>
                  <a:pt x="3829561" y="0"/>
                </a:moveTo>
                <a:lnTo>
                  <a:pt x="5961746" y="0"/>
                </a:lnTo>
                <a:lnTo>
                  <a:pt x="5991809" y="6069"/>
                </a:lnTo>
                <a:lnTo>
                  <a:pt x="6007804" y="2618"/>
                </a:lnTo>
                <a:cubicBezTo>
                  <a:pt x="6069974" y="1899"/>
                  <a:pt x="6129486" y="37782"/>
                  <a:pt x="6155933" y="98345"/>
                </a:cubicBezTo>
                <a:lnTo>
                  <a:pt x="6604215" y="1124926"/>
                </a:lnTo>
                <a:lnTo>
                  <a:pt x="6631318" y="1133339"/>
                </a:lnTo>
                <a:cubicBezTo>
                  <a:pt x="6869965" y="1234279"/>
                  <a:pt x="7037417" y="1470584"/>
                  <a:pt x="7037417" y="1746000"/>
                </a:cubicBezTo>
                <a:lnTo>
                  <a:pt x="7037417" y="1830387"/>
                </a:lnTo>
                <a:lnTo>
                  <a:pt x="7037417" y="1900487"/>
                </a:lnTo>
                <a:lnTo>
                  <a:pt x="7037417" y="2678111"/>
                </a:lnTo>
                <a:lnTo>
                  <a:pt x="6681818" y="2678111"/>
                </a:lnTo>
                <a:lnTo>
                  <a:pt x="6681817" y="3001168"/>
                </a:lnTo>
                <a:cubicBezTo>
                  <a:pt x="6681817" y="3176957"/>
                  <a:pt x="6539312" y="3319462"/>
                  <a:pt x="6363523" y="3319462"/>
                </a:cubicBezTo>
                <a:lnTo>
                  <a:pt x="6363524" y="3319461"/>
                </a:lnTo>
                <a:cubicBezTo>
                  <a:pt x="6187735" y="3319461"/>
                  <a:pt x="6045230" y="3176956"/>
                  <a:pt x="6045230" y="3001167"/>
                </a:cubicBezTo>
                <a:lnTo>
                  <a:pt x="6045230" y="2678111"/>
                </a:lnTo>
                <a:lnTo>
                  <a:pt x="5914056" y="2678111"/>
                </a:lnTo>
                <a:lnTo>
                  <a:pt x="5914056" y="1999255"/>
                </a:lnTo>
                <a:cubicBezTo>
                  <a:pt x="5914056" y="1703140"/>
                  <a:pt x="5704013" y="1456083"/>
                  <a:pt x="5424789" y="1398945"/>
                </a:cubicBezTo>
                <a:lnTo>
                  <a:pt x="5404690" y="1396919"/>
                </a:lnTo>
                <a:lnTo>
                  <a:pt x="5283872" y="1120242"/>
                </a:lnTo>
                <a:lnTo>
                  <a:pt x="5283872" y="1081087"/>
                </a:lnTo>
                <a:lnTo>
                  <a:pt x="6236887" y="1081087"/>
                </a:lnTo>
                <a:lnTo>
                  <a:pt x="5887233" y="280368"/>
                </a:lnTo>
                <a:lnTo>
                  <a:pt x="4347768" y="280367"/>
                </a:lnTo>
                <a:lnTo>
                  <a:pt x="4347768" y="279088"/>
                </a:lnTo>
                <a:lnTo>
                  <a:pt x="3587064" y="279088"/>
                </a:lnTo>
                <a:lnTo>
                  <a:pt x="3665989" y="98345"/>
                </a:lnTo>
                <a:cubicBezTo>
                  <a:pt x="3692436" y="37782"/>
                  <a:pt x="3751948" y="1899"/>
                  <a:pt x="3814118" y="2618"/>
                </a:cubicBezTo>
                <a:lnTo>
                  <a:pt x="3815314" y="2876"/>
                </a:lnTo>
                <a:lnTo>
                  <a:pt x="382956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0" name="Isosceles Triangle 9"/>
          <p:cNvSpPr/>
          <p:nvPr/>
        </p:nvSpPr>
        <p:spPr>
          <a:xfrm>
            <a:off x="2718039" y="2723653"/>
            <a:ext cx="1610336" cy="1426829"/>
          </a:xfrm>
          <a:prstGeom prst="triangle">
            <a:avLst/>
          </a:prstGeom>
          <a:noFill/>
          <a:ln w="2159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Isosceles Triangle 35"/>
          <p:cNvSpPr/>
          <p:nvPr/>
        </p:nvSpPr>
        <p:spPr>
          <a:xfrm>
            <a:off x="554778" y="2723653"/>
            <a:ext cx="1610336" cy="1426829"/>
          </a:xfrm>
          <a:prstGeom prst="triangle">
            <a:avLst/>
          </a:prstGeom>
          <a:noFill/>
          <a:ln w="2159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Isosceles Triangle 25"/>
          <p:cNvSpPr/>
          <p:nvPr/>
        </p:nvSpPr>
        <p:spPr>
          <a:xfrm>
            <a:off x="6870235" y="2700619"/>
            <a:ext cx="1610336" cy="1426829"/>
          </a:xfrm>
          <a:prstGeom prst="triangle">
            <a:avLst/>
          </a:prstGeom>
          <a:noFill/>
          <a:ln w="2159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8"/>
          <p:cNvSpPr>
            <a:spLocks noChangeAspect="1" noChangeArrowheads="1"/>
          </p:cNvSpPr>
          <p:nvPr/>
        </p:nvSpPr>
        <p:spPr bwMode="auto">
          <a:xfrm>
            <a:off x="7423148" y="3405015"/>
            <a:ext cx="510812" cy="457051"/>
          </a:xfrm>
          <a:custGeom>
            <a:avLst/>
            <a:gdLst>
              <a:gd name="T0" fmla="*/ 911973 w 4751387"/>
              <a:gd name="T1" fmla="*/ 3412582 h 4251325"/>
              <a:gd name="T2" fmla="*/ 505199 w 4751387"/>
              <a:gd name="T3" fmla="*/ 4251325 h 4251325"/>
              <a:gd name="T4" fmla="*/ 3981452 w 4751387"/>
              <a:gd name="T5" fmla="*/ 3385344 h 4251325"/>
              <a:gd name="T6" fmla="*/ 4391819 w 4751387"/>
              <a:gd name="T7" fmla="*/ 3860006 h 4251325"/>
              <a:gd name="T8" fmla="*/ 3981452 w 4751387"/>
              <a:gd name="T9" fmla="*/ 3385344 h 4251325"/>
              <a:gd name="T10" fmla="*/ 3497264 w 4751387"/>
              <a:gd name="T11" fmla="*/ 3860006 h 4251325"/>
              <a:gd name="T12" fmla="*/ 3908426 w 4751387"/>
              <a:gd name="T13" fmla="*/ 3385344 h 4251325"/>
              <a:gd name="T14" fmla="*/ 3014664 w 4751387"/>
              <a:gd name="T15" fmla="*/ 3385344 h 4251325"/>
              <a:gd name="T16" fmla="*/ 3424238 w 4751387"/>
              <a:gd name="T17" fmla="*/ 3860006 h 4251325"/>
              <a:gd name="T18" fmla="*/ 3014664 w 4751387"/>
              <a:gd name="T19" fmla="*/ 3385344 h 4251325"/>
              <a:gd name="T20" fmla="*/ 2530476 w 4751387"/>
              <a:gd name="T21" fmla="*/ 3860006 h 4251325"/>
              <a:gd name="T22" fmla="*/ 2941638 w 4751387"/>
              <a:gd name="T23" fmla="*/ 3385344 h 4251325"/>
              <a:gd name="T24" fmla="*/ 2047876 w 4751387"/>
              <a:gd name="T25" fmla="*/ 3385344 h 4251325"/>
              <a:gd name="T26" fmla="*/ 2457452 w 4751387"/>
              <a:gd name="T27" fmla="*/ 3860006 h 4251325"/>
              <a:gd name="T28" fmla="*/ 2047876 w 4751387"/>
              <a:gd name="T29" fmla="*/ 3385344 h 4251325"/>
              <a:gd name="T30" fmla="*/ 1563688 w 4751387"/>
              <a:gd name="T31" fmla="*/ 3860006 h 4251325"/>
              <a:gd name="T32" fmla="*/ 1974851 w 4751387"/>
              <a:gd name="T33" fmla="*/ 3385344 h 4251325"/>
              <a:gd name="T34" fmla="*/ 1080295 w 4751387"/>
              <a:gd name="T35" fmla="*/ 3385344 h 4251325"/>
              <a:gd name="T36" fmla="*/ 1490663 w 4751387"/>
              <a:gd name="T37" fmla="*/ 3860006 h 4251325"/>
              <a:gd name="T38" fmla="*/ 1080295 w 4751387"/>
              <a:gd name="T39" fmla="*/ 3385344 h 4251325"/>
              <a:gd name="T40" fmla="*/ 3981452 w 4751387"/>
              <a:gd name="T41" fmla="*/ 3313906 h 4251325"/>
              <a:gd name="T42" fmla="*/ 4391819 w 4751387"/>
              <a:gd name="T43" fmla="*/ 2810668 h 4251325"/>
              <a:gd name="T44" fmla="*/ 3497264 w 4751387"/>
              <a:gd name="T45" fmla="*/ 2810668 h 4251325"/>
              <a:gd name="T46" fmla="*/ 3908426 w 4751387"/>
              <a:gd name="T47" fmla="*/ 3313906 h 4251325"/>
              <a:gd name="T48" fmla="*/ 3497264 w 4751387"/>
              <a:gd name="T49" fmla="*/ 2810668 h 4251325"/>
              <a:gd name="T50" fmla="*/ 3014664 w 4751387"/>
              <a:gd name="T51" fmla="*/ 3313906 h 4251325"/>
              <a:gd name="T52" fmla="*/ 3424238 w 4751387"/>
              <a:gd name="T53" fmla="*/ 2810668 h 4251325"/>
              <a:gd name="T54" fmla="*/ 2530476 w 4751387"/>
              <a:gd name="T55" fmla="*/ 2810668 h 4251325"/>
              <a:gd name="T56" fmla="*/ 2941638 w 4751387"/>
              <a:gd name="T57" fmla="*/ 3313906 h 4251325"/>
              <a:gd name="T58" fmla="*/ 2530476 w 4751387"/>
              <a:gd name="T59" fmla="*/ 2810668 h 4251325"/>
              <a:gd name="T60" fmla="*/ 2047876 w 4751387"/>
              <a:gd name="T61" fmla="*/ 3313906 h 4251325"/>
              <a:gd name="T62" fmla="*/ 2457452 w 4751387"/>
              <a:gd name="T63" fmla="*/ 2810668 h 4251325"/>
              <a:gd name="T64" fmla="*/ 1563688 w 4751387"/>
              <a:gd name="T65" fmla="*/ 2810668 h 4251325"/>
              <a:gd name="T66" fmla="*/ 1974851 w 4751387"/>
              <a:gd name="T67" fmla="*/ 3313906 h 4251325"/>
              <a:gd name="T68" fmla="*/ 1563688 w 4751387"/>
              <a:gd name="T69" fmla="*/ 2810668 h 4251325"/>
              <a:gd name="T70" fmla="*/ 1080295 w 4751387"/>
              <a:gd name="T71" fmla="*/ 3313906 h 4251325"/>
              <a:gd name="T72" fmla="*/ 1490663 w 4751387"/>
              <a:gd name="T73" fmla="*/ 2810668 h 4251325"/>
              <a:gd name="T74" fmla="*/ 0 w 4751387"/>
              <a:gd name="T75" fmla="*/ 0 h 4251325"/>
              <a:gd name="T76" fmla="*/ 863600 w 4751387"/>
              <a:gd name="T77" fmla="*/ 2592388 h 4251325"/>
              <a:gd name="T78" fmla="*/ 2160587 w 4751387"/>
              <a:gd name="T79" fmla="*/ 1135063 h 4251325"/>
              <a:gd name="T80" fmla="*/ 3419476 w 4751387"/>
              <a:gd name="T81" fmla="*/ 1135063 h 4251325"/>
              <a:gd name="T82" fmla="*/ 4751387 w 4751387"/>
              <a:gd name="T83" fmla="*/ 1063625 h 4251325"/>
              <a:gd name="T84" fmla="*/ 4751387 w 4751387"/>
              <a:gd name="T85" fmla="*/ 2936874 h 4251325"/>
              <a:gd name="T86" fmla="*/ 4475423 w 4751387"/>
              <a:gd name="T87" fmla="*/ 4248149 h 4251325"/>
              <a:gd name="T88" fmla="*/ 936625 w 4751387"/>
              <a:gd name="T89" fmla="*/ 3384550 h 4251325"/>
              <a:gd name="T90" fmla="*/ 479425 w 4751387"/>
              <a:gd name="T91" fmla="*/ 4248149 h 4251325"/>
              <a:gd name="T92" fmla="*/ 0 w 4751387"/>
              <a:gd name="T93" fmla="*/ 3972184 h 4251325"/>
              <a:gd name="T94" fmla="*/ 0 w 4751387"/>
              <a:gd name="T95" fmla="*/ 2868354 h 425132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751387"/>
              <a:gd name="T145" fmla="*/ 0 h 4251325"/>
              <a:gd name="T146" fmla="*/ 4751387 w 4751387"/>
              <a:gd name="T147" fmla="*/ 4251325 h 425132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751387" h="4251325">
                <a:moveTo>
                  <a:pt x="505199" y="3412583"/>
                </a:moveTo>
                <a:lnTo>
                  <a:pt x="911973" y="3412583"/>
                </a:lnTo>
                <a:lnTo>
                  <a:pt x="911973" y="4251325"/>
                </a:lnTo>
                <a:lnTo>
                  <a:pt x="505199" y="4251325"/>
                </a:lnTo>
                <a:lnTo>
                  <a:pt x="505199" y="3412583"/>
                </a:lnTo>
                <a:close/>
                <a:moveTo>
                  <a:pt x="3981450" y="3385345"/>
                </a:moveTo>
                <a:lnTo>
                  <a:pt x="3981450" y="3860007"/>
                </a:lnTo>
                <a:lnTo>
                  <a:pt x="4391819" y="3860007"/>
                </a:lnTo>
                <a:lnTo>
                  <a:pt x="4391819" y="3385345"/>
                </a:lnTo>
                <a:lnTo>
                  <a:pt x="3981450" y="3385345"/>
                </a:lnTo>
                <a:close/>
                <a:moveTo>
                  <a:pt x="3497262" y="3385345"/>
                </a:moveTo>
                <a:lnTo>
                  <a:pt x="3497262" y="3860007"/>
                </a:lnTo>
                <a:lnTo>
                  <a:pt x="3908425" y="3860007"/>
                </a:lnTo>
                <a:lnTo>
                  <a:pt x="3908425" y="3385345"/>
                </a:lnTo>
                <a:lnTo>
                  <a:pt x="3497262" y="3385345"/>
                </a:lnTo>
                <a:close/>
                <a:moveTo>
                  <a:pt x="3014662" y="3385345"/>
                </a:moveTo>
                <a:lnTo>
                  <a:pt x="3014662" y="3860007"/>
                </a:lnTo>
                <a:lnTo>
                  <a:pt x="3424237" y="3860007"/>
                </a:lnTo>
                <a:lnTo>
                  <a:pt x="3424237" y="3385345"/>
                </a:lnTo>
                <a:lnTo>
                  <a:pt x="3014662" y="3385345"/>
                </a:lnTo>
                <a:close/>
                <a:moveTo>
                  <a:pt x="2530475" y="3385345"/>
                </a:moveTo>
                <a:lnTo>
                  <a:pt x="2530475" y="3860007"/>
                </a:lnTo>
                <a:lnTo>
                  <a:pt x="2941637" y="3860007"/>
                </a:lnTo>
                <a:lnTo>
                  <a:pt x="2941637" y="3385345"/>
                </a:lnTo>
                <a:lnTo>
                  <a:pt x="2530475" y="3385345"/>
                </a:lnTo>
                <a:close/>
                <a:moveTo>
                  <a:pt x="2047875" y="3385345"/>
                </a:moveTo>
                <a:lnTo>
                  <a:pt x="2047875" y="3860007"/>
                </a:lnTo>
                <a:lnTo>
                  <a:pt x="2457450" y="3860007"/>
                </a:lnTo>
                <a:lnTo>
                  <a:pt x="2457450" y="3385345"/>
                </a:lnTo>
                <a:lnTo>
                  <a:pt x="2047875" y="3385345"/>
                </a:lnTo>
                <a:close/>
                <a:moveTo>
                  <a:pt x="1563687" y="3385345"/>
                </a:moveTo>
                <a:lnTo>
                  <a:pt x="1563687" y="3860007"/>
                </a:lnTo>
                <a:lnTo>
                  <a:pt x="1974850" y="3860007"/>
                </a:lnTo>
                <a:lnTo>
                  <a:pt x="1974850" y="3385345"/>
                </a:lnTo>
                <a:lnTo>
                  <a:pt x="1563687" y="3385345"/>
                </a:lnTo>
                <a:close/>
                <a:moveTo>
                  <a:pt x="1080294" y="3385345"/>
                </a:moveTo>
                <a:lnTo>
                  <a:pt x="1080294" y="3860007"/>
                </a:lnTo>
                <a:lnTo>
                  <a:pt x="1490662" y="3860007"/>
                </a:lnTo>
                <a:lnTo>
                  <a:pt x="1490662" y="3385345"/>
                </a:lnTo>
                <a:lnTo>
                  <a:pt x="1080294" y="3385345"/>
                </a:lnTo>
                <a:close/>
                <a:moveTo>
                  <a:pt x="3981450" y="2810669"/>
                </a:moveTo>
                <a:lnTo>
                  <a:pt x="3981450" y="3313907"/>
                </a:lnTo>
                <a:lnTo>
                  <a:pt x="4391819" y="3313907"/>
                </a:lnTo>
                <a:lnTo>
                  <a:pt x="4391819" y="2810669"/>
                </a:lnTo>
                <a:lnTo>
                  <a:pt x="3981450" y="2810669"/>
                </a:lnTo>
                <a:close/>
                <a:moveTo>
                  <a:pt x="3497262" y="2810669"/>
                </a:moveTo>
                <a:lnTo>
                  <a:pt x="3497262" y="3313907"/>
                </a:lnTo>
                <a:lnTo>
                  <a:pt x="3908425" y="3313907"/>
                </a:lnTo>
                <a:lnTo>
                  <a:pt x="3908425" y="2810669"/>
                </a:lnTo>
                <a:lnTo>
                  <a:pt x="3497262" y="2810669"/>
                </a:lnTo>
                <a:close/>
                <a:moveTo>
                  <a:pt x="3014662" y="2810669"/>
                </a:moveTo>
                <a:lnTo>
                  <a:pt x="3014662" y="3313907"/>
                </a:lnTo>
                <a:lnTo>
                  <a:pt x="3424237" y="3313907"/>
                </a:lnTo>
                <a:lnTo>
                  <a:pt x="3424237" y="2810669"/>
                </a:lnTo>
                <a:lnTo>
                  <a:pt x="3014662" y="2810669"/>
                </a:lnTo>
                <a:close/>
                <a:moveTo>
                  <a:pt x="2530475" y="2810669"/>
                </a:moveTo>
                <a:lnTo>
                  <a:pt x="2530475" y="3313907"/>
                </a:lnTo>
                <a:lnTo>
                  <a:pt x="2941637" y="3313907"/>
                </a:lnTo>
                <a:lnTo>
                  <a:pt x="2941637" y="2810669"/>
                </a:lnTo>
                <a:lnTo>
                  <a:pt x="2530475" y="2810669"/>
                </a:lnTo>
                <a:close/>
                <a:moveTo>
                  <a:pt x="2047875" y="2810669"/>
                </a:moveTo>
                <a:lnTo>
                  <a:pt x="2047875" y="3313907"/>
                </a:lnTo>
                <a:lnTo>
                  <a:pt x="2457450" y="3313907"/>
                </a:lnTo>
                <a:lnTo>
                  <a:pt x="2457450" y="2810669"/>
                </a:lnTo>
                <a:lnTo>
                  <a:pt x="2047875" y="2810669"/>
                </a:lnTo>
                <a:close/>
                <a:moveTo>
                  <a:pt x="1563687" y="2810669"/>
                </a:moveTo>
                <a:lnTo>
                  <a:pt x="1563687" y="3313907"/>
                </a:lnTo>
                <a:lnTo>
                  <a:pt x="1974850" y="3313907"/>
                </a:lnTo>
                <a:lnTo>
                  <a:pt x="1974850" y="2810669"/>
                </a:lnTo>
                <a:lnTo>
                  <a:pt x="1563687" y="2810669"/>
                </a:lnTo>
                <a:close/>
                <a:moveTo>
                  <a:pt x="1080294" y="2810669"/>
                </a:moveTo>
                <a:lnTo>
                  <a:pt x="1080294" y="3313907"/>
                </a:lnTo>
                <a:lnTo>
                  <a:pt x="1490662" y="3313907"/>
                </a:lnTo>
                <a:lnTo>
                  <a:pt x="1490662" y="2810669"/>
                </a:lnTo>
                <a:lnTo>
                  <a:pt x="1080294" y="2810669"/>
                </a:lnTo>
                <a:close/>
                <a:moveTo>
                  <a:pt x="0" y="0"/>
                </a:moveTo>
                <a:lnTo>
                  <a:pt x="863600" y="0"/>
                </a:lnTo>
                <a:lnTo>
                  <a:pt x="863600" y="2592388"/>
                </a:lnTo>
                <a:lnTo>
                  <a:pt x="872460" y="2592388"/>
                </a:lnTo>
                <a:lnTo>
                  <a:pt x="2160587" y="1135063"/>
                </a:lnTo>
                <a:lnTo>
                  <a:pt x="2160587" y="2559308"/>
                </a:lnTo>
                <a:lnTo>
                  <a:pt x="3419474" y="1135063"/>
                </a:lnTo>
                <a:lnTo>
                  <a:pt x="3419474" y="2570488"/>
                </a:lnTo>
                <a:lnTo>
                  <a:pt x="4751387" y="1063625"/>
                </a:lnTo>
                <a:lnTo>
                  <a:pt x="4751387" y="2868354"/>
                </a:lnTo>
                <a:lnTo>
                  <a:pt x="4751387" y="2936875"/>
                </a:lnTo>
                <a:lnTo>
                  <a:pt x="4751387" y="3972185"/>
                </a:lnTo>
                <a:cubicBezTo>
                  <a:pt x="4751387" y="4124597"/>
                  <a:pt x="4627833" y="4248151"/>
                  <a:pt x="4475421" y="4248151"/>
                </a:cubicBezTo>
                <a:lnTo>
                  <a:pt x="936625" y="4248151"/>
                </a:lnTo>
                <a:lnTo>
                  <a:pt x="936625" y="3384550"/>
                </a:lnTo>
                <a:lnTo>
                  <a:pt x="479425" y="3384550"/>
                </a:lnTo>
                <a:lnTo>
                  <a:pt x="479425" y="4248151"/>
                </a:lnTo>
                <a:lnTo>
                  <a:pt x="275966" y="4248151"/>
                </a:lnTo>
                <a:cubicBezTo>
                  <a:pt x="123554" y="4248151"/>
                  <a:pt x="0" y="4124597"/>
                  <a:pt x="0" y="3972185"/>
                </a:cubicBezTo>
                <a:lnTo>
                  <a:pt x="0" y="3671888"/>
                </a:lnTo>
                <a:lnTo>
                  <a:pt x="0" y="28683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1" name="TextBox 30"/>
          <p:cNvSpPr txBox="1"/>
          <p:nvPr/>
        </p:nvSpPr>
        <p:spPr>
          <a:xfrm>
            <a:off x="466977" y="4391025"/>
            <a:ext cx="178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safety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30238" y="4391025"/>
            <a:ext cx="178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efficiency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00674" y="4391025"/>
            <a:ext cx="178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mobility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8349" y="4391025"/>
            <a:ext cx="178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productivity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4795715" y="2700619"/>
            <a:ext cx="1610336" cy="1426829"/>
          </a:xfrm>
          <a:prstGeom prst="triangle">
            <a:avLst/>
          </a:prstGeom>
          <a:noFill/>
          <a:ln w="2159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4"/>
          <p:cNvSpPr>
            <a:spLocks noChangeAspect="1" noChangeArrowheads="1"/>
          </p:cNvSpPr>
          <p:nvPr/>
        </p:nvSpPr>
        <p:spPr bwMode="auto">
          <a:xfrm>
            <a:off x="5251646" y="3250709"/>
            <a:ext cx="633191" cy="687560"/>
          </a:xfrm>
          <a:custGeom>
            <a:avLst/>
            <a:gdLst>
              <a:gd name="T0" fmla="*/ 3304928 w 4178263"/>
              <a:gd name="T1" fmla="*/ 1481512 h 4537076"/>
              <a:gd name="T2" fmla="*/ 3398422 w 4178263"/>
              <a:gd name="T3" fmla="*/ 1533001 h 4537076"/>
              <a:gd name="T4" fmla="*/ 4178448 w 4178263"/>
              <a:gd name="T5" fmla="*/ 2917821 h 4537076"/>
              <a:gd name="T6" fmla="*/ 2558334 w 4178263"/>
              <a:gd name="T7" fmla="*/ 4537071 h 4537076"/>
              <a:gd name="T8" fmla="*/ 1133756 w 4178263"/>
              <a:gd name="T9" fmla="*/ 3689652 h 4537076"/>
              <a:gd name="T10" fmla="*/ 1126532 w 4178263"/>
              <a:gd name="T11" fmla="*/ 3674665 h 4537076"/>
              <a:gd name="T12" fmla="*/ 1327342 w 4178263"/>
              <a:gd name="T13" fmla="*/ 3324067 h 4537076"/>
              <a:gd name="T14" fmla="*/ 1363759 w 4178263"/>
              <a:gd name="T15" fmla="*/ 3423505 h 4537076"/>
              <a:gd name="T16" fmla="*/ 2555953 w 4178263"/>
              <a:gd name="T17" fmla="*/ 4213222 h 4537076"/>
              <a:gd name="T18" fmla="*/ 3849821 w 4178263"/>
              <a:gd name="T19" fmla="*/ 2920203 h 4537076"/>
              <a:gd name="T20" fmla="*/ 3459817 w 4178263"/>
              <a:gd name="T21" fmla="*/ 1995003 h 4537076"/>
              <a:gd name="T22" fmla="*/ 3307581 w 4178263"/>
              <a:gd name="T23" fmla="*/ 1867936 h 4537076"/>
              <a:gd name="T24" fmla="*/ 3304928 w 4178263"/>
              <a:gd name="T25" fmla="*/ 1481512 h 4537076"/>
              <a:gd name="T26" fmla="*/ 2598546 w 4178263"/>
              <a:gd name="T27" fmla="*/ 912838 h 4537076"/>
              <a:gd name="T28" fmla="*/ 3032521 w 4178263"/>
              <a:gd name="T29" fmla="*/ 1340875 h 4537076"/>
              <a:gd name="T30" fmla="*/ 3041427 w 4178263"/>
              <a:gd name="T31" fmla="*/ 2637827 h 4537076"/>
              <a:gd name="T32" fmla="*/ 2700176 w 4178263"/>
              <a:gd name="T33" fmla="*/ 3062430 h 4537076"/>
              <a:gd name="T34" fmla="*/ 2662725 w 4178263"/>
              <a:gd name="T35" fmla="*/ 3066465 h 4537076"/>
              <a:gd name="T36" fmla="*/ 2659737 w 4178263"/>
              <a:gd name="T37" fmla="*/ 3067389 h 4537076"/>
              <a:gd name="T38" fmla="*/ 2604287 w 4178263"/>
              <a:gd name="T39" fmla="*/ 3072902 h 4537076"/>
              <a:gd name="T40" fmla="*/ 1276614 w 4178263"/>
              <a:gd name="T41" fmla="*/ 3071098 h 4537076"/>
              <a:gd name="T42" fmla="*/ 662860 w 4178263"/>
              <a:gd name="T43" fmla="*/ 4142671 h 4537076"/>
              <a:gd name="T44" fmla="*/ 234583 w 4178263"/>
              <a:gd name="T45" fmla="*/ 4259015 h 4537076"/>
              <a:gd name="T46" fmla="*/ 157900 w 4178263"/>
              <a:gd name="T47" fmla="*/ 4215099 h 4537076"/>
              <a:gd name="T48" fmla="*/ 41551 w 4178263"/>
              <a:gd name="T49" fmla="*/ 3786842 h 4537076"/>
              <a:gd name="T50" fmla="*/ 719836 w 4178263"/>
              <a:gd name="T51" fmla="*/ 2602607 h 4537076"/>
              <a:gd name="T52" fmla="*/ 767390 w 4178263"/>
              <a:gd name="T53" fmla="*/ 2539465 h 4537076"/>
              <a:gd name="T54" fmla="*/ 779418 w 4178263"/>
              <a:gd name="T55" fmla="*/ 2529820 h 4537076"/>
              <a:gd name="T56" fmla="*/ 800032 w 4178263"/>
              <a:gd name="T57" fmla="*/ 2504905 h 4537076"/>
              <a:gd name="T58" fmla="*/ 994660 w 4178263"/>
              <a:gd name="T59" fmla="*/ 2424602 h 4537076"/>
              <a:gd name="T60" fmla="*/ 2177902 w 4178263"/>
              <a:gd name="T61" fmla="*/ 2426209 h 4537076"/>
              <a:gd name="T62" fmla="*/ 2174572 w 4178263"/>
              <a:gd name="T63" fmla="*/ 1941354 h 4537076"/>
              <a:gd name="T64" fmla="*/ 1337575 w 4178263"/>
              <a:gd name="T65" fmla="*/ 1938168 h 4537076"/>
              <a:gd name="T66" fmla="*/ 1150954 w 4178263"/>
              <a:gd name="T67" fmla="*/ 1750132 h 4537076"/>
              <a:gd name="T68" fmla="*/ 1339001 w 4178263"/>
              <a:gd name="T69" fmla="*/ 1563521 h 4537076"/>
              <a:gd name="T70" fmla="*/ 2172000 w 4178263"/>
              <a:gd name="T71" fmla="*/ 1566692 h 4537076"/>
              <a:gd name="T72" fmla="*/ 2170490 w 4178263"/>
              <a:gd name="T73" fmla="*/ 1346794 h 4537076"/>
              <a:gd name="T74" fmla="*/ 2598546 w 4178263"/>
              <a:gd name="T75" fmla="*/ 912838 h 4537076"/>
              <a:gd name="T76" fmla="*/ 2577383 w 4178263"/>
              <a:gd name="T77" fmla="*/ 0 h 4537076"/>
              <a:gd name="T78" fmla="*/ 3008409 w 4178263"/>
              <a:gd name="T79" fmla="*/ 430213 h 4537076"/>
              <a:gd name="T80" fmla="*/ 2577383 w 4178263"/>
              <a:gd name="T81" fmla="*/ 860426 h 4537076"/>
              <a:gd name="T82" fmla="*/ 2146357 w 4178263"/>
              <a:gd name="T83" fmla="*/ 430213 h 4537076"/>
              <a:gd name="T84" fmla="*/ 2577383 w 4178263"/>
              <a:gd name="T85" fmla="*/ 0 h 45370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78263"/>
              <a:gd name="T130" fmla="*/ 0 h 4537076"/>
              <a:gd name="T131" fmla="*/ 4178263 w 4178263"/>
              <a:gd name="T132" fmla="*/ 4537076 h 45370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78263" h="4537076">
                <a:moveTo>
                  <a:pt x="3304783" y="1481512"/>
                </a:moveTo>
                <a:lnTo>
                  <a:pt x="3398272" y="1533001"/>
                </a:lnTo>
                <a:cubicBezTo>
                  <a:pt x="3865895" y="1816997"/>
                  <a:pt x="4178263" y="2330950"/>
                  <a:pt x="4178263" y="2917826"/>
                </a:cubicBezTo>
                <a:cubicBezTo>
                  <a:pt x="4178263" y="3812113"/>
                  <a:pt x="3452945" y="4537076"/>
                  <a:pt x="2558219" y="4537076"/>
                </a:cubicBezTo>
                <a:cubicBezTo>
                  <a:pt x="1943095" y="4537076"/>
                  <a:pt x="1408043" y="4194418"/>
                  <a:pt x="1133706" y="3689657"/>
                </a:cubicBezTo>
                <a:lnTo>
                  <a:pt x="1126482" y="3674670"/>
                </a:lnTo>
                <a:lnTo>
                  <a:pt x="1327282" y="3324072"/>
                </a:lnTo>
                <a:lnTo>
                  <a:pt x="1363699" y="3423510"/>
                </a:lnTo>
                <a:cubicBezTo>
                  <a:pt x="1560111" y="3887594"/>
                  <a:pt x="2019923" y="4213227"/>
                  <a:pt x="2555838" y="4213227"/>
                </a:cubicBezTo>
                <a:cubicBezTo>
                  <a:pt x="3270391" y="4213227"/>
                  <a:pt x="3849651" y="3634323"/>
                  <a:pt x="3849651" y="2920208"/>
                </a:cubicBezTo>
                <a:cubicBezTo>
                  <a:pt x="3849651" y="2557572"/>
                  <a:pt x="3700275" y="2229803"/>
                  <a:pt x="3459662" y="1995003"/>
                </a:cubicBezTo>
                <a:lnTo>
                  <a:pt x="3307436" y="1867936"/>
                </a:lnTo>
                <a:lnTo>
                  <a:pt x="3304783" y="1481512"/>
                </a:lnTo>
                <a:close/>
                <a:moveTo>
                  <a:pt x="2598431" y="912838"/>
                </a:moveTo>
                <a:cubicBezTo>
                  <a:pt x="2836463" y="911204"/>
                  <a:pt x="3030752" y="1102842"/>
                  <a:pt x="3032386" y="1340875"/>
                </a:cubicBezTo>
                <a:lnTo>
                  <a:pt x="3041292" y="2637832"/>
                </a:lnTo>
                <a:cubicBezTo>
                  <a:pt x="3042722" y="2846111"/>
                  <a:pt x="2896178" y="3020898"/>
                  <a:pt x="2700056" y="3062435"/>
                </a:cubicBezTo>
                <a:lnTo>
                  <a:pt x="2662605" y="3066470"/>
                </a:lnTo>
                <a:lnTo>
                  <a:pt x="2659617" y="3067394"/>
                </a:lnTo>
                <a:cubicBezTo>
                  <a:pt x="2641705" y="3071033"/>
                  <a:pt x="2623162" y="3072933"/>
                  <a:pt x="2604172" y="3072907"/>
                </a:cubicBezTo>
                <a:lnTo>
                  <a:pt x="1276559" y="3071103"/>
                </a:lnTo>
                <a:lnTo>
                  <a:pt x="662830" y="4142676"/>
                </a:lnTo>
                <a:cubicBezTo>
                  <a:pt x="576698" y="4293063"/>
                  <a:pt x="384960" y="4345153"/>
                  <a:pt x="234573" y="4259020"/>
                </a:cubicBezTo>
                <a:lnTo>
                  <a:pt x="157895" y="4215104"/>
                </a:lnTo>
                <a:cubicBezTo>
                  <a:pt x="7508" y="4128972"/>
                  <a:pt x="-44581" y="3937234"/>
                  <a:pt x="41551" y="3786847"/>
                </a:cubicBezTo>
                <a:lnTo>
                  <a:pt x="719806" y="2602612"/>
                </a:lnTo>
                <a:cubicBezTo>
                  <a:pt x="733264" y="2579114"/>
                  <a:pt x="749301" y="2558016"/>
                  <a:pt x="767355" y="2539470"/>
                </a:cubicBezTo>
                <a:lnTo>
                  <a:pt x="779383" y="2529825"/>
                </a:lnTo>
                <a:lnTo>
                  <a:pt x="799997" y="2504910"/>
                </a:lnTo>
                <a:cubicBezTo>
                  <a:pt x="849844" y="2455199"/>
                  <a:pt x="918655" y="2424503"/>
                  <a:pt x="994615" y="2424607"/>
                </a:cubicBezTo>
                <a:lnTo>
                  <a:pt x="2177807" y="2426214"/>
                </a:lnTo>
                <a:lnTo>
                  <a:pt x="2174477" y="1941354"/>
                </a:lnTo>
                <a:lnTo>
                  <a:pt x="1337515" y="1938168"/>
                </a:lnTo>
                <a:cubicBezTo>
                  <a:pt x="1234058" y="1937775"/>
                  <a:pt x="1150510" y="1853588"/>
                  <a:pt x="1150904" y="1750132"/>
                </a:cubicBezTo>
                <a:cubicBezTo>
                  <a:pt x="1151298" y="1646675"/>
                  <a:pt x="1235484" y="1563127"/>
                  <a:pt x="1338941" y="1563521"/>
                </a:cubicBezTo>
                <a:lnTo>
                  <a:pt x="2171905" y="1566692"/>
                </a:lnTo>
                <a:lnTo>
                  <a:pt x="2170395" y="1346794"/>
                </a:lnTo>
                <a:cubicBezTo>
                  <a:pt x="2168760" y="1108761"/>
                  <a:pt x="2360398" y="914473"/>
                  <a:pt x="2598431" y="912838"/>
                </a:cubicBezTo>
                <a:close/>
                <a:moveTo>
                  <a:pt x="2577268" y="0"/>
                </a:moveTo>
                <a:cubicBezTo>
                  <a:pt x="2815306" y="0"/>
                  <a:pt x="3008274" y="192613"/>
                  <a:pt x="3008274" y="430213"/>
                </a:cubicBezTo>
                <a:cubicBezTo>
                  <a:pt x="3008274" y="667813"/>
                  <a:pt x="2815306" y="860426"/>
                  <a:pt x="2577268" y="860426"/>
                </a:cubicBezTo>
                <a:cubicBezTo>
                  <a:pt x="2339230" y="860426"/>
                  <a:pt x="2146262" y="667813"/>
                  <a:pt x="2146262" y="430213"/>
                </a:cubicBezTo>
                <a:cubicBezTo>
                  <a:pt x="2146262" y="192613"/>
                  <a:pt x="2339230" y="0"/>
                  <a:pt x="25772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0" name="Freeform 19"/>
          <p:cNvSpPr/>
          <p:nvPr/>
        </p:nvSpPr>
        <p:spPr>
          <a:xfrm>
            <a:off x="956629" y="3314693"/>
            <a:ext cx="802322" cy="713302"/>
          </a:xfrm>
          <a:custGeom>
            <a:avLst/>
            <a:gdLst>
              <a:gd name="connsiteX0" fmla="*/ 283410 w 1688804"/>
              <a:gd name="connsiteY0" fmla="*/ 804170 h 1501426"/>
              <a:gd name="connsiteX1" fmla="*/ 364826 w 1688804"/>
              <a:gd name="connsiteY1" fmla="*/ 830557 h 1501426"/>
              <a:gd name="connsiteX2" fmla="*/ 640613 w 1688804"/>
              <a:gd name="connsiteY2" fmla="*/ 1054580 h 1501426"/>
              <a:gd name="connsiteX3" fmla="*/ 879976 w 1688804"/>
              <a:gd name="connsiteY3" fmla="*/ 899915 h 1501426"/>
              <a:gd name="connsiteX4" fmla="*/ 985770 w 1688804"/>
              <a:gd name="connsiteY4" fmla="*/ 924461 h 1501426"/>
              <a:gd name="connsiteX5" fmla="*/ 749247 w 1688804"/>
              <a:gd name="connsiteY5" fmla="*/ 1063787 h 1501426"/>
              <a:gd name="connsiteX6" fmla="*/ 1303463 w 1688804"/>
              <a:gd name="connsiteY6" fmla="*/ 1071152 h 1501426"/>
              <a:gd name="connsiteX7" fmla="*/ 1660666 w 1688804"/>
              <a:gd name="connsiteY7" fmla="*/ 1496481 h 1501426"/>
              <a:gd name="connsiteX8" fmla="*/ 1454446 w 1688804"/>
              <a:gd name="connsiteY8" fmla="*/ 1496481 h 1501426"/>
              <a:gd name="connsiteX9" fmla="*/ 1316352 w 1688804"/>
              <a:gd name="connsiteY9" fmla="*/ 1155850 h 1501426"/>
              <a:gd name="connsiteX10" fmla="*/ 773183 w 1688804"/>
              <a:gd name="connsiteY10" fmla="*/ 1146643 h 1501426"/>
              <a:gd name="connsiteX11" fmla="*/ 1036482 w 1688804"/>
              <a:gd name="connsiteY11" fmla="*/ 1500164 h 1501426"/>
              <a:gd name="connsiteX12" fmla="*/ 820058 w 1688804"/>
              <a:gd name="connsiteY12" fmla="*/ 1501426 h 1501426"/>
              <a:gd name="connsiteX13" fmla="*/ 633648 w 1688804"/>
              <a:gd name="connsiteY13" fmla="*/ 1136858 h 1501426"/>
              <a:gd name="connsiteX14" fmla="*/ 283410 w 1688804"/>
              <a:gd name="connsiteY14" fmla="*/ 804170 h 1501426"/>
              <a:gd name="connsiteX15" fmla="*/ 555517 w 1688804"/>
              <a:gd name="connsiteY15" fmla="*/ 68641 h 1501426"/>
              <a:gd name="connsiteX16" fmla="*/ 447940 w 1688804"/>
              <a:gd name="connsiteY16" fmla="*/ 238824 h 1501426"/>
              <a:gd name="connsiteX17" fmla="*/ 1024526 w 1688804"/>
              <a:gd name="connsiteY17" fmla="*/ 338091 h 1501426"/>
              <a:gd name="connsiteX18" fmla="*/ 980054 w 1688804"/>
              <a:gd name="connsiteY18" fmla="*/ 141730 h 1501426"/>
              <a:gd name="connsiteX19" fmla="*/ 530079 w 1688804"/>
              <a:gd name="connsiteY19" fmla="*/ 250 h 1501426"/>
              <a:gd name="connsiteX20" fmla="*/ 540247 w 1688804"/>
              <a:gd name="connsiteY20" fmla="*/ 555 h 1501426"/>
              <a:gd name="connsiteX21" fmla="*/ 540496 w 1688804"/>
              <a:gd name="connsiteY21" fmla="*/ 659 h 1501426"/>
              <a:gd name="connsiteX22" fmla="*/ 543707 w 1688804"/>
              <a:gd name="connsiteY22" fmla="*/ 533 h 1501426"/>
              <a:gd name="connsiteX23" fmla="*/ 1007304 w 1688804"/>
              <a:gd name="connsiteY23" fmla="*/ 80348 h 1501426"/>
              <a:gd name="connsiteX24" fmla="*/ 1013601 w 1688804"/>
              <a:gd name="connsiteY24" fmla="*/ 82863 h 1501426"/>
              <a:gd name="connsiteX25" fmla="*/ 1017215 w 1688804"/>
              <a:gd name="connsiteY25" fmla="*/ 82671 h 1501426"/>
              <a:gd name="connsiteX26" fmla="*/ 1045650 w 1688804"/>
              <a:gd name="connsiteY26" fmla="*/ 110126 h 1501426"/>
              <a:gd name="connsiteX27" fmla="*/ 1102666 w 1688804"/>
              <a:gd name="connsiteY27" fmla="*/ 361876 h 1501426"/>
              <a:gd name="connsiteX28" fmla="*/ 1108227 w 1688804"/>
              <a:gd name="connsiteY28" fmla="*/ 364816 h 1501426"/>
              <a:gd name="connsiteX29" fmla="*/ 1172382 w 1688804"/>
              <a:gd name="connsiteY29" fmla="*/ 520246 h 1501426"/>
              <a:gd name="connsiteX30" fmla="*/ 1169057 w 1688804"/>
              <a:gd name="connsiteY30" fmla="*/ 539561 h 1501426"/>
              <a:gd name="connsiteX31" fmla="*/ 1166294 w 1688804"/>
              <a:gd name="connsiteY31" fmla="*/ 555606 h 1501426"/>
              <a:gd name="connsiteX32" fmla="*/ 1135652 w 1688804"/>
              <a:gd name="connsiteY32" fmla="*/ 733592 h 1501426"/>
              <a:gd name="connsiteX33" fmla="*/ 1058335 w 1688804"/>
              <a:gd name="connsiteY33" fmla="*/ 720281 h 1501426"/>
              <a:gd name="connsiteX34" fmla="*/ 1045604 w 1688804"/>
              <a:gd name="connsiteY34" fmla="*/ 794224 h 1501426"/>
              <a:gd name="connsiteX35" fmla="*/ 978058 w 1688804"/>
              <a:gd name="connsiteY35" fmla="*/ 856083 h 1501426"/>
              <a:gd name="connsiteX36" fmla="*/ 963856 w 1688804"/>
              <a:gd name="connsiteY36" fmla="*/ 855161 h 1501426"/>
              <a:gd name="connsiteX37" fmla="*/ 950164 w 1688804"/>
              <a:gd name="connsiteY37" fmla="*/ 851280 h 1501426"/>
              <a:gd name="connsiteX38" fmla="*/ 907193 w 1688804"/>
              <a:gd name="connsiteY38" fmla="*/ 770394 h 1501426"/>
              <a:gd name="connsiteX39" fmla="*/ 919923 w 1688804"/>
              <a:gd name="connsiteY39" fmla="*/ 696452 h 1501426"/>
              <a:gd name="connsiteX40" fmla="*/ 414599 w 1688804"/>
              <a:gd name="connsiteY40" fmla="*/ 609453 h 1501426"/>
              <a:gd name="connsiteX41" fmla="*/ 402057 w 1688804"/>
              <a:gd name="connsiteY41" fmla="*/ 682306 h 1501426"/>
              <a:gd name="connsiteX42" fmla="*/ 320308 w 1688804"/>
              <a:gd name="connsiteY42" fmla="*/ 743243 h 1501426"/>
              <a:gd name="connsiteX43" fmla="*/ 263645 w 1688804"/>
              <a:gd name="connsiteY43" fmla="*/ 658476 h 1501426"/>
              <a:gd name="connsiteX44" fmla="*/ 276187 w 1688804"/>
              <a:gd name="connsiteY44" fmla="*/ 585624 h 1501426"/>
              <a:gd name="connsiteX45" fmla="*/ 211986 w 1688804"/>
              <a:gd name="connsiteY45" fmla="*/ 574570 h 1501426"/>
              <a:gd name="connsiteX46" fmla="*/ 242629 w 1688804"/>
              <a:gd name="connsiteY46" fmla="*/ 396584 h 1501426"/>
              <a:gd name="connsiteX47" fmla="*/ 245391 w 1688804"/>
              <a:gd name="connsiteY47" fmla="*/ 380539 h 1501426"/>
              <a:gd name="connsiteX48" fmla="*/ 248717 w 1688804"/>
              <a:gd name="connsiteY48" fmla="*/ 361224 h 1501426"/>
              <a:gd name="connsiteX49" fmla="*/ 361156 w 1688804"/>
              <a:gd name="connsiteY49" fmla="*/ 236197 h 1501426"/>
              <a:gd name="connsiteX50" fmla="*/ 366116 w 1688804"/>
              <a:gd name="connsiteY50" fmla="*/ 235471 h 1501426"/>
              <a:gd name="connsiteX51" fmla="*/ 504267 w 1688804"/>
              <a:gd name="connsiteY51" fmla="*/ 16920 h 1501426"/>
              <a:gd name="connsiteX52" fmla="*/ 530079 w 1688804"/>
              <a:gd name="connsiteY52" fmla="*/ 250 h 150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688804" h="1501426">
                <a:moveTo>
                  <a:pt x="283410" y="804170"/>
                </a:moveTo>
                <a:lnTo>
                  <a:pt x="364826" y="830557"/>
                </a:lnTo>
                <a:cubicBezTo>
                  <a:pt x="55362" y="938374"/>
                  <a:pt x="130720" y="1031461"/>
                  <a:pt x="640613" y="1054580"/>
                </a:cubicBezTo>
                <a:cubicBezTo>
                  <a:pt x="674369" y="914646"/>
                  <a:pt x="814919" y="909121"/>
                  <a:pt x="879976" y="899915"/>
                </a:cubicBezTo>
                <a:lnTo>
                  <a:pt x="985770" y="924461"/>
                </a:lnTo>
                <a:cubicBezTo>
                  <a:pt x="829596" y="972130"/>
                  <a:pt x="794945" y="1016117"/>
                  <a:pt x="749247" y="1063787"/>
                </a:cubicBezTo>
                <a:lnTo>
                  <a:pt x="1303463" y="1071152"/>
                </a:lnTo>
                <a:cubicBezTo>
                  <a:pt x="1797532" y="1063174"/>
                  <a:pt x="1684909" y="1359308"/>
                  <a:pt x="1660666" y="1496481"/>
                </a:cubicBezTo>
                <a:lnTo>
                  <a:pt x="1454446" y="1496481"/>
                </a:lnTo>
                <a:cubicBezTo>
                  <a:pt x="1513673" y="1349488"/>
                  <a:pt x="1621386" y="1149713"/>
                  <a:pt x="1316352" y="1155850"/>
                </a:cubicBezTo>
                <a:lnTo>
                  <a:pt x="773183" y="1146643"/>
                </a:lnTo>
                <a:cubicBezTo>
                  <a:pt x="851743" y="1183468"/>
                  <a:pt x="1294871" y="1286578"/>
                  <a:pt x="1036482" y="1500164"/>
                </a:cubicBezTo>
                <a:lnTo>
                  <a:pt x="820058" y="1501426"/>
                </a:lnTo>
                <a:cubicBezTo>
                  <a:pt x="1108987" y="1254085"/>
                  <a:pt x="674304" y="1349216"/>
                  <a:pt x="633648" y="1136858"/>
                </a:cubicBezTo>
                <a:cubicBezTo>
                  <a:pt x="-170498" y="1151167"/>
                  <a:pt x="-116623" y="856146"/>
                  <a:pt x="283410" y="804170"/>
                </a:cubicBezTo>
                <a:close/>
                <a:moveTo>
                  <a:pt x="555517" y="68641"/>
                </a:moveTo>
                <a:lnTo>
                  <a:pt x="447940" y="238824"/>
                </a:lnTo>
                <a:lnTo>
                  <a:pt x="1024526" y="338091"/>
                </a:lnTo>
                <a:lnTo>
                  <a:pt x="980054" y="141730"/>
                </a:lnTo>
                <a:close/>
                <a:moveTo>
                  <a:pt x="530079" y="250"/>
                </a:moveTo>
                <a:cubicBezTo>
                  <a:pt x="533448" y="-162"/>
                  <a:pt x="536874" y="-68"/>
                  <a:pt x="540247" y="555"/>
                </a:cubicBezTo>
                <a:lnTo>
                  <a:pt x="540496" y="659"/>
                </a:lnTo>
                <a:lnTo>
                  <a:pt x="543707" y="533"/>
                </a:lnTo>
                <a:lnTo>
                  <a:pt x="1007304" y="80348"/>
                </a:lnTo>
                <a:lnTo>
                  <a:pt x="1013601" y="82863"/>
                </a:lnTo>
                <a:lnTo>
                  <a:pt x="1017215" y="82671"/>
                </a:lnTo>
                <a:cubicBezTo>
                  <a:pt x="1030761" y="84834"/>
                  <a:pt x="1042286" y="95274"/>
                  <a:pt x="1045650" y="110126"/>
                </a:cubicBezTo>
                <a:lnTo>
                  <a:pt x="1102666" y="361876"/>
                </a:lnTo>
                <a:lnTo>
                  <a:pt x="1108227" y="364816"/>
                </a:lnTo>
                <a:cubicBezTo>
                  <a:pt x="1156138" y="396853"/>
                  <a:pt x="1183235" y="457208"/>
                  <a:pt x="1172382" y="520246"/>
                </a:cubicBezTo>
                <a:lnTo>
                  <a:pt x="1169057" y="539561"/>
                </a:lnTo>
                <a:lnTo>
                  <a:pt x="1166294" y="555606"/>
                </a:lnTo>
                <a:lnTo>
                  <a:pt x="1135652" y="733592"/>
                </a:lnTo>
                <a:lnTo>
                  <a:pt x="1058335" y="720281"/>
                </a:lnTo>
                <a:lnTo>
                  <a:pt x="1045604" y="794224"/>
                </a:lnTo>
                <a:cubicBezTo>
                  <a:pt x="1039543" y="829429"/>
                  <a:pt x="1010763" y="854719"/>
                  <a:pt x="978058" y="856083"/>
                </a:cubicBezTo>
                <a:lnTo>
                  <a:pt x="963856" y="855161"/>
                </a:lnTo>
                <a:lnTo>
                  <a:pt x="950164" y="851280"/>
                </a:lnTo>
                <a:cubicBezTo>
                  <a:pt x="919797" y="839058"/>
                  <a:pt x="901132" y="805600"/>
                  <a:pt x="907193" y="770394"/>
                </a:cubicBezTo>
                <a:lnTo>
                  <a:pt x="919923" y="696452"/>
                </a:lnTo>
                <a:lnTo>
                  <a:pt x="414599" y="609453"/>
                </a:lnTo>
                <a:lnTo>
                  <a:pt x="402057" y="682306"/>
                </a:lnTo>
                <a:cubicBezTo>
                  <a:pt x="395129" y="722541"/>
                  <a:pt x="358529" y="749824"/>
                  <a:pt x="320308" y="743243"/>
                </a:cubicBezTo>
                <a:cubicBezTo>
                  <a:pt x="282087" y="736663"/>
                  <a:pt x="256718" y="698712"/>
                  <a:pt x="263645" y="658476"/>
                </a:cubicBezTo>
                <a:lnTo>
                  <a:pt x="276187" y="585624"/>
                </a:lnTo>
                <a:lnTo>
                  <a:pt x="211986" y="574570"/>
                </a:lnTo>
                <a:lnTo>
                  <a:pt x="242629" y="396584"/>
                </a:lnTo>
                <a:lnTo>
                  <a:pt x="245391" y="380539"/>
                </a:lnTo>
                <a:lnTo>
                  <a:pt x="248717" y="361224"/>
                </a:lnTo>
                <a:cubicBezTo>
                  <a:pt x="259570" y="298186"/>
                  <a:pt x="305290" y="250367"/>
                  <a:pt x="361156" y="236197"/>
                </a:cubicBezTo>
                <a:lnTo>
                  <a:pt x="366116" y="235471"/>
                </a:lnTo>
                <a:lnTo>
                  <a:pt x="504267" y="16920"/>
                </a:lnTo>
                <a:cubicBezTo>
                  <a:pt x="510370" y="7266"/>
                  <a:pt x="519969" y="1485"/>
                  <a:pt x="530079" y="2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4190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April 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Connected and Autonomous Vehicles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9" y="3769942"/>
            <a:ext cx="3932234" cy="2230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25"/>
          <a:stretch/>
        </p:blipFill>
        <p:spPr>
          <a:xfrm>
            <a:off x="5146306" y="3769942"/>
            <a:ext cx="3036649" cy="2230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742" y="1249627"/>
            <a:ext cx="3709213" cy="2269483"/>
          </a:xfrm>
          <a:prstGeom prst="rect">
            <a:avLst/>
          </a:prstGeom>
        </p:spPr>
      </p:pic>
      <p:pic>
        <p:nvPicPr>
          <p:cNvPr id="2052" name="Picture 4" descr="http://i.telegraph.co.uk/multimedia/archive/03147/google-driverless_3147440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499" y="1252013"/>
            <a:ext cx="3215640" cy="22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04" y="4307222"/>
            <a:ext cx="3193042" cy="7043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/>
              <a:t>At home, planning your journey</a:t>
            </a:r>
          </a:p>
        </p:txBody>
      </p:sp>
      <p:pic>
        <p:nvPicPr>
          <p:cNvPr id="1028" name="Picture 4" descr="Image result for app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9" y="1888721"/>
            <a:ext cx="3296873" cy="21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oogle traffic warnin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6769" y="1144886"/>
            <a:ext cx="2503721" cy="367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32108" y="5262296"/>
            <a:ext cx="3193042" cy="704348"/>
          </a:xfrm>
          <a:prstGeom prst="rect">
            <a:avLst/>
          </a:prstGeom>
        </p:spPr>
        <p:txBody>
          <a:bodyPr lIns="90000" rIns="900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dirty="0"/>
              <a:t>On your journey, making strategic decisions</a:t>
            </a:r>
          </a:p>
        </p:txBody>
      </p:sp>
    </p:spTree>
    <p:extLst>
      <p:ext uri="{BB962C8B-B14F-4D97-AF65-F5344CB8AC3E}">
        <p14:creationId xmlns:p14="http://schemas.microsoft.com/office/powerpoint/2010/main" val="14812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nnected brake warn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736" y="2630658"/>
            <a:ext cx="3798968" cy="286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utonomous vehicles b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10" y="2867818"/>
            <a:ext cx="3632476" cy="21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73032" y="1763722"/>
            <a:ext cx="3193042" cy="704348"/>
          </a:xfrm>
          <a:prstGeom prst="rect">
            <a:avLst/>
          </a:prstGeom>
        </p:spPr>
        <p:txBody>
          <a:bodyPr lIns="90000" rIns="900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dirty="0"/>
              <a:t>On your journey, making tactical decisions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39027" y="1576192"/>
            <a:ext cx="3193042" cy="704348"/>
          </a:xfrm>
          <a:prstGeom prst="rect">
            <a:avLst/>
          </a:prstGeom>
        </p:spPr>
        <p:txBody>
          <a:bodyPr lIns="90000" rIns="900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dirty="0"/>
              <a:t>On your journey, but your vehicle is deciding</a:t>
            </a:r>
          </a:p>
        </p:txBody>
      </p:sp>
    </p:spTree>
    <p:extLst>
      <p:ext uri="{BB962C8B-B14F-4D97-AF65-F5344CB8AC3E}">
        <p14:creationId xmlns:p14="http://schemas.microsoft.com/office/powerpoint/2010/main" val="26924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variable speed limi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327" y="1782929"/>
            <a:ext cx="3827374" cy="25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n car entertainment syste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5637" y="2037018"/>
            <a:ext cx="3660614" cy="20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23337" y="4705705"/>
            <a:ext cx="3193042" cy="704348"/>
          </a:xfrm>
          <a:prstGeom prst="rect">
            <a:avLst/>
          </a:prstGeom>
        </p:spPr>
        <p:txBody>
          <a:bodyPr lIns="90000" rIns="900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dirty="0"/>
              <a:t>The system is making decisions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78876" y="4705705"/>
            <a:ext cx="3193042" cy="704348"/>
          </a:xfrm>
          <a:prstGeom prst="rect">
            <a:avLst/>
          </a:prstGeom>
        </p:spPr>
        <p:txBody>
          <a:bodyPr lIns="90000" rIns="900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dirty="0"/>
              <a:t>Enjoying entertainment services</a:t>
            </a:r>
          </a:p>
        </p:txBody>
      </p:sp>
    </p:spTree>
    <p:extLst>
      <p:ext uri="{BB962C8B-B14F-4D97-AF65-F5344CB8AC3E}">
        <p14:creationId xmlns:p14="http://schemas.microsoft.com/office/powerpoint/2010/main" val="8906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69149" y="1185117"/>
            <a:ext cx="2496194" cy="1769323"/>
            <a:chOff x="49387" y="1919905"/>
            <a:chExt cx="2088000" cy="1464635"/>
          </a:xfrm>
        </p:grpSpPr>
        <p:sp>
          <p:nvSpPr>
            <p:cNvPr id="6" name="Freeform 4"/>
            <p:cNvSpPr>
              <a:spLocks noChangeAspect="1"/>
            </p:cNvSpPr>
            <p:nvPr/>
          </p:nvSpPr>
          <p:spPr>
            <a:xfrm>
              <a:off x="826275" y="1919905"/>
              <a:ext cx="534225" cy="803224"/>
            </a:xfrm>
            <a:custGeom>
              <a:avLst/>
              <a:gdLst>
                <a:gd name="connsiteX0" fmla="*/ 1418424 w 3240000"/>
                <a:gd name="connsiteY0" fmla="*/ 3328184 h 4871440"/>
                <a:gd name="connsiteX1" fmla="*/ 1315393 w 3240000"/>
                <a:gd name="connsiteY1" fmla="*/ 3858229 h 4871440"/>
                <a:gd name="connsiteX2" fmla="*/ 1924608 w 3240000"/>
                <a:gd name="connsiteY2" fmla="*/ 3858229 h 4871440"/>
                <a:gd name="connsiteX3" fmla="*/ 1821578 w 3240000"/>
                <a:gd name="connsiteY3" fmla="*/ 3328184 h 4871440"/>
                <a:gd name="connsiteX4" fmla="*/ 1620001 w 3240000"/>
                <a:gd name="connsiteY4" fmla="*/ 2291159 h 4871440"/>
                <a:gd name="connsiteX5" fmla="*/ 1467407 w 3240000"/>
                <a:gd name="connsiteY5" fmla="*/ 3076184 h 4871440"/>
                <a:gd name="connsiteX6" fmla="*/ 1772594 w 3240000"/>
                <a:gd name="connsiteY6" fmla="*/ 3076184 h 4871440"/>
                <a:gd name="connsiteX7" fmla="*/ 1617359 w 3240000"/>
                <a:gd name="connsiteY7" fmla="*/ 1350000 h 4871440"/>
                <a:gd name="connsiteX8" fmla="*/ 1618680 w 3240000"/>
                <a:gd name="connsiteY8" fmla="*/ 1350133 h 4871440"/>
                <a:gd name="connsiteX9" fmla="*/ 1620000 w 3240000"/>
                <a:gd name="connsiteY9" fmla="*/ 1350000 h 4871440"/>
                <a:gd name="connsiteX10" fmla="*/ 1890000 w 3240000"/>
                <a:gd name="connsiteY10" fmla="*/ 1620000 h 4871440"/>
                <a:gd name="connsiteX11" fmla="*/ 1810919 w 3240000"/>
                <a:gd name="connsiteY11" fmla="*/ 1810919 h 4871440"/>
                <a:gd name="connsiteX12" fmla="*/ 1785409 w 3240000"/>
                <a:gd name="connsiteY12" fmla="*/ 1828118 h 4871440"/>
                <a:gd name="connsiteX13" fmla="*/ 2348643 w 3240000"/>
                <a:gd name="connsiteY13" fmla="*/ 4725705 h 4871440"/>
                <a:gd name="connsiteX14" fmla="*/ 2252993 w 3240000"/>
                <a:gd name="connsiteY14" fmla="*/ 4867513 h 4871440"/>
                <a:gd name="connsiteX15" fmla="*/ 2244335 w 3240000"/>
                <a:gd name="connsiteY15" fmla="*/ 4869196 h 4871440"/>
                <a:gd name="connsiteX16" fmla="*/ 2102527 w 3240000"/>
                <a:gd name="connsiteY16" fmla="*/ 4773545 h 4871440"/>
                <a:gd name="connsiteX17" fmla="*/ 1973592 w 3240000"/>
                <a:gd name="connsiteY17" fmla="*/ 4110229 h 4871440"/>
                <a:gd name="connsiteX18" fmla="*/ 1266409 w 3240000"/>
                <a:gd name="connsiteY18" fmla="*/ 4110229 h 4871440"/>
                <a:gd name="connsiteX19" fmla="*/ 1137474 w 3240000"/>
                <a:gd name="connsiteY19" fmla="*/ 4773545 h 4871440"/>
                <a:gd name="connsiteX20" fmla="*/ 995666 w 3240000"/>
                <a:gd name="connsiteY20" fmla="*/ 4869196 h 4871440"/>
                <a:gd name="connsiteX21" fmla="*/ 987008 w 3240000"/>
                <a:gd name="connsiteY21" fmla="*/ 4867513 h 4871440"/>
                <a:gd name="connsiteX22" fmla="*/ 891358 w 3240000"/>
                <a:gd name="connsiteY22" fmla="*/ 4725705 h 4871440"/>
                <a:gd name="connsiteX23" fmla="*/ 1454592 w 3240000"/>
                <a:gd name="connsiteY23" fmla="*/ 1828119 h 4871440"/>
                <a:gd name="connsiteX24" fmla="*/ 1429081 w 3240000"/>
                <a:gd name="connsiteY24" fmla="*/ 1810919 h 4871440"/>
                <a:gd name="connsiteX25" fmla="*/ 1350000 w 3240000"/>
                <a:gd name="connsiteY25" fmla="*/ 1620000 h 4871440"/>
                <a:gd name="connsiteX26" fmla="*/ 1429081 w 3240000"/>
                <a:gd name="connsiteY26" fmla="*/ 1429081 h 4871440"/>
                <a:gd name="connsiteX27" fmla="*/ 1466088 w 3240000"/>
                <a:gd name="connsiteY27" fmla="*/ 1404131 h 4871440"/>
                <a:gd name="connsiteX28" fmla="*/ 1463419 w 3240000"/>
                <a:gd name="connsiteY28" fmla="*/ 1404150 h 4871440"/>
                <a:gd name="connsiteX29" fmla="*/ 1512263 w 3240000"/>
                <a:gd name="connsiteY29" fmla="*/ 1371218 h 4871440"/>
                <a:gd name="connsiteX30" fmla="*/ 1617359 w 3240000"/>
                <a:gd name="connsiteY30" fmla="*/ 1350000 h 4871440"/>
                <a:gd name="connsiteX31" fmla="*/ 1620000 w 3240000"/>
                <a:gd name="connsiteY31" fmla="*/ 900000 h 4871440"/>
                <a:gd name="connsiteX32" fmla="*/ 2340000 w 3240000"/>
                <a:gd name="connsiteY32" fmla="*/ 1620000 h 4871440"/>
                <a:gd name="connsiteX33" fmla="*/ 2129117 w 3240000"/>
                <a:gd name="connsiteY33" fmla="*/ 2129117 h 4871440"/>
                <a:gd name="connsiteX34" fmla="*/ 2042704 w 3240000"/>
                <a:gd name="connsiteY34" fmla="*/ 2200415 h 4871440"/>
                <a:gd name="connsiteX35" fmla="*/ 1992599 w 3240000"/>
                <a:gd name="connsiteY35" fmla="*/ 1942649 h 4871440"/>
                <a:gd name="connsiteX36" fmla="*/ 2030462 w 3240000"/>
                <a:gd name="connsiteY36" fmla="*/ 1896759 h 4871440"/>
                <a:gd name="connsiteX37" fmla="*/ 2115000 w 3240000"/>
                <a:gd name="connsiteY37" fmla="*/ 1620000 h 4871440"/>
                <a:gd name="connsiteX38" fmla="*/ 1620000 w 3240000"/>
                <a:gd name="connsiteY38" fmla="*/ 1125000 h 4871440"/>
                <a:gd name="connsiteX39" fmla="*/ 1125000 w 3240000"/>
                <a:gd name="connsiteY39" fmla="*/ 1620000 h 4871440"/>
                <a:gd name="connsiteX40" fmla="*/ 1238034 w 3240000"/>
                <a:gd name="connsiteY40" fmla="*/ 1934866 h 4871440"/>
                <a:gd name="connsiteX41" fmla="*/ 1247108 w 3240000"/>
                <a:gd name="connsiteY41" fmla="*/ 1944159 h 4871440"/>
                <a:gd name="connsiteX42" fmla="*/ 1197405 w 3240000"/>
                <a:gd name="connsiteY42" fmla="*/ 2199856 h 4871440"/>
                <a:gd name="connsiteX43" fmla="*/ 1148814 w 3240000"/>
                <a:gd name="connsiteY43" fmla="*/ 2164426 h 4871440"/>
                <a:gd name="connsiteX44" fmla="*/ 900000 w 3240000"/>
                <a:gd name="connsiteY44" fmla="*/ 1620000 h 4871440"/>
                <a:gd name="connsiteX45" fmla="*/ 1620000 w 3240000"/>
                <a:gd name="connsiteY45" fmla="*/ 900000 h 4871440"/>
                <a:gd name="connsiteX46" fmla="*/ 1620000 w 3240000"/>
                <a:gd name="connsiteY46" fmla="*/ 450000 h 4871440"/>
                <a:gd name="connsiteX47" fmla="*/ 2790000 w 3240000"/>
                <a:gd name="connsiteY47" fmla="*/ 1620000 h 4871440"/>
                <a:gd name="connsiteX48" fmla="*/ 2274158 w 3240000"/>
                <a:gd name="connsiteY48" fmla="*/ 2590183 h 4871440"/>
                <a:gd name="connsiteX49" fmla="*/ 2133326 w 3240000"/>
                <a:gd name="connsiteY49" fmla="*/ 2666624 h 4871440"/>
                <a:gd name="connsiteX50" fmla="*/ 2088515 w 3240000"/>
                <a:gd name="connsiteY50" fmla="*/ 2436091 h 4871440"/>
                <a:gd name="connsiteX51" fmla="*/ 2148359 w 3240000"/>
                <a:gd name="connsiteY51" fmla="*/ 2403609 h 4871440"/>
                <a:gd name="connsiteX52" fmla="*/ 2565000 w 3240000"/>
                <a:gd name="connsiteY52" fmla="*/ 1620000 h 4871440"/>
                <a:gd name="connsiteX53" fmla="*/ 1620000 w 3240000"/>
                <a:gd name="connsiteY53" fmla="*/ 675000 h 4871440"/>
                <a:gd name="connsiteX54" fmla="*/ 675000 w 3240000"/>
                <a:gd name="connsiteY54" fmla="*/ 1620000 h 4871440"/>
                <a:gd name="connsiteX55" fmla="*/ 1129983 w 3240000"/>
                <a:gd name="connsiteY55" fmla="*/ 2428189 h 4871440"/>
                <a:gd name="connsiteX56" fmla="*/ 1150994 w 3240000"/>
                <a:gd name="connsiteY56" fmla="*/ 2438623 h 4871440"/>
                <a:gd name="connsiteX57" fmla="*/ 1106612 w 3240000"/>
                <a:gd name="connsiteY57" fmla="*/ 2666945 h 4871440"/>
                <a:gd name="connsiteX58" fmla="*/ 1013313 w 3240000"/>
                <a:gd name="connsiteY58" fmla="*/ 2620615 h 4871440"/>
                <a:gd name="connsiteX59" fmla="*/ 450000 w 3240000"/>
                <a:gd name="connsiteY59" fmla="*/ 1620000 h 4871440"/>
                <a:gd name="connsiteX60" fmla="*/ 1620000 w 3240000"/>
                <a:gd name="connsiteY60" fmla="*/ 450000 h 4871440"/>
                <a:gd name="connsiteX61" fmla="*/ 1620000 w 3240000"/>
                <a:gd name="connsiteY61" fmla="*/ 0 h 4871440"/>
                <a:gd name="connsiteX62" fmla="*/ 3240000 w 3240000"/>
                <a:gd name="connsiteY62" fmla="*/ 1620000 h 4871440"/>
                <a:gd name="connsiteX63" fmla="*/ 2250577 w 3240000"/>
                <a:gd name="connsiteY63" fmla="*/ 3112693 h 4871440"/>
                <a:gd name="connsiteX64" fmla="*/ 2222061 w 3240000"/>
                <a:gd name="connsiteY64" fmla="*/ 3123129 h 4871440"/>
                <a:gd name="connsiteX65" fmla="*/ 2178301 w 3240000"/>
                <a:gd name="connsiteY65" fmla="*/ 2898002 h 4871440"/>
                <a:gd name="connsiteX66" fmla="*/ 2284940 w 3240000"/>
                <a:gd name="connsiteY66" fmla="*/ 2846631 h 4871440"/>
                <a:gd name="connsiteX67" fmla="*/ 3015000 w 3240000"/>
                <a:gd name="connsiteY67" fmla="*/ 1620000 h 4871440"/>
                <a:gd name="connsiteX68" fmla="*/ 1620000 w 3240000"/>
                <a:gd name="connsiteY68" fmla="*/ 225000 h 4871440"/>
                <a:gd name="connsiteX69" fmla="*/ 225000 w 3240000"/>
                <a:gd name="connsiteY69" fmla="*/ 1620000 h 4871440"/>
                <a:gd name="connsiteX70" fmla="*/ 896642 w 3240000"/>
                <a:gd name="connsiteY70" fmla="*/ 2813041 h 4871440"/>
                <a:gd name="connsiteX71" fmla="*/ 1062231 w 3240000"/>
                <a:gd name="connsiteY71" fmla="*/ 2895268 h 4871440"/>
                <a:gd name="connsiteX72" fmla="*/ 1017850 w 3240000"/>
                <a:gd name="connsiteY72" fmla="*/ 3123591 h 4871440"/>
                <a:gd name="connsiteX73" fmla="*/ 779971 w 3240000"/>
                <a:gd name="connsiteY73" fmla="*/ 3005467 h 4871440"/>
                <a:gd name="connsiteX74" fmla="*/ 0 w 3240000"/>
                <a:gd name="connsiteY74" fmla="*/ 1620000 h 4871440"/>
                <a:gd name="connsiteX75" fmla="*/ 1620000 w 3240000"/>
                <a:gd name="connsiteY75" fmla="*/ 0 h 487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40000" h="4871440">
                  <a:moveTo>
                    <a:pt x="1418424" y="3328184"/>
                  </a:moveTo>
                  <a:lnTo>
                    <a:pt x="1315393" y="3858229"/>
                  </a:lnTo>
                  <a:lnTo>
                    <a:pt x="1924608" y="3858229"/>
                  </a:lnTo>
                  <a:lnTo>
                    <a:pt x="1821578" y="3328184"/>
                  </a:lnTo>
                  <a:close/>
                  <a:moveTo>
                    <a:pt x="1620001" y="2291159"/>
                  </a:moveTo>
                  <a:lnTo>
                    <a:pt x="1467407" y="3076184"/>
                  </a:lnTo>
                  <a:lnTo>
                    <a:pt x="1772594" y="3076184"/>
                  </a:lnTo>
                  <a:close/>
                  <a:moveTo>
                    <a:pt x="1617359" y="1350000"/>
                  </a:moveTo>
                  <a:lnTo>
                    <a:pt x="1618680" y="1350133"/>
                  </a:lnTo>
                  <a:lnTo>
                    <a:pt x="1620000" y="1350000"/>
                  </a:lnTo>
                  <a:cubicBezTo>
                    <a:pt x="1769117" y="1350000"/>
                    <a:pt x="1890000" y="1470883"/>
                    <a:pt x="1890000" y="1620000"/>
                  </a:cubicBezTo>
                  <a:cubicBezTo>
                    <a:pt x="1890000" y="1694559"/>
                    <a:pt x="1859779" y="1762059"/>
                    <a:pt x="1810919" y="1810919"/>
                  </a:cubicBezTo>
                  <a:lnTo>
                    <a:pt x="1785409" y="1828118"/>
                  </a:lnTo>
                  <a:lnTo>
                    <a:pt x="2348643" y="4725705"/>
                  </a:lnTo>
                  <a:cubicBezTo>
                    <a:pt x="2361389" y="4791277"/>
                    <a:pt x="2318564" y="4854767"/>
                    <a:pt x="2252993" y="4867513"/>
                  </a:cubicBezTo>
                  <a:lnTo>
                    <a:pt x="2244335" y="4869196"/>
                  </a:lnTo>
                  <a:cubicBezTo>
                    <a:pt x="2178763" y="4881941"/>
                    <a:pt x="2115273" y="4839117"/>
                    <a:pt x="2102527" y="4773545"/>
                  </a:cubicBezTo>
                  <a:lnTo>
                    <a:pt x="1973592" y="4110229"/>
                  </a:lnTo>
                  <a:lnTo>
                    <a:pt x="1266409" y="4110229"/>
                  </a:lnTo>
                  <a:lnTo>
                    <a:pt x="1137474" y="4773545"/>
                  </a:lnTo>
                  <a:cubicBezTo>
                    <a:pt x="1124728" y="4839117"/>
                    <a:pt x="1061238" y="4881941"/>
                    <a:pt x="995666" y="4869196"/>
                  </a:cubicBezTo>
                  <a:lnTo>
                    <a:pt x="987008" y="4867513"/>
                  </a:lnTo>
                  <a:cubicBezTo>
                    <a:pt x="921437" y="4854767"/>
                    <a:pt x="878612" y="4791277"/>
                    <a:pt x="891358" y="4725705"/>
                  </a:cubicBezTo>
                  <a:lnTo>
                    <a:pt x="1454592" y="1828119"/>
                  </a:lnTo>
                  <a:lnTo>
                    <a:pt x="1429081" y="1810919"/>
                  </a:lnTo>
                  <a:cubicBezTo>
                    <a:pt x="1380221" y="1762059"/>
                    <a:pt x="1350000" y="1694559"/>
                    <a:pt x="1350000" y="1620000"/>
                  </a:cubicBezTo>
                  <a:cubicBezTo>
                    <a:pt x="1350000" y="1545442"/>
                    <a:pt x="1380221" y="1477942"/>
                    <a:pt x="1429081" y="1429081"/>
                  </a:cubicBezTo>
                  <a:lnTo>
                    <a:pt x="1466088" y="1404131"/>
                  </a:lnTo>
                  <a:lnTo>
                    <a:pt x="1463419" y="1404150"/>
                  </a:lnTo>
                  <a:lnTo>
                    <a:pt x="1512263" y="1371218"/>
                  </a:lnTo>
                  <a:cubicBezTo>
                    <a:pt x="1544565" y="1357555"/>
                    <a:pt x="1580080" y="1350000"/>
                    <a:pt x="1617359" y="1350000"/>
                  </a:cubicBezTo>
                  <a:close/>
                  <a:moveTo>
                    <a:pt x="1620000" y="900000"/>
                  </a:moveTo>
                  <a:cubicBezTo>
                    <a:pt x="2017645" y="900000"/>
                    <a:pt x="2340000" y="1222355"/>
                    <a:pt x="2340000" y="1620000"/>
                  </a:cubicBezTo>
                  <a:cubicBezTo>
                    <a:pt x="2340000" y="1818823"/>
                    <a:pt x="2259411" y="1998823"/>
                    <a:pt x="2129117" y="2129117"/>
                  </a:cubicBezTo>
                  <a:lnTo>
                    <a:pt x="2042704" y="2200415"/>
                  </a:lnTo>
                  <a:lnTo>
                    <a:pt x="1992599" y="1942649"/>
                  </a:lnTo>
                  <a:lnTo>
                    <a:pt x="2030462" y="1896759"/>
                  </a:lnTo>
                  <a:cubicBezTo>
                    <a:pt x="2083835" y="1817757"/>
                    <a:pt x="2115000" y="1722518"/>
                    <a:pt x="2115000" y="1620000"/>
                  </a:cubicBezTo>
                  <a:cubicBezTo>
                    <a:pt x="2115000" y="1346619"/>
                    <a:pt x="1893381" y="1125000"/>
                    <a:pt x="1620000" y="1125000"/>
                  </a:cubicBezTo>
                  <a:cubicBezTo>
                    <a:pt x="1346619" y="1125000"/>
                    <a:pt x="1125000" y="1346619"/>
                    <a:pt x="1125000" y="1620000"/>
                  </a:cubicBezTo>
                  <a:cubicBezTo>
                    <a:pt x="1125000" y="1739604"/>
                    <a:pt x="1167419" y="1849301"/>
                    <a:pt x="1238034" y="1934866"/>
                  </a:cubicBezTo>
                  <a:lnTo>
                    <a:pt x="1247108" y="1944159"/>
                  </a:lnTo>
                  <a:lnTo>
                    <a:pt x="1197405" y="2199856"/>
                  </a:lnTo>
                  <a:lnTo>
                    <a:pt x="1148814" y="2164426"/>
                  </a:lnTo>
                  <a:cubicBezTo>
                    <a:pt x="996408" y="2032407"/>
                    <a:pt x="900000" y="1837462"/>
                    <a:pt x="900000" y="1620000"/>
                  </a:cubicBezTo>
                  <a:cubicBezTo>
                    <a:pt x="900000" y="1222355"/>
                    <a:pt x="1222355" y="900000"/>
                    <a:pt x="1620000" y="900000"/>
                  </a:cubicBezTo>
                  <a:close/>
                  <a:moveTo>
                    <a:pt x="1620000" y="450000"/>
                  </a:moveTo>
                  <a:cubicBezTo>
                    <a:pt x="2266173" y="450000"/>
                    <a:pt x="2790000" y="973827"/>
                    <a:pt x="2790000" y="1620000"/>
                  </a:cubicBezTo>
                  <a:cubicBezTo>
                    <a:pt x="2790000" y="2023858"/>
                    <a:pt x="2585380" y="2379925"/>
                    <a:pt x="2274158" y="2590183"/>
                  </a:cubicBezTo>
                  <a:lnTo>
                    <a:pt x="2133326" y="2666624"/>
                  </a:lnTo>
                  <a:lnTo>
                    <a:pt x="2088515" y="2436091"/>
                  </a:lnTo>
                  <a:lnTo>
                    <a:pt x="2148359" y="2403609"/>
                  </a:lnTo>
                  <a:cubicBezTo>
                    <a:pt x="2399730" y="2233786"/>
                    <a:pt x="2565000" y="1946193"/>
                    <a:pt x="2565000" y="1620000"/>
                  </a:cubicBezTo>
                  <a:cubicBezTo>
                    <a:pt x="2565000" y="1098091"/>
                    <a:pt x="2141909" y="675000"/>
                    <a:pt x="1620000" y="675000"/>
                  </a:cubicBezTo>
                  <a:cubicBezTo>
                    <a:pt x="1098091" y="675000"/>
                    <a:pt x="675000" y="1098091"/>
                    <a:pt x="675000" y="1620000"/>
                  </a:cubicBezTo>
                  <a:cubicBezTo>
                    <a:pt x="675000" y="1962503"/>
                    <a:pt x="857210" y="2262448"/>
                    <a:pt x="1129983" y="2428189"/>
                  </a:cubicBezTo>
                  <a:lnTo>
                    <a:pt x="1150994" y="2438623"/>
                  </a:lnTo>
                  <a:lnTo>
                    <a:pt x="1106612" y="2666945"/>
                  </a:lnTo>
                  <a:lnTo>
                    <a:pt x="1013313" y="2620615"/>
                  </a:lnTo>
                  <a:cubicBezTo>
                    <a:pt x="675594" y="2415412"/>
                    <a:pt x="450000" y="2044051"/>
                    <a:pt x="450000" y="1620000"/>
                  </a:cubicBezTo>
                  <a:cubicBezTo>
                    <a:pt x="450000" y="973827"/>
                    <a:pt x="973827" y="450000"/>
                    <a:pt x="1620000" y="450000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291026"/>
                    <a:pt x="2832019" y="2866763"/>
                    <a:pt x="2250577" y="3112693"/>
                  </a:cubicBezTo>
                  <a:lnTo>
                    <a:pt x="2222061" y="3123129"/>
                  </a:lnTo>
                  <a:lnTo>
                    <a:pt x="2178301" y="2898002"/>
                  </a:lnTo>
                  <a:lnTo>
                    <a:pt x="2284940" y="2846631"/>
                  </a:lnTo>
                  <a:cubicBezTo>
                    <a:pt x="2719797" y="2610403"/>
                    <a:pt x="3015000" y="2149676"/>
                    <a:pt x="3015000" y="1620000"/>
                  </a:cubicBezTo>
                  <a:cubicBezTo>
                    <a:pt x="3015000" y="849563"/>
                    <a:pt x="2390437" y="225000"/>
                    <a:pt x="1620000" y="225000"/>
                  </a:cubicBezTo>
                  <a:cubicBezTo>
                    <a:pt x="849563" y="225000"/>
                    <a:pt x="225000" y="849563"/>
                    <a:pt x="225000" y="1620000"/>
                  </a:cubicBezTo>
                  <a:cubicBezTo>
                    <a:pt x="225000" y="2125600"/>
                    <a:pt x="493977" y="2568376"/>
                    <a:pt x="896642" y="2813041"/>
                  </a:cubicBezTo>
                  <a:lnTo>
                    <a:pt x="1062231" y="2895268"/>
                  </a:lnTo>
                  <a:lnTo>
                    <a:pt x="1017850" y="3123591"/>
                  </a:lnTo>
                  <a:lnTo>
                    <a:pt x="779971" y="3005467"/>
                  </a:lnTo>
                  <a:cubicBezTo>
                    <a:pt x="312360" y="2721340"/>
                    <a:pt x="0" y="2207148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87" y="2747601"/>
              <a:ext cx="2088000" cy="636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i="1" dirty="0">
                  <a:solidFill>
                    <a:schemeClr val="bg2"/>
                  </a:solidFill>
                </a:rPr>
                <a:t>Communication Methods</a:t>
              </a: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123208" y="1180982"/>
            <a:ext cx="2769383" cy="1777592"/>
            <a:chOff x="3886588" y="1978819"/>
            <a:chExt cx="2542497" cy="1615025"/>
          </a:xfrm>
        </p:grpSpPr>
        <p:sp>
          <p:nvSpPr>
            <p:cNvPr id="9" name="Freeform 6"/>
            <p:cNvSpPr>
              <a:spLocks noChangeAspect="1"/>
            </p:cNvSpPr>
            <p:nvPr/>
          </p:nvSpPr>
          <p:spPr bwMode="auto">
            <a:xfrm>
              <a:off x="4849122" y="1978819"/>
              <a:ext cx="617428" cy="806216"/>
            </a:xfrm>
            <a:custGeom>
              <a:avLst/>
              <a:gdLst>
                <a:gd name="connsiteX0" fmla="*/ 487124 w 702000"/>
                <a:gd name="connsiteY0" fmla="*/ 507855 h 916648"/>
                <a:gd name="connsiteX1" fmla="*/ 529145 w 702000"/>
                <a:gd name="connsiteY1" fmla="*/ 507855 h 916648"/>
                <a:gd name="connsiteX2" fmla="*/ 529145 w 702000"/>
                <a:gd name="connsiteY2" fmla="*/ 515869 h 916648"/>
                <a:gd name="connsiteX3" fmla="*/ 487124 w 702000"/>
                <a:gd name="connsiteY3" fmla="*/ 515869 h 916648"/>
                <a:gd name="connsiteX4" fmla="*/ 438878 w 702000"/>
                <a:gd name="connsiteY4" fmla="*/ 494930 h 916648"/>
                <a:gd name="connsiteX5" fmla="*/ 423035 w 702000"/>
                <a:gd name="connsiteY5" fmla="*/ 534209 h 916648"/>
                <a:gd name="connsiteX6" fmla="*/ 423111 w 702000"/>
                <a:gd name="connsiteY6" fmla="*/ 534245 h 916648"/>
                <a:gd name="connsiteX7" fmla="*/ 433600 w 702000"/>
                <a:gd name="connsiteY7" fmla="*/ 534455 h 916648"/>
                <a:gd name="connsiteX8" fmla="*/ 439529 w 702000"/>
                <a:gd name="connsiteY8" fmla="*/ 525197 h 916648"/>
                <a:gd name="connsiteX9" fmla="*/ 438936 w 702000"/>
                <a:gd name="connsiteY9" fmla="*/ 495157 h 916648"/>
                <a:gd name="connsiteX10" fmla="*/ 203177 w 702000"/>
                <a:gd name="connsiteY10" fmla="*/ 494930 h 916648"/>
                <a:gd name="connsiteX11" fmla="*/ 187334 w 702000"/>
                <a:gd name="connsiteY11" fmla="*/ 534209 h 916648"/>
                <a:gd name="connsiteX12" fmla="*/ 187409 w 702000"/>
                <a:gd name="connsiteY12" fmla="*/ 534245 h 916648"/>
                <a:gd name="connsiteX13" fmla="*/ 197899 w 702000"/>
                <a:gd name="connsiteY13" fmla="*/ 534455 h 916648"/>
                <a:gd name="connsiteX14" fmla="*/ 203828 w 702000"/>
                <a:gd name="connsiteY14" fmla="*/ 525197 h 916648"/>
                <a:gd name="connsiteX15" fmla="*/ 203235 w 702000"/>
                <a:gd name="connsiteY15" fmla="*/ 495157 h 916648"/>
                <a:gd name="connsiteX16" fmla="*/ 427967 w 702000"/>
                <a:gd name="connsiteY16" fmla="*/ 487505 h 916648"/>
                <a:gd name="connsiteX17" fmla="*/ 422730 w 702000"/>
                <a:gd name="connsiteY17" fmla="*/ 488548 h 916648"/>
                <a:gd name="connsiteX18" fmla="*/ 417888 w 702000"/>
                <a:gd name="connsiteY18" fmla="*/ 496314 h 916648"/>
                <a:gd name="connsiteX19" fmla="*/ 417591 w 702000"/>
                <a:gd name="connsiteY19" fmla="*/ 524296 h 916648"/>
                <a:gd name="connsiteX20" fmla="*/ 417852 w 702000"/>
                <a:gd name="connsiteY20" fmla="*/ 525706 h 916648"/>
                <a:gd name="connsiteX21" fmla="*/ 418003 w 702000"/>
                <a:gd name="connsiteY21" fmla="*/ 526484 h 916648"/>
                <a:gd name="connsiteX22" fmla="*/ 433455 w 702000"/>
                <a:gd name="connsiteY22" fmla="*/ 488172 h 916648"/>
                <a:gd name="connsiteX23" fmla="*/ 432908 w 702000"/>
                <a:gd name="connsiteY23" fmla="*/ 488034 h 916648"/>
                <a:gd name="connsiteX24" fmla="*/ 427967 w 702000"/>
                <a:gd name="connsiteY24" fmla="*/ 487505 h 916648"/>
                <a:gd name="connsiteX25" fmla="*/ 192266 w 702000"/>
                <a:gd name="connsiteY25" fmla="*/ 487505 h 916648"/>
                <a:gd name="connsiteX26" fmla="*/ 187028 w 702000"/>
                <a:gd name="connsiteY26" fmla="*/ 488548 h 916648"/>
                <a:gd name="connsiteX27" fmla="*/ 182186 w 702000"/>
                <a:gd name="connsiteY27" fmla="*/ 496314 h 916648"/>
                <a:gd name="connsiteX28" fmla="*/ 181890 w 702000"/>
                <a:gd name="connsiteY28" fmla="*/ 524296 h 916648"/>
                <a:gd name="connsiteX29" fmla="*/ 182151 w 702000"/>
                <a:gd name="connsiteY29" fmla="*/ 525706 h 916648"/>
                <a:gd name="connsiteX30" fmla="*/ 182301 w 702000"/>
                <a:gd name="connsiteY30" fmla="*/ 526484 h 916648"/>
                <a:gd name="connsiteX31" fmla="*/ 197754 w 702000"/>
                <a:gd name="connsiteY31" fmla="*/ 488172 h 916648"/>
                <a:gd name="connsiteX32" fmla="*/ 197207 w 702000"/>
                <a:gd name="connsiteY32" fmla="*/ 488034 h 916648"/>
                <a:gd name="connsiteX33" fmla="*/ 192266 w 702000"/>
                <a:gd name="connsiteY33" fmla="*/ 487505 h 916648"/>
                <a:gd name="connsiteX34" fmla="*/ 427923 w 702000"/>
                <a:gd name="connsiteY34" fmla="*/ 480557 h 916648"/>
                <a:gd name="connsiteX35" fmla="*/ 436342 w 702000"/>
                <a:gd name="connsiteY35" fmla="*/ 481248 h 916648"/>
                <a:gd name="connsiteX36" fmla="*/ 446613 w 702000"/>
                <a:gd name="connsiteY36" fmla="*/ 490560 h 916648"/>
                <a:gd name="connsiteX37" fmla="*/ 447623 w 702000"/>
                <a:gd name="connsiteY37" fmla="*/ 529832 h 916648"/>
                <a:gd name="connsiteX38" fmla="*/ 437520 w 702000"/>
                <a:gd name="connsiteY38" fmla="*/ 541936 h 916648"/>
                <a:gd name="connsiteX39" fmla="*/ 417652 w 702000"/>
                <a:gd name="connsiteY39" fmla="*/ 540928 h 916648"/>
                <a:gd name="connsiteX40" fmla="*/ 410244 w 702000"/>
                <a:gd name="connsiteY40" fmla="*/ 528656 h 916648"/>
                <a:gd name="connsiteX41" fmla="*/ 410749 w 702000"/>
                <a:gd name="connsiteY41" fmla="*/ 492073 h 916648"/>
                <a:gd name="connsiteX42" fmla="*/ 418999 w 702000"/>
                <a:gd name="connsiteY42" fmla="*/ 481921 h 916648"/>
                <a:gd name="connsiteX43" fmla="*/ 427923 w 702000"/>
                <a:gd name="connsiteY43" fmla="*/ 480557 h 916648"/>
                <a:gd name="connsiteX44" fmla="*/ 192221 w 702000"/>
                <a:gd name="connsiteY44" fmla="*/ 480557 h 916648"/>
                <a:gd name="connsiteX45" fmla="*/ 200640 w 702000"/>
                <a:gd name="connsiteY45" fmla="*/ 481248 h 916648"/>
                <a:gd name="connsiteX46" fmla="*/ 210911 w 702000"/>
                <a:gd name="connsiteY46" fmla="*/ 490560 h 916648"/>
                <a:gd name="connsiteX47" fmla="*/ 211921 w 702000"/>
                <a:gd name="connsiteY47" fmla="*/ 529832 h 916648"/>
                <a:gd name="connsiteX48" fmla="*/ 201819 w 702000"/>
                <a:gd name="connsiteY48" fmla="*/ 541936 h 916648"/>
                <a:gd name="connsiteX49" fmla="*/ 181951 w 702000"/>
                <a:gd name="connsiteY49" fmla="*/ 540928 h 916648"/>
                <a:gd name="connsiteX50" fmla="*/ 174542 w 702000"/>
                <a:gd name="connsiteY50" fmla="*/ 528656 h 916648"/>
                <a:gd name="connsiteX51" fmla="*/ 175047 w 702000"/>
                <a:gd name="connsiteY51" fmla="*/ 492073 h 916648"/>
                <a:gd name="connsiteX52" fmla="*/ 183298 w 702000"/>
                <a:gd name="connsiteY52" fmla="*/ 481921 h 916648"/>
                <a:gd name="connsiteX53" fmla="*/ 192221 w 702000"/>
                <a:gd name="connsiteY53" fmla="*/ 480557 h 916648"/>
                <a:gd name="connsiteX54" fmla="*/ 353423 w 702000"/>
                <a:gd name="connsiteY54" fmla="*/ 480550 h 916648"/>
                <a:gd name="connsiteX55" fmla="*/ 362035 w 702000"/>
                <a:gd name="connsiteY55" fmla="*/ 480550 h 916648"/>
                <a:gd name="connsiteX56" fmla="*/ 362035 w 702000"/>
                <a:gd name="connsiteY56" fmla="*/ 542802 h 916648"/>
                <a:gd name="connsiteX57" fmla="*/ 353423 w 702000"/>
                <a:gd name="connsiteY57" fmla="*/ 542802 h 916648"/>
                <a:gd name="connsiteX58" fmla="*/ 353592 w 702000"/>
                <a:gd name="connsiteY58" fmla="*/ 491383 h 916648"/>
                <a:gd name="connsiteX59" fmla="*/ 338394 w 702000"/>
                <a:gd name="connsiteY59" fmla="*/ 502866 h 916648"/>
                <a:gd name="connsiteX60" fmla="*/ 338225 w 702000"/>
                <a:gd name="connsiteY60" fmla="*/ 492903 h 916648"/>
                <a:gd name="connsiteX61" fmla="*/ 274856 w 702000"/>
                <a:gd name="connsiteY61" fmla="*/ 480550 h 916648"/>
                <a:gd name="connsiteX62" fmla="*/ 283468 w 702000"/>
                <a:gd name="connsiteY62" fmla="*/ 480550 h 916648"/>
                <a:gd name="connsiteX63" fmla="*/ 283468 w 702000"/>
                <a:gd name="connsiteY63" fmla="*/ 542802 h 916648"/>
                <a:gd name="connsiteX64" fmla="*/ 274856 w 702000"/>
                <a:gd name="connsiteY64" fmla="*/ 542802 h 916648"/>
                <a:gd name="connsiteX65" fmla="*/ 275024 w 702000"/>
                <a:gd name="connsiteY65" fmla="*/ 491383 h 916648"/>
                <a:gd name="connsiteX66" fmla="*/ 259827 w 702000"/>
                <a:gd name="connsiteY66" fmla="*/ 502866 h 916648"/>
                <a:gd name="connsiteX67" fmla="*/ 259658 w 702000"/>
                <a:gd name="connsiteY67" fmla="*/ 492903 h 916648"/>
                <a:gd name="connsiteX68" fmla="*/ 281744 w 702000"/>
                <a:gd name="connsiteY68" fmla="*/ 416363 h 916648"/>
                <a:gd name="connsiteX69" fmla="*/ 265901 w 702000"/>
                <a:gd name="connsiteY69" fmla="*/ 455642 h 916648"/>
                <a:gd name="connsiteX70" fmla="*/ 265976 w 702000"/>
                <a:gd name="connsiteY70" fmla="*/ 455678 h 916648"/>
                <a:gd name="connsiteX71" fmla="*/ 276466 w 702000"/>
                <a:gd name="connsiteY71" fmla="*/ 455888 h 916648"/>
                <a:gd name="connsiteX72" fmla="*/ 282395 w 702000"/>
                <a:gd name="connsiteY72" fmla="*/ 446629 h 916648"/>
                <a:gd name="connsiteX73" fmla="*/ 281802 w 702000"/>
                <a:gd name="connsiteY73" fmla="*/ 416589 h 916648"/>
                <a:gd name="connsiteX74" fmla="*/ 203177 w 702000"/>
                <a:gd name="connsiteY74" fmla="*/ 416363 h 916648"/>
                <a:gd name="connsiteX75" fmla="*/ 187334 w 702000"/>
                <a:gd name="connsiteY75" fmla="*/ 455642 h 916648"/>
                <a:gd name="connsiteX76" fmla="*/ 187409 w 702000"/>
                <a:gd name="connsiteY76" fmla="*/ 455678 h 916648"/>
                <a:gd name="connsiteX77" fmla="*/ 197899 w 702000"/>
                <a:gd name="connsiteY77" fmla="*/ 455888 h 916648"/>
                <a:gd name="connsiteX78" fmla="*/ 203828 w 702000"/>
                <a:gd name="connsiteY78" fmla="*/ 446629 h 916648"/>
                <a:gd name="connsiteX79" fmla="*/ 203235 w 702000"/>
                <a:gd name="connsiteY79" fmla="*/ 416589 h 916648"/>
                <a:gd name="connsiteX80" fmla="*/ 270833 w 702000"/>
                <a:gd name="connsiteY80" fmla="*/ 408938 h 916648"/>
                <a:gd name="connsiteX81" fmla="*/ 265596 w 702000"/>
                <a:gd name="connsiteY81" fmla="*/ 409981 h 916648"/>
                <a:gd name="connsiteX82" fmla="*/ 260753 w 702000"/>
                <a:gd name="connsiteY82" fmla="*/ 417747 h 916648"/>
                <a:gd name="connsiteX83" fmla="*/ 260457 w 702000"/>
                <a:gd name="connsiteY83" fmla="*/ 445729 h 916648"/>
                <a:gd name="connsiteX84" fmla="*/ 260718 w 702000"/>
                <a:gd name="connsiteY84" fmla="*/ 447139 h 916648"/>
                <a:gd name="connsiteX85" fmla="*/ 260868 w 702000"/>
                <a:gd name="connsiteY85" fmla="*/ 447917 h 916648"/>
                <a:gd name="connsiteX86" fmla="*/ 276321 w 702000"/>
                <a:gd name="connsiteY86" fmla="*/ 409605 h 916648"/>
                <a:gd name="connsiteX87" fmla="*/ 275774 w 702000"/>
                <a:gd name="connsiteY87" fmla="*/ 409467 h 916648"/>
                <a:gd name="connsiteX88" fmla="*/ 270833 w 702000"/>
                <a:gd name="connsiteY88" fmla="*/ 408938 h 916648"/>
                <a:gd name="connsiteX89" fmla="*/ 192266 w 702000"/>
                <a:gd name="connsiteY89" fmla="*/ 408938 h 916648"/>
                <a:gd name="connsiteX90" fmla="*/ 187028 w 702000"/>
                <a:gd name="connsiteY90" fmla="*/ 409981 h 916648"/>
                <a:gd name="connsiteX91" fmla="*/ 182186 w 702000"/>
                <a:gd name="connsiteY91" fmla="*/ 417747 h 916648"/>
                <a:gd name="connsiteX92" fmla="*/ 181890 w 702000"/>
                <a:gd name="connsiteY92" fmla="*/ 445729 h 916648"/>
                <a:gd name="connsiteX93" fmla="*/ 182151 w 702000"/>
                <a:gd name="connsiteY93" fmla="*/ 447139 h 916648"/>
                <a:gd name="connsiteX94" fmla="*/ 182301 w 702000"/>
                <a:gd name="connsiteY94" fmla="*/ 447917 h 916648"/>
                <a:gd name="connsiteX95" fmla="*/ 197754 w 702000"/>
                <a:gd name="connsiteY95" fmla="*/ 409605 h 916648"/>
                <a:gd name="connsiteX96" fmla="*/ 197207 w 702000"/>
                <a:gd name="connsiteY96" fmla="*/ 409467 h 916648"/>
                <a:gd name="connsiteX97" fmla="*/ 192266 w 702000"/>
                <a:gd name="connsiteY97" fmla="*/ 408938 h 916648"/>
                <a:gd name="connsiteX98" fmla="*/ 270789 w 702000"/>
                <a:gd name="connsiteY98" fmla="*/ 401990 h 916648"/>
                <a:gd name="connsiteX99" fmla="*/ 279207 w 702000"/>
                <a:gd name="connsiteY99" fmla="*/ 402681 h 916648"/>
                <a:gd name="connsiteX100" fmla="*/ 289478 w 702000"/>
                <a:gd name="connsiteY100" fmla="*/ 411993 h 916648"/>
                <a:gd name="connsiteX101" fmla="*/ 290488 w 702000"/>
                <a:gd name="connsiteY101" fmla="*/ 451265 h 916648"/>
                <a:gd name="connsiteX102" fmla="*/ 280386 w 702000"/>
                <a:gd name="connsiteY102" fmla="*/ 463369 h 916648"/>
                <a:gd name="connsiteX103" fmla="*/ 260518 w 702000"/>
                <a:gd name="connsiteY103" fmla="*/ 462361 h 916648"/>
                <a:gd name="connsiteX104" fmla="*/ 253109 w 702000"/>
                <a:gd name="connsiteY104" fmla="*/ 450089 h 916648"/>
                <a:gd name="connsiteX105" fmla="*/ 253614 w 702000"/>
                <a:gd name="connsiteY105" fmla="*/ 413506 h 916648"/>
                <a:gd name="connsiteX106" fmla="*/ 261865 w 702000"/>
                <a:gd name="connsiteY106" fmla="*/ 403354 h 916648"/>
                <a:gd name="connsiteX107" fmla="*/ 270789 w 702000"/>
                <a:gd name="connsiteY107" fmla="*/ 401990 h 916648"/>
                <a:gd name="connsiteX108" fmla="*/ 192221 w 702000"/>
                <a:gd name="connsiteY108" fmla="*/ 401990 h 916648"/>
                <a:gd name="connsiteX109" fmla="*/ 200640 w 702000"/>
                <a:gd name="connsiteY109" fmla="*/ 402681 h 916648"/>
                <a:gd name="connsiteX110" fmla="*/ 210911 w 702000"/>
                <a:gd name="connsiteY110" fmla="*/ 411993 h 916648"/>
                <a:gd name="connsiteX111" fmla="*/ 211921 w 702000"/>
                <a:gd name="connsiteY111" fmla="*/ 451265 h 916648"/>
                <a:gd name="connsiteX112" fmla="*/ 201819 w 702000"/>
                <a:gd name="connsiteY112" fmla="*/ 463369 h 916648"/>
                <a:gd name="connsiteX113" fmla="*/ 181951 w 702000"/>
                <a:gd name="connsiteY113" fmla="*/ 462361 h 916648"/>
                <a:gd name="connsiteX114" fmla="*/ 174542 w 702000"/>
                <a:gd name="connsiteY114" fmla="*/ 450089 h 916648"/>
                <a:gd name="connsiteX115" fmla="*/ 175047 w 702000"/>
                <a:gd name="connsiteY115" fmla="*/ 413506 h 916648"/>
                <a:gd name="connsiteX116" fmla="*/ 183298 w 702000"/>
                <a:gd name="connsiteY116" fmla="*/ 403354 h 916648"/>
                <a:gd name="connsiteX117" fmla="*/ 192221 w 702000"/>
                <a:gd name="connsiteY117" fmla="*/ 401990 h 916648"/>
                <a:gd name="connsiteX118" fmla="*/ 510557 w 702000"/>
                <a:gd name="connsiteY118" fmla="*/ 401983 h 916648"/>
                <a:gd name="connsiteX119" fmla="*/ 519169 w 702000"/>
                <a:gd name="connsiteY119" fmla="*/ 401983 h 916648"/>
                <a:gd name="connsiteX120" fmla="*/ 519169 w 702000"/>
                <a:gd name="connsiteY120" fmla="*/ 464235 h 916648"/>
                <a:gd name="connsiteX121" fmla="*/ 510557 w 702000"/>
                <a:gd name="connsiteY121" fmla="*/ 464235 h 916648"/>
                <a:gd name="connsiteX122" fmla="*/ 510726 w 702000"/>
                <a:gd name="connsiteY122" fmla="*/ 412816 h 916648"/>
                <a:gd name="connsiteX123" fmla="*/ 495528 w 702000"/>
                <a:gd name="connsiteY123" fmla="*/ 424299 h 916648"/>
                <a:gd name="connsiteX124" fmla="*/ 495359 w 702000"/>
                <a:gd name="connsiteY124" fmla="*/ 414336 h 916648"/>
                <a:gd name="connsiteX125" fmla="*/ 431990 w 702000"/>
                <a:gd name="connsiteY125" fmla="*/ 401983 h 916648"/>
                <a:gd name="connsiteX126" fmla="*/ 440602 w 702000"/>
                <a:gd name="connsiteY126" fmla="*/ 401983 h 916648"/>
                <a:gd name="connsiteX127" fmla="*/ 440602 w 702000"/>
                <a:gd name="connsiteY127" fmla="*/ 464235 h 916648"/>
                <a:gd name="connsiteX128" fmla="*/ 431990 w 702000"/>
                <a:gd name="connsiteY128" fmla="*/ 464235 h 916648"/>
                <a:gd name="connsiteX129" fmla="*/ 432159 w 702000"/>
                <a:gd name="connsiteY129" fmla="*/ 412816 h 916648"/>
                <a:gd name="connsiteX130" fmla="*/ 416961 w 702000"/>
                <a:gd name="connsiteY130" fmla="*/ 424299 h 916648"/>
                <a:gd name="connsiteX131" fmla="*/ 416792 w 702000"/>
                <a:gd name="connsiteY131" fmla="*/ 414336 h 916648"/>
                <a:gd name="connsiteX132" fmla="*/ 353423 w 702000"/>
                <a:gd name="connsiteY132" fmla="*/ 401983 h 916648"/>
                <a:gd name="connsiteX133" fmla="*/ 362035 w 702000"/>
                <a:gd name="connsiteY133" fmla="*/ 401983 h 916648"/>
                <a:gd name="connsiteX134" fmla="*/ 362035 w 702000"/>
                <a:gd name="connsiteY134" fmla="*/ 464235 h 916648"/>
                <a:gd name="connsiteX135" fmla="*/ 353423 w 702000"/>
                <a:gd name="connsiteY135" fmla="*/ 464235 h 916648"/>
                <a:gd name="connsiteX136" fmla="*/ 353592 w 702000"/>
                <a:gd name="connsiteY136" fmla="*/ 412816 h 916648"/>
                <a:gd name="connsiteX137" fmla="*/ 338394 w 702000"/>
                <a:gd name="connsiteY137" fmla="*/ 424299 h 916648"/>
                <a:gd name="connsiteX138" fmla="*/ 338225 w 702000"/>
                <a:gd name="connsiteY138" fmla="*/ 414336 h 916648"/>
                <a:gd name="connsiteX139" fmla="*/ 360311 w 702000"/>
                <a:gd name="connsiteY139" fmla="*/ 337796 h 916648"/>
                <a:gd name="connsiteX140" fmla="*/ 344468 w 702000"/>
                <a:gd name="connsiteY140" fmla="*/ 377075 h 916648"/>
                <a:gd name="connsiteX141" fmla="*/ 344543 w 702000"/>
                <a:gd name="connsiteY141" fmla="*/ 377111 h 916648"/>
                <a:gd name="connsiteX142" fmla="*/ 355033 w 702000"/>
                <a:gd name="connsiteY142" fmla="*/ 377321 h 916648"/>
                <a:gd name="connsiteX143" fmla="*/ 360962 w 702000"/>
                <a:gd name="connsiteY143" fmla="*/ 368062 h 916648"/>
                <a:gd name="connsiteX144" fmla="*/ 360369 w 702000"/>
                <a:gd name="connsiteY144" fmla="*/ 338022 h 916648"/>
                <a:gd name="connsiteX145" fmla="*/ 281744 w 702000"/>
                <a:gd name="connsiteY145" fmla="*/ 337796 h 916648"/>
                <a:gd name="connsiteX146" fmla="*/ 265901 w 702000"/>
                <a:gd name="connsiteY146" fmla="*/ 377075 h 916648"/>
                <a:gd name="connsiteX147" fmla="*/ 265976 w 702000"/>
                <a:gd name="connsiteY147" fmla="*/ 377111 h 916648"/>
                <a:gd name="connsiteX148" fmla="*/ 276466 w 702000"/>
                <a:gd name="connsiteY148" fmla="*/ 377321 h 916648"/>
                <a:gd name="connsiteX149" fmla="*/ 282395 w 702000"/>
                <a:gd name="connsiteY149" fmla="*/ 368062 h 916648"/>
                <a:gd name="connsiteX150" fmla="*/ 281802 w 702000"/>
                <a:gd name="connsiteY150" fmla="*/ 338022 h 916648"/>
                <a:gd name="connsiteX151" fmla="*/ 349400 w 702000"/>
                <a:gd name="connsiteY151" fmla="*/ 330371 h 916648"/>
                <a:gd name="connsiteX152" fmla="*/ 344163 w 702000"/>
                <a:gd name="connsiteY152" fmla="*/ 331414 h 916648"/>
                <a:gd name="connsiteX153" fmla="*/ 339321 w 702000"/>
                <a:gd name="connsiteY153" fmla="*/ 339180 h 916648"/>
                <a:gd name="connsiteX154" fmla="*/ 339024 w 702000"/>
                <a:gd name="connsiteY154" fmla="*/ 367162 h 916648"/>
                <a:gd name="connsiteX155" fmla="*/ 339285 w 702000"/>
                <a:gd name="connsiteY155" fmla="*/ 368572 h 916648"/>
                <a:gd name="connsiteX156" fmla="*/ 339435 w 702000"/>
                <a:gd name="connsiteY156" fmla="*/ 369350 h 916648"/>
                <a:gd name="connsiteX157" fmla="*/ 354888 w 702000"/>
                <a:gd name="connsiteY157" fmla="*/ 331037 h 916648"/>
                <a:gd name="connsiteX158" fmla="*/ 354341 w 702000"/>
                <a:gd name="connsiteY158" fmla="*/ 330900 h 916648"/>
                <a:gd name="connsiteX159" fmla="*/ 349400 w 702000"/>
                <a:gd name="connsiteY159" fmla="*/ 330371 h 916648"/>
                <a:gd name="connsiteX160" fmla="*/ 270833 w 702000"/>
                <a:gd name="connsiteY160" fmla="*/ 330371 h 916648"/>
                <a:gd name="connsiteX161" fmla="*/ 265596 w 702000"/>
                <a:gd name="connsiteY161" fmla="*/ 331414 h 916648"/>
                <a:gd name="connsiteX162" fmla="*/ 260753 w 702000"/>
                <a:gd name="connsiteY162" fmla="*/ 339180 h 916648"/>
                <a:gd name="connsiteX163" fmla="*/ 260457 w 702000"/>
                <a:gd name="connsiteY163" fmla="*/ 367162 h 916648"/>
                <a:gd name="connsiteX164" fmla="*/ 260718 w 702000"/>
                <a:gd name="connsiteY164" fmla="*/ 368572 h 916648"/>
                <a:gd name="connsiteX165" fmla="*/ 260868 w 702000"/>
                <a:gd name="connsiteY165" fmla="*/ 369350 h 916648"/>
                <a:gd name="connsiteX166" fmla="*/ 276321 w 702000"/>
                <a:gd name="connsiteY166" fmla="*/ 331037 h 916648"/>
                <a:gd name="connsiteX167" fmla="*/ 275774 w 702000"/>
                <a:gd name="connsiteY167" fmla="*/ 330900 h 916648"/>
                <a:gd name="connsiteX168" fmla="*/ 270833 w 702000"/>
                <a:gd name="connsiteY168" fmla="*/ 330371 h 916648"/>
                <a:gd name="connsiteX169" fmla="*/ 349356 w 702000"/>
                <a:gd name="connsiteY169" fmla="*/ 323423 h 916648"/>
                <a:gd name="connsiteX170" fmla="*/ 357774 w 702000"/>
                <a:gd name="connsiteY170" fmla="*/ 324114 h 916648"/>
                <a:gd name="connsiteX171" fmla="*/ 368045 w 702000"/>
                <a:gd name="connsiteY171" fmla="*/ 333426 h 916648"/>
                <a:gd name="connsiteX172" fmla="*/ 369056 w 702000"/>
                <a:gd name="connsiteY172" fmla="*/ 372698 h 916648"/>
                <a:gd name="connsiteX173" fmla="*/ 358953 w 702000"/>
                <a:gd name="connsiteY173" fmla="*/ 384802 h 916648"/>
                <a:gd name="connsiteX174" fmla="*/ 339085 w 702000"/>
                <a:gd name="connsiteY174" fmla="*/ 383793 h 916648"/>
                <a:gd name="connsiteX175" fmla="*/ 331676 w 702000"/>
                <a:gd name="connsiteY175" fmla="*/ 371521 h 916648"/>
                <a:gd name="connsiteX176" fmla="*/ 332182 w 702000"/>
                <a:gd name="connsiteY176" fmla="*/ 334939 h 916648"/>
                <a:gd name="connsiteX177" fmla="*/ 340432 w 702000"/>
                <a:gd name="connsiteY177" fmla="*/ 324786 h 916648"/>
                <a:gd name="connsiteX178" fmla="*/ 349356 w 702000"/>
                <a:gd name="connsiteY178" fmla="*/ 323423 h 916648"/>
                <a:gd name="connsiteX179" fmla="*/ 270789 w 702000"/>
                <a:gd name="connsiteY179" fmla="*/ 323423 h 916648"/>
                <a:gd name="connsiteX180" fmla="*/ 279207 w 702000"/>
                <a:gd name="connsiteY180" fmla="*/ 324114 h 916648"/>
                <a:gd name="connsiteX181" fmla="*/ 289478 w 702000"/>
                <a:gd name="connsiteY181" fmla="*/ 333426 h 916648"/>
                <a:gd name="connsiteX182" fmla="*/ 290488 w 702000"/>
                <a:gd name="connsiteY182" fmla="*/ 372698 h 916648"/>
                <a:gd name="connsiteX183" fmla="*/ 280386 w 702000"/>
                <a:gd name="connsiteY183" fmla="*/ 384802 h 916648"/>
                <a:gd name="connsiteX184" fmla="*/ 260518 w 702000"/>
                <a:gd name="connsiteY184" fmla="*/ 383793 h 916648"/>
                <a:gd name="connsiteX185" fmla="*/ 253109 w 702000"/>
                <a:gd name="connsiteY185" fmla="*/ 371521 h 916648"/>
                <a:gd name="connsiteX186" fmla="*/ 253614 w 702000"/>
                <a:gd name="connsiteY186" fmla="*/ 334939 h 916648"/>
                <a:gd name="connsiteX187" fmla="*/ 261865 w 702000"/>
                <a:gd name="connsiteY187" fmla="*/ 324786 h 916648"/>
                <a:gd name="connsiteX188" fmla="*/ 270789 w 702000"/>
                <a:gd name="connsiteY188" fmla="*/ 323423 h 916648"/>
                <a:gd name="connsiteX189" fmla="*/ 510557 w 702000"/>
                <a:gd name="connsiteY189" fmla="*/ 323415 h 916648"/>
                <a:gd name="connsiteX190" fmla="*/ 519169 w 702000"/>
                <a:gd name="connsiteY190" fmla="*/ 323415 h 916648"/>
                <a:gd name="connsiteX191" fmla="*/ 519169 w 702000"/>
                <a:gd name="connsiteY191" fmla="*/ 385668 h 916648"/>
                <a:gd name="connsiteX192" fmla="*/ 510557 w 702000"/>
                <a:gd name="connsiteY192" fmla="*/ 385668 h 916648"/>
                <a:gd name="connsiteX193" fmla="*/ 510726 w 702000"/>
                <a:gd name="connsiteY193" fmla="*/ 334249 h 916648"/>
                <a:gd name="connsiteX194" fmla="*/ 495528 w 702000"/>
                <a:gd name="connsiteY194" fmla="*/ 345731 h 916648"/>
                <a:gd name="connsiteX195" fmla="*/ 495359 w 702000"/>
                <a:gd name="connsiteY195" fmla="*/ 335769 h 916648"/>
                <a:gd name="connsiteX196" fmla="*/ 431990 w 702000"/>
                <a:gd name="connsiteY196" fmla="*/ 323415 h 916648"/>
                <a:gd name="connsiteX197" fmla="*/ 440602 w 702000"/>
                <a:gd name="connsiteY197" fmla="*/ 323415 h 916648"/>
                <a:gd name="connsiteX198" fmla="*/ 440602 w 702000"/>
                <a:gd name="connsiteY198" fmla="*/ 385668 h 916648"/>
                <a:gd name="connsiteX199" fmla="*/ 431990 w 702000"/>
                <a:gd name="connsiteY199" fmla="*/ 385668 h 916648"/>
                <a:gd name="connsiteX200" fmla="*/ 432159 w 702000"/>
                <a:gd name="connsiteY200" fmla="*/ 334249 h 916648"/>
                <a:gd name="connsiteX201" fmla="*/ 416961 w 702000"/>
                <a:gd name="connsiteY201" fmla="*/ 345731 h 916648"/>
                <a:gd name="connsiteX202" fmla="*/ 416792 w 702000"/>
                <a:gd name="connsiteY202" fmla="*/ 335769 h 916648"/>
                <a:gd name="connsiteX203" fmla="*/ 196288 w 702000"/>
                <a:gd name="connsiteY203" fmla="*/ 323415 h 916648"/>
                <a:gd name="connsiteX204" fmla="*/ 204900 w 702000"/>
                <a:gd name="connsiteY204" fmla="*/ 323415 h 916648"/>
                <a:gd name="connsiteX205" fmla="*/ 204900 w 702000"/>
                <a:gd name="connsiteY205" fmla="*/ 385668 h 916648"/>
                <a:gd name="connsiteX206" fmla="*/ 196288 w 702000"/>
                <a:gd name="connsiteY206" fmla="*/ 385668 h 916648"/>
                <a:gd name="connsiteX207" fmla="*/ 196457 w 702000"/>
                <a:gd name="connsiteY207" fmla="*/ 334249 h 916648"/>
                <a:gd name="connsiteX208" fmla="*/ 181259 w 702000"/>
                <a:gd name="connsiteY208" fmla="*/ 345731 h 916648"/>
                <a:gd name="connsiteX209" fmla="*/ 181091 w 702000"/>
                <a:gd name="connsiteY209" fmla="*/ 335769 h 916648"/>
                <a:gd name="connsiteX210" fmla="*/ 438878 w 702000"/>
                <a:gd name="connsiteY210" fmla="*/ 259228 h 916648"/>
                <a:gd name="connsiteX211" fmla="*/ 423035 w 702000"/>
                <a:gd name="connsiteY211" fmla="*/ 298508 h 916648"/>
                <a:gd name="connsiteX212" fmla="*/ 423111 w 702000"/>
                <a:gd name="connsiteY212" fmla="*/ 298544 h 916648"/>
                <a:gd name="connsiteX213" fmla="*/ 433600 w 702000"/>
                <a:gd name="connsiteY213" fmla="*/ 298754 h 916648"/>
                <a:gd name="connsiteX214" fmla="*/ 439529 w 702000"/>
                <a:gd name="connsiteY214" fmla="*/ 289495 h 916648"/>
                <a:gd name="connsiteX215" fmla="*/ 438936 w 702000"/>
                <a:gd name="connsiteY215" fmla="*/ 259455 h 916648"/>
                <a:gd name="connsiteX216" fmla="*/ 360311 w 702000"/>
                <a:gd name="connsiteY216" fmla="*/ 259228 h 916648"/>
                <a:gd name="connsiteX217" fmla="*/ 344468 w 702000"/>
                <a:gd name="connsiteY217" fmla="*/ 298508 h 916648"/>
                <a:gd name="connsiteX218" fmla="*/ 344543 w 702000"/>
                <a:gd name="connsiteY218" fmla="*/ 298544 h 916648"/>
                <a:gd name="connsiteX219" fmla="*/ 355033 w 702000"/>
                <a:gd name="connsiteY219" fmla="*/ 298754 h 916648"/>
                <a:gd name="connsiteX220" fmla="*/ 360962 w 702000"/>
                <a:gd name="connsiteY220" fmla="*/ 289495 h 916648"/>
                <a:gd name="connsiteX221" fmla="*/ 360369 w 702000"/>
                <a:gd name="connsiteY221" fmla="*/ 259455 h 916648"/>
                <a:gd name="connsiteX222" fmla="*/ 281744 w 702000"/>
                <a:gd name="connsiteY222" fmla="*/ 259228 h 916648"/>
                <a:gd name="connsiteX223" fmla="*/ 265901 w 702000"/>
                <a:gd name="connsiteY223" fmla="*/ 298508 h 916648"/>
                <a:gd name="connsiteX224" fmla="*/ 265976 w 702000"/>
                <a:gd name="connsiteY224" fmla="*/ 298544 h 916648"/>
                <a:gd name="connsiteX225" fmla="*/ 276466 w 702000"/>
                <a:gd name="connsiteY225" fmla="*/ 298754 h 916648"/>
                <a:gd name="connsiteX226" fmla="*/ 282395 w 702000"/>
                <a:gd name="connsiteY226" fmla="*/ 289495 h 916648"/>
                <a:gd name="connsiteX227" fmla="*/ 281802 w 702000"/>
                <a:gd name="connsiteY227" fmla="*/ 259455 h 916648"/>
                <a:gd name="connsiteX228" fmla="*/ 427967 w 702000"/>
                <a:gd name="connsiteY228" fmla="*/ 251804 h 916648"/>
                <a:gd name="connsiteX229" fmla="*/ 422730 w 702000"/>
                <a:gd name="connsiteY229" fmla="*/ 252847 h 916648"/>
                <a:gd name="connsiteX230" fmla="*/ 417888 w 702000"/>
                <a:gd name="connsiteY230" fmla="*/ 260613 h 916648"/>
                <a:gd name="connsiteX231" fmla="*/ 417591 w 702000"/>
                <a:gd name="connsiteY231" fmla="*/ 288595 h 916648"/>
                <a:gd name="connsiteX232" fmla="*/ 417852 w 702000"/>
                <a:gd name="connsiteY232" fmla="*/ 290005 h 916648"/>
                <a:gd name="connsiteX233" fmla="*/ 418003 w 702000"/>
                <a:gd name="connsiteY233" fmla="*/ 290783 h 916648"/>
                <a:gd name="connsiteX234" fmla="*/ 433455 w 702000"/>
                <a:gd name="connsiteY234" fmla="*/ 252470 h 916648"/>
                <a:gd name="connsiteX235" fmla="*/ 432908 w 702000"/>
                <a:gd name="connsiteY235" fmla="*/ 252332 h 916648"/>
                <a:gd name="connsiteX236" fmla="*/ 427967 w 702000"/>
                <a:gd name="connsiteY236" fmla="*/ 251804 h 916648"/>
                <a:gd name="connsiteX237" fmla="*/ 349400 w 702000"/>
                <a:gd name="connsiteY237" fmla="*/ 251804 h 916648"/>
                <a:gd name="connsiteX238" fmla="*/ 344163 w 702000"/>
                <a:gd name="connsiteY238" fmla="*/ 252847 h 916648"/>
                <a:gd name="connsiteX239" fmla="*/ 339321 w 702000"/>
                <a:gd name="connsiteY239" fmla="*/ 260613 h 916648"/>
                <a:gd name="connsiteX240" fmla="*/ 339024 w 702000"/>
                <a:gd name="connsiteY240" fmla="*/ 288595 h 916648"/>
                <a:gd name="connsiteX241" fmla="*/ 339285 w 702000"/>
                <a:gd name="connsiteY241" fmla="*/ 290005 h 916648"/>
                <a:gd name="connsiteX242" fmla="*/ 339435 w 702000"/>
                <a:gd name="connsiteY242" fmla="*/ 290783 h 916648"/>
                <a:gd name="connsiteX243" fmla="*/ 354888 w 702000"/>
                <a:gd name="connsiteY243" fmla="*/ 252470 h 916648"/>
                <a:gd name="connsiteX244" fmla="*/ 354341 w 702000"/>
                <a:gd name="connsiteY244" fmla="*/ 252332 h 916648"/>
                <a:gd name="connsiteX245" fmla="*/ 349400 w 702000"/>
                <a:gd name="connsiteY245" fmla="*/ 251804 h 916648"/>
                <a:gd name="connsiteX246" fmla="*/ 270833 w 702000"/>
                <a:gd name="connsiteY246" fmla="*/ 251804 h 916648"/>
                <a:gd name="connsiteX247" fmla="*/ 265596 w 702000"/>
                <a:gd name="connsiteY247" fmla="*/ 252847 h 916648"/>
                <a:gd name="connsiteX248" fmla="*/ 260753 w 702000"/>
                <a:gd name="connsiteY248" fmla="*/ 260613 h 916648"/>
                <a:gd name="connsiteX249" fmla="*/ 260457 w 702000"/>
                <a:gd name="connsiteY249" fmla="*/ 288595 h 916648"/>
                <a:gd name="connsiteX250" fmla="*/ 260718 w 702000"/>
                <a:gd name="connsiteY250" fmla="*/ 290005 h 916648"/>
                <a:gd name="connsiteX251" fmla="*/ 260868 w 702000"/>
                <a:gd name="connsiteY251" fmla="*/ 290783 h 916648"/>
                <a:gd name="connsiteX252" fmla="*/ 276321 w 702000"/>
                <a:gd name="connsiteY252" fmla="*/ 252470 h 916648"/>
                <a:gd name="connsiteX253" fmla="*/ 275774 w 702000"/>
                <a:gd name="connsiteY253" fmla="*/ 252332 h 916648"/>
                <a:gd name="connsiteX254" fmla="*/ 270833 w 702000"/>
                <a:gd name="connsiteY254" fmla="*/ 251804 h 916648"/>
                <a:gd name="connsiteX255" fmla="*/ 427923 w 702000"/>
                <a:gd name="connsiteY255" fmla="*/ 244856 h 916648"/>
                <a:gd name="connsiteX256" fmla="*/ 436342 w 702000"/>
                <a:gd name="connsiteY256" fmla="*/ 245547 h 916648"/>
                <a:gd name="connsiteX257" fmla="*/ 446613 w 702000"/>
                <a:gd name="connsiteY257" fmla="*/ 254859 h 916648"/>
                <a:gd name="connsiteX258" fmla="*/ 447623 w 702000"/>
                <a:gd name="connsiteY258" fmla="*/ 294131 h 916648"/>
                <a:gd name="connsiteX259" fmla="*/ 437520 w 702000"/>
                <a:gd name="connsiteY259" fmla="*/ 306235 h 916648"/>
                <a:gd name="connsiteX260" fmla="*/ 417652 w 702000"/>
                <a:gd name="connsiteY260" fmla="*/ 305226 h 916648"/>
                <a:gd name="connsiteX261" fmla="*/ 410244 w 702000"/>
                <a:gd name="connsiteY261" fmla="*/ 292954 h 916648"/>
                <a:gd name="connsiteX262" fmla="*/ 410749 w 702000"/>
                <a:gd name="connsiteY262" fmla="*/ 256372 h 916648"/>
                <a:gd name="connsiteX263" fmla="*/ 418999 w 702000"/>
                <a:gd name="connsiteY263" fmla="*/ 246219 h 916648"/>
                <a:gd name="connsiteX264" fmla="*/ 427923 w 702000"/>
                <a:gd name="connsiteY264" fmla="*/ 244856 h 916648"/>
                <a:gd name="connsiteX265" fmla="*/ 349356 w 702000"/>
                <a:gd name="connsiteY265" fmla="*/ 244856 h 916648"/>
                <a:gd name="connsiteX266" fmla="*/ 357774 w 702000"/>
                <a:gd name="connsiteY266" fmla="*/ 245547 h 916648"/>
                <a:gd name="connsiteX267" fmla="*/ 368045 w 702000"/>
                <a:gd name="connsiteY267" fmla="*/ 254859 h 916648"/>
                <a:gd name="connsiteX268" fmla="*/ 369056 w 702000"/>
                <a:gd name="connsiteY268" fmla="*/ 294131 h 916648"/>
                <a:gd name="connsiteX269" fmla="*/ 358953 w 702000"/>
                <a:gd name="connsiteY269" fmla="*/ 306235 h 916648"/>
                <a:gd name="connsiteX270" fmla="*/ 339085 w 702000"/>
                <a:gd name="connsiteY270" fmla="*/ 305226 h 916648"/>
                <a:gd name="connsiteX271" fmla="*/ 331676 w 702000"/>
                <a:gd name="connsiteY271" fmla="*/ 292954 h 916648"/>
                <a:gd name="connsiteX272" fmla="*/ 332182 w 702000"/>
                <a:gd name="connsiteY272" fmla="*/ 256372 h 916648"/>
                <a:gd name="connsiteX273" fmla="*/ 340432 w 702000"/>
                <a:gd name="connsiteY273" fmla="*/ 246219 h 916648"/>
                <a:gd name="connsiteX274" fmla="*/ 349356 w 702000"/>
                <a:gd name="connsiteY274" fmla="*/ 244856 h 916648"/>
                <a:gd name="connsiteX275" fmla="*/ 270789 w 702000"/>
                <a:gd name="connsiteY275" fmla="*/ 244856 h 916648"/>
                <a:gd name="connsiteX276" fmla="*/ 279207 w 702000"/>
                <a:gd name="connsiteY276" fmla="*/ 245547 h 916648"/>
                <a:gd name="connsiteX277" fmla="*/ 289478 w 702000"/>
                <a:gd name="connsiteY277" fmla="*/ 254859 h 916648"/>
                <a:gd name="connsiteX278" fmla="*/ 290488 w 702000"/>
                <a:gd name="connsiteY278" fmla="*/ 294131 h 916648"/>
                <a:gd name="connsiteX279" fmla="*/ 280386 w 702000"/>
                <a:gd name="connsiteY279" fmla="*/ 306235 h 916648"/>
                <a:gd name="connsiteX280" fmla="*/ 260518 w 702000"/>
                <a:gd name="connsiteY280" fmla="*/ 305226 h 916648"/>
                <a:gd name="connsiteX281" fmla="*/ 253109 w 702000"/>
                <a:gd name="connsiteY281" fmla="*/ 292954 h 916648"/>
                <a:gd name="connsiteX282" fmla="*/ 253614 w 702000"/>
                <a:gd name="connsiteY282" fmla="*/ 256372 h 916648"/>
                <a:gd name="connsiteX283" fmla="*/ 261865 w 702000"/>
                <a:gd name="connsiteY283" fmla="*/ 246219 h 916648"/>
                <a:gd name="connsiteX284" fmla="*/ 270789 w 702000"/>
                <a:gd name="connsiteY284" fmla="*/ 244856 h 916648"/>
                <a:gd name="connsiteX285" fmla="*/ 510557 w 702000"/>
                <a:gd name="connsiteY285" fmla="*/ 244848 h 916648"/>
                <a:gd name="connsiteX286" fmla="*/ 519169 w 702000"/>
                <a:gd name="connsiteY286" fmla="*/ 244848 h 916648"/>
                <a:gd name="connsiteX287" fmla="*/ 519169 w 702000"/>
                <a:gd name="connsiteY287" fmla="*/ 307101 h 916648"/>
                <a:gd name="connsiteX288" fmla="*/ 510557 w 702000"/>
                <a:gd name="connsiteY288" fmla="*/ 307101 h 916648"/>
                <a:gd name="connsiteX289" fmla="*/ 510726 w 702000"/>
                <a:gd name="connsiteY289" fmla="*/ 255682 h 916648"/>
                <a:gd name="connsiteX290" fmla="*/ 495528 w 702000"/>
                <a:gd name="connsiteY290" fmla="*/ 267164 h 916648"/>
                <a:gd name="connsiteX291" fmla="*/ 495359 w 702000"/>
                <a:gd name="connsiteY291" fmla="*/ 257202 h 916648"/>
                <a:gd name="connsiteX292" fmla="*/ 196288 w 702000"/>
                <a:gd name="connsiteY292" fmla="*/ 244848 h 916648"/>
                <a:gd name="connsiteX293" fmla="*/ 204900 w 702000"/>
                <a:gd name="connsiteY293" fmla="*/ 244848 h 916648"/>
                <a:gd name="connsiteX294" fmla="*/ 204900 w 702000"/>
                <a:gd name="connsiteY294" fmla="*/ 307101 h 916648"/>
                <a:gd name="connsiteX295" fmla="*/ 196288 w 702000"/>
                <a:gd name="connsiteY295" fmla="*/ 307101 h 916648"/>
                <a:gd name="connsiteX296" fmla="*/ 196457 w 702000"/>
                <a:gd name="connsiteY296" fmla="*/ 255682 h 916648"/>
                <a:gd name="connsiteX297" fmla="*/ 181259 w 702000"/>
                <a:gd name="connsiteY297" fmla="*/ 267164 h 916648"/>
                <a:gd name="connsiteX298" fmla="*/ 181091 w 702000"/>
                <a:gd name="connsiteY298" fmla="*/ 257202 h 916648"/>
                <a:gd name="connsiteX299" fmla="*/ 517445 w 702000"/>
                <a:gd name="connsiteY299" fmla="*/ 180369 h 916648"/>
                <a:gd name="connsiteX300" fmla="*/ 501603 w 702000"/>
                <a:gd name="connsiteY300" fmla="*/ 219648 h 916648"/>
                <a:gd name="connsiteX301" fmla="*/ 501678 w 702000"/>
                <a:gd name="connsiteY301" fmla="*/ 219684 h 916648"/>
                <a:gd name="connsiteX302" fmla="*/ 512167 w 702000"/>
                <a:gd name="connsiteY302" fmla="*/ 219894 h 916648"/>
                <a:gd name="connsiteX303" fmla="*/ 518096 w 702000"/>
                <a:gd name="connsiteY303" fmla="*/ 210636 h 916648"/>
                <a:gd name="connsiteX304" fmla="*/ 517503 w 702000"/>
                <a:gd name="connsiteY304" fmla="*/ 180596 h 916648"/>
                <a:gd name="connsiteX305" fmla="*/ 438878 w 702000"/>
                <a:gd name="connsiteY305" fmla="*/ 180369 h 916648"/>
                <a:gd name="connsiteX306" fmla="*/ 423035 w 702000"/>
                <a:gd name="connsiteY306" fmla="*/ 219648 h 916648"/>
                <a:gd name="connsiteX307" fmla="*/ 423111 w 702000"/>
                <a:gd name="connsiteY307" fmla="*/ 219684 h 916648"/>
                <a:gd name="connsiteX308" fmla="*/ 433600 w 702000"/>
                <a:gd name="connsiteY308" fmla="*/ 219894 h 916648"/>
                <a:gd name="connsiteX309" fmla="*/ 439529 w 702000"/>
                <a:gd name="connsiteY309" fmla="*/ 210636 h 916648"/>
                <a:gd name="connsiteX310" fmla="*/ 438936 w 702000"/>
                <a:gd name="connsiteY310" fmla="*/ 180596 h 916648"/>
                <a:gd name="connsiteX311" fmla="*/ 203177 w 702000"/>
                <a:gd name="connsiteY311" fmla="*/ 180369 h 916648"/>
                <a:gd name="connsiteX312" fmla="*/ 187334 w 702000"/>
                <a:gd name="connsiteY312" fmla="*/ 219648 h 916648"/>
                <a:gd name="connsiteX313" fmla="*/ 187409 w 702000"/>
                <a:gd name="connsiteY313" fmla="*/ 219684 h 916648"/>
                <a:gd name="connsiteX314" fmla="*/ 197899 w 702000"/>
                <a:gd name="connsiteY314" fmla="*/ 219894 h 916648"/>
                <a:gd name="connsiteX315" fmla="*/ 203828 w 702000"/>
                <a:gd name="connsiteY315" fmla="*/ 210636 h 916648"/>
                <a:gd name="connsiteX316" fmla="*/ 203235 w 702000"/>
                <a:gd name="connsiteY316" fmla="*/ 180596 h 916648"/>
                <a:gd name="connsiteX317" fmla="*/ 506535 w 702000"/>
                <a:gd name="connsiteY317" fmla="*/ 172944 h 916648"/>
                <a:gd name="connsiteX318" fmla="*/ 501297 w 702000"/>
                <a:gd name="connsiteY318" fmla="*/ 173987 h 916648"/>
                <a:gd name="connsiteX319" fmla="*/ 496455 w 702000"/>
                <a:gd name="connsiteY319" fmla="*/ 181753 h 916648"/>
                <a:gd name="connsiteX320" fmla="*/ 496159 w 702000"/>
                <a:gd name="connsiteY320" fmla="*/ 209736 h 916648"/>
                <a:gd name="connsiteX321" fmla="*/ 496420 w 702000"/>
                <a:gd name="connsiteY321" fmla="*/ 211146 h 916648"/>
                <a:gd name="connsiteX322" fmla="*/ 496570 w 702000"/>
                <a:gd name="connsiteY322" fmla="*/ 211923 h 916648"/>
                <a:gd name="connsiteX323" fmla="*/ 512022 w 702000"/>
                <a:gd name="connsiteY323" fmla="*/ 173611 h 916648"/>
                <a:gd name="connsiteX324" fmla="*/ 511476 w 702000"/>
                <a:gd name="connsiteY324" fmla="*/ 173473 h 916648"/>
                <a:gd name="connsiteX325" fmla="*/ 506535 w 702000"/>
                <a:gd name="connsiteY325" fmla="*/ 172944 h 916648"/>
                <a:gd name="connsiteX326" fmla="*/ 427967 w 702000"/>
                <a:gd name="connsiteY326" fmla="*/ 172944 h 916648"/>
                <a:gd name="connsiteX327" fmla="*/ 422730 w 702000"/>
                <a:gd name="connsiteY327" fmla="*/ 173987 h 916648"/>
                <a:gd name="connsiteX328" fmla="*/ 417888 w 702000"/>
                <a:gd name="connsiteY328" fmla="*/ 181753 h 916648"/>
                <a:gd name="connsiteX329" fmla="*/ 417591 w 702000"/>
                <a:gd name="connsiteY329" fmla="*/ 209736 h 916648"/>
                <a:gd name="connsiteX330" fmla="*/ 417852 w 702000"/>
                <a:gd name="connsiteY330" fmla="*/ 211146 h 916648"/>
                <a:gd name="connsiteX331" fmla="*/ 418003 w 702000"/>
                <a:gd name="connsiteY331" fmla="*/ 211923 h 916648"/>
                <a:gd name="connsiteX332" fmla="*/ 433455 w 702000"/>
                <a:gd name="connsiteY332" fmla="*/ 173611 h 916648"/>
                <a:gd name="connsiteX333" fmla="*/ 432908 w 702000"/>
                <a:gd name="connsiteY333" fmla="*/ 173473 h 916648"/>
                <a:gd name="connsiteX334" fmla="*/ 427967 w 702000"/>
                <a:gd name="connsiteY334" fmla="*/ 172944 h 916648"/>
                <a:gd name="connsiteX335" fmla="*/ 192266 w 702000"/>
                <a:gd name="connsiteY335" fmla="*/ 172944 h 916648"/>
                <a:gd name="connsiteX336" fmla="*/ 187028 w 702000"/>
                <a:gd name="connsiteY336" fmla="*/ 173987 h 916648"/>
                <a:gd name="connsiteX337" fmla="*/ 182186 w 702000"/>
                <a:gd name="connsiteY337" fmla="*/ 181753 h 916648"/>
                <a:gd name="connsiteX338" fmla="*/ 181890 w 702000"/>
                <a:gd name="connsiteY338" fmla="*/ 209736 h 916648"/>
                <a:gd name="connsiteX339" fmla="*/ 182151 w 702000"/>
                <a:gd name="connsiteY339" fmla="*/ 211146 h 916648"/>
                <a:gd name="connsiteX340" fmla="*/ 182301 w 702000"/>
                <a:gd name="connsiteY340" fmla="*/ 211923 h 916648"/>
                <a:gd name="connsiteX341" fmla="*/ 197754 w 702000"/>
                <a:gd name="connsiteY341" fmla="*/ 173611 h 916648"/>
                <a:gd name="connsiteX342" fmla="*/ 197207 w 702000"/>
                <a:gd name="connsiteY342" fmla="*/ 173473 h 916648"/>
                <a:gd name="connsiteX343" fmla="*/ 192266 w 702000"/>
                <a:gd name="connsiteY343" fmla="*/ 172944 h 916648"/>
                <a:gd name="connsiteX344" fmla="*/ 506490 w 702000"/>
                <a:gd name="connsiteY344" fmla="*/ 165996 h 916648"/>
                <a:gd name="connsiteX345" fmla="*/ 514909 w 702000"/>
                <a:gd name="connsiteY345" fmla="*/ 166687 h 916648"/>
                <a:gd name="connsiteX346" fmla="*/ 525180 w 702000"/>
                <a:gd name="connsiteY346" fmla="*/ 175999 h 916648"/>
                <a:gd name="connsiteX347" fmla="*/ 526190 w 702000"/>
                <a:gd name="connsiteY347" fmla="*/ 215272 h 916648"/>
                <a:gd name="connsiteX348" fmla="*/ 516087 w 702000"/>
                <a:gd name="connsiteY348" fmla="*/ 227376 h 916648"/>
                <a:gd name="connsiteX349" fmla="*/ 496219 w 702000"/>
                <a:gd name="connsiteY349" fmla="*/ 226367 h 916648"/>
                <a:gd name="connsiteX350" fmla="*/ 488811 w 702000"/>
                <a:gd name="connsiteY350" fmla="*/ 214095 h 916648"/>
                <a:gd name="connsiteX351" fmla="*/ 489316 w 702000"/>
                <a:gd name="connsiteY351" fmla="*/ 177512 h 916648"/>
                <a:gd name="connsiteX352" fmla="*/ 497566 w 702000"/>
                <a:gd name="connsiteY352" fmla="*/ 167360 h 916648"/>
                <a:gd name="connsiteX353" fmla="*/ 506490 w 702000"/>
                <a:gd name="connsiteY353" fmla="*/ 165996 h 916648"/>
                <a:gd name="connsiteX354" fmla="*/ 427923 w 702000"/>
                <a:gd name="connsiteY354" fmla="*/ 165996 h 916648"/>
                <a:gd name="connsiteX355" fmla="*/ 436342 w 702000"/>
                <a:gd name="connsiteY355" fmla="*/ 166687 h 916648"/>
                <a:gd name="connsiteX356" fmla="*/ 446613 w 702000"/>
                <a:gd name="connsiteY356" fmla="*/ 175999 h 916648"/>
                <a:gd name="connsiteX357" fmla="*/ 447623 w 702000"/>
                <a:gd name="connsiteY357" fmla="*/ 215272 h 916648"/>
                <a:gd name="connsiteX358" fmla="*/ 437520 w 702000"/>
                <a:gd name="connsiteY358" fmla="*/ 227376 h 916648"/>
                <a:gd name="connsiteX359" fmla="*/ 417652 w 702000"/>
                <a:gd name="connsiteY359" fmla="*/ 226367 h 916648"/>
                <a:gd name="connsiteX360" fmla="*/ 410244 w 702000"/>
                <a:gd name="connsiteY360" fmla="*/ 214095 h 916648"/>
                <a:gd name="connsiteX361" fmla="*/ 410749 w 702000"/>
                <a:gd name="connsiteY361" fmla="*/ 177512 h 916648"/>
                <a:gd name="connsiteX362" fmla="*/ 418999 w 702000"/>
                <a:gd name="connsiteY362" fmla="*/ 167360 h 916648"/>
                <a:gd name="connsiteX363" fmla="*/ 427923 w 702000"/>
                <a:gd name="connsiteY363" fmla="*/ 165996 h 916648"/>
                <a:gd name="connsiteX364" fmla="*/ 192221 w 702000"/>
                <a:gd name="connsiteY364" fmla="*/ 165996 h 916648"/>
                <a:gd name="connsiteX365" fmla="*/ 200640 w 702000"/>
                <a:gd name="connsiteY365" fmla="*/ 166687 h 916648"/>
                <a:gd name="connsiteX366" fmla="*/ 210911 w 702000"/>
                <a:gd name="connsiteY366" fmla="*/ 175999 h 916648"/>
                <a:gd name="connsiteX367" fmla="*/ 211921 w 702000"/>
                <a:gd name="connsiteY367" fmla="*/ 215272 h 916648"/>
                <a:gd name="connsiteX368" fmla="*/ 201819 w 702000"/>
                <a:gd name="connsiteY368" fmla="*/ 227376 h 916648"/>
                <a:gd name="connsiteX369" fmla="*/ 181951 w 702000"/>
                <a:gd name="connsiteY369" fmla="*/ 226367 h 916648"/>
                <a:gd name="connsiteX370" fmla="*/ 174542 w 702000"/>
                <a:gd name="connsiteY370" fmla="*/ 214095 h 916648"/>
                <a:gd name="connsiteX371" fmla="*/ 175047 w 702000"/>
                <a:gd name="connsiteY371" fmla="*/ 177512 h 916648"/>
                <a:gd name="connsiteX372" fmla="*/ 183298 w 702000"/>
                <a:gd name="connsiteY372" fmla="*/ 167360 h 916648"/>
                <a:gd name="connsiteX373" fmla="*/ 192221 w 702000"/>
                <a:gd name="connsiteY373" fmla="*/ 165996 h 916648"/>
                <a:gd name="connsiteX374" fmla="*/ 353423 w 702000"/>
                <a:gd name="connsiteY374" fmla="*/ 165989 h 916648"/>
                <a:gd name="connsiteX375" fmla="*/ 362035 w 702000"/>
                <a:gd name="connsiteY375" fmla="*/ 165989 h 916648"/>
                <a:gd name="connsiteX376" fmla="*/ 362035 w 702000"/>
                <a:gd name="connsiteY376" fmla="*/ 228241 h 916648"/>
                <a:gd name="connsiteX377" fmla="*/ 353423 w 702000"/>
                <a:gd name="connsiteY377" fmla="*/ 228241 h 916648"/>
                <a:gd name="connsiteX378" fmla="*/ 353592 w 702000"/>
                <a:gd name="connsiteY378" fmla="*/ 176823 h 916648"/>
                <a:gd name="connsiteX379" fmla="*/ 338394 w 702000"/>
                <a:gd name="connsiteY379" fmla="*/ 188305 h 916648"/>
                <a:gd name="connsiteX380" fmla="*/ 338225 w 702000"/>
                <a:gd name="connsiteY380" fmla="*/ 178342 h 916648"/>
                <a:gd name="connsiteX381" fmla="*/ 274856 w 702000"/>
                <a:gd name="connsiteY381" fmla="*/ 165989 h 916648"/>
                <a:gd name="connsiteX382" fmla="*/ 283468 w 702000"/>
                <a:gd name="connsiteY382" fmla="*/ 165989 h 916648"/>
                <a:gd name="connsiteX383" fmla="*/ 283468 w 702000"/>
                <a:gd name="connsiteY383" fmla="*/ 228241 h 916648"/>
                <a:gd name="connsiteX384" fmla="*/ 274856 w 702000"/>
                <a:gd name="connsiteY384" fmla="*/ 228241 h 916648"/>
                <a:gd name="connsiteX385" fmla="*/ 275024 w 702000"/>
                <a:gd name="connsiteY385" fmla="*/ 176823 h 916648"/>
                <a:gd name="connsiteX386" fmla="*/ 259827 w 702000"/>
                <a:gd name="connsiteY386" fmla="*/ 188305 h 916648"/>
                <a:gd name="connsiteX387" fmla="*/ 259658 w 702000"/>
                <a:gd name="connsiteY387" fmla="*/ 178342 h 916648"/>
                <a:gd name="connsiteX388" fmla="*/ 169857 w 702000"/>
                <a:gd name="connsiteY388" fmla="*/ 145796 h 916648"/>
                <a:gd name="connsiteX389" fmla="*/ 142555 w 702000"/>
                <a:gd name="connsiteY389" fmla="*/ 173098 h 916648"/>
                <a:gd name="connsiteX390" fmla="*/ 142555 w 702000"/>
                <a:gd name="connsiteY390" fmla="*/ 535693 h 916648"/>
                <a:gd name="connsiteX391" fmla="*/ 169857 w 702000"/>
                <a:gd name="connsiteY391" fmla="*/ 562995 h 916648"/>
                <a:gd name="connsiteX392" fmla="*/ 532142 w 702000"/>
                <a:gd name="connsiteY392" fmla="*/ 562995 h 916648"/>
                <a:gd name="connsiteX393" fmla="*/ 559444 w 702000"/>
                <a:gd name="connsiteY393" fmla="*/ 535693 h 916648"/>
                <a:gd name="connsiteX394" fmla="*/ 559444 w 702000"/>
                <a:gd name="connsiteY394" fmla="*/ 173098 h 916648"/>
                <a:gd name="connsiteX395" fmla="*/ 532142 w 702000"/>
                <a:gd name="connsiteY395" fmla="*/ 145796 h 916648"/>
                <a:gd name="connsiteX396" fmla="*/ 351000 w 702000"/>
                <a:gd name="connsiteY396" fmla="*/ 0 h 916648"/>
                <a:gd name="connsiteX397" fmla="*/ 701697 w 702000"/>
                <a:gd name="connsiteY397" fmla="*/ 118802 h 916648"/>
                <a:gd name="connsiteX398" fmla="*/ 701697 w 702000"/>
                <a:gd name="connsiteY398" fmla="*/ 350596 h 916648"/>
                <a:gd name="connsiteX399" fmla="*/ 702000 w 702000"/>
                <a:gd name="connsiteY399" fmla="*/ 354621 h 916648"/>
                <a:gd name="connsiteX400" fmla="*/ 701697 w 702000"/>
                <a:gd name="connsiteY400" fmla="*/ 363984 h 916648"/>
                <a:gd name="connsiteX401" fmla="*/ 701697 w 702000"/>
                <a:gd name="connsiteY401" fmla="*/ 381251 h 916648"/>
                <a:gd name="connsiteX402" fmla="*/ 701139 w 702000"/>
                <a:gd name="connsiteY402" fmla="*/ 381251 h 916648"/>
                <a:gd name="connsiteX403" fmla="*/ 700816 w 702000"/>
                <a:gd name="connsiteY403" fmla="*/ 391247 h 916648"/>
                <a:gd name="connsiteX404" fmla="*/ 351000 w 702000"/>
                <a:gd name="connsiteY404" fmla="*/ 916648 h 916648"/>
                <a:gd name="connsiteX405" fmla="*/ 1185 w 702000"/>
                <a:gd name="connsiteY405" fmla="*/ 391247 h 916648"/>
                <a:gd name="connsiteX406" fmla="*/ 862 w 702000"/>
                <a:gd name="connsiteY406" fmla="*/ 381251 h 916648"/>
                <a:gd name="connsiteX407" fmla="*/ 303 w 702000"/>
                <a:gd name="connsiteY407" fmla="*/ 381251 h 916648"/>
                <a:gd name="connsiteX408" fmla="*/ 303 w 702000"/>
                <a:gd name="connsiteY408" fmla="*/ 363984 h 916648"/>
                <a:gd name="connsiteX409" fmla="*/ 0 w 702000"/>
                <a:gd name="connsiteY409" fmla="*/ 354621 h 916648"/>
                <a:gd name="connsiteX410" fmla="*/ 303 w 702000"/>
                <a:gd name="connsiteY410" fmla="*/ 350596 h 916648"/>
                <a:gd name="connsiteX411" fmla="*/ 303 w 702000"/>
                <a:gd name="connsiteY411" fmla="*/ 118802 h 9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</a:cxnLst>
              <a:rect l="l" t="t" r="r" b="b"/>
              <a:pathLst>
                <a:path w="702000" h="916648">
                  <a:moveTo>
                    <a:pt x="487124" y="507855"/>
                  </a:moveTo>
                  <a:lnTo>
                    <a:pt x="529145" y="507855"/>
                  </a:lnTo>
                  <a:lnTo>
                    <a:pt x="529145" y="515869"/>
                  </a:lnTo>
                  <a:lnTo>
                    <a:pt x="487124" y="515869"/>
                  </a:lnTo>
                  <a:close/>
                  <a:moveTo>
                    <a:pt x="438878" y="494930"/>
                  </a:moveTo>
                  <a:lnTo>
                    <a:pt x="423035" y="534209"/>
                  </a:lnTo>
                  <a:lnTo>
                    <a:pt x="423111" y="534245"/>
                  </a:lnTo>
                  <a:cubicBezTo>
                    <a:pt x="426204" y="535386"/>
                    <a:pt x="431554" y="535355"/>
                    <a:pt x="433600" y="534455"/>
                  </a:cubicBezTo>
                  <a:cubicBezTo>
                    <a:pt x="435939" y="533426"/>
                    <a:pt x="438640" y="531746"/>
                    <a:pt x="439529" y="525197"/>
                  </a:cubicBezTo>
                  <a:cubicBezTo>
                    <a:pt x="440419" y="518647"/>
                    <a:pt x="440732" y="502765"/>
                    <a:pt x="438936" y="495157"/>
                  </a:cubicBezTo>
                  <a:close/>
                  <a:moveTo>
                    <a:pt x="203177" y="494930"/>
                  </a:moveTo>
                  <a:lnTo>
                    <a:pt x="187334" y="534209"/>
                  </a:lnTo>
                  <a:lnTo>
                    <a:pt x="187409" y="534245"/>
                  </a:lnTo>
                  <a:cubicBezTo>
                    <a:pt x="190502" y="535386"/>
                    <a:pt x="195852" y="535355"/>
                    <a:pt x="197899" y="534455"/>
                  </a:cubicBezTo>
                  <a:cubicBezTo>
                    <a:pt x="200237" y="533426"/>
                    <a:pt x="202938" y="531746"/>
                    <a:pt x="203828" y="525197"/>
                  </a:cubicBezTo>
                  <a:cubicBezTo>
                    <a:pt x="204717" y="518647"/>
                    <a:pt x="205030" y="502765"/>
                    <a:pt x="203235" y="495157"/>
                  </a:cubicBezTo>
                  <a:close/>
                  <a:moveTo>
                    <a:pt x="427967" y="487505"/>
                  </a:moveTo>
                  <a:cubicBezTo>
                    <a:pt x="425999" y="487551"/>
                    <a:pt x="423982" y="487858"/>
                    <a:pt x="422730" y="488548"/>
                  </a:cubicBezTo>
                  <a:cubicBezTo>
                    <a:pt x="420227" y="489928"/>
                    <a:pt x="419436" y="490099"/>
                    <a:pt x="417888" y="496314"/>
                  </a:cubicBezTo>
                  <a:cubicBezTo>
                    <a:pt x="416340" y="502529"/>
                    <a:pt x="416126" y="516268"/>
                    <a:pt x="417591" y="524296"/>
                  </a:cubicBezTo>
                  <a:cubicBezTo>
                    <a:pt x="417683" y="524798"/>
                    <a:pt x="417770" y="525268"/>
                    <a:pt x="417852" y="525706"/>
                  </a:cubicBezTo>
                  <a:lnTo>
                    <a:pt x="418003" y="526484"/>
                  </a:lnTo>
                  <a:lnTo>
                    <a:pt x="433455" y="488172"/>
                  </a:lnTo>
                  <a:lnTo>
                    <a:pt x="432908" y="488034"/>
                  </a:lnTo>
                  <a:cubicBezTo>
                    <a:pt x="431854" y="487676"/>
                    <a:pt x="429936" y="487460"/>
                    <a:pt x="427967" y="487505"/>
                  </a:cubicBezTo>
                  <a:close/>
                  <a:moveTo>
                    <a:pt x="192266" y="487505"/>
                  </a:moveTo>
                  <a:cubicBezTo>
                    <a:pt x="190298" y="487551"/>
                    <a:pt x="188280" y="487858"/>
                    <a:pt x="187028" y="488548"/>
                  </a:cubicBezTo>
                  <a:cubicBezTo>
                    <a:pt x="184525" y="489928"/>
                    <a:pt x="183734" y="490099"/>
                    <a:pt x="182186" y="496314"/>
                  </a:cubicBezTo>
                  <a:cubicBezTo>
                    <a:pt x="180638" y="502529"/>
                    <a:pt x="180424" y="516268"/>
                    <a:pt x="181890" y="524296"/>
                  </a:cubicBezTo>
                  <a:cubicBezTo>
                    <a:pt x="181981" y="524798"/>
                    <a:pt x="182068" y="525268"/>
                    <a:pt x="182151" y="525706"/>
                  </a:cubicBezTo>
                  <a:lnTo>
                    <a:pt x="182301" y="526484"/>
                  </a:lnTo>
                  <a:lnTo>
                    <a:pt x="197754" y="488172"/>
                  </a:lnTo>
                  <a:lnTo>
                    <a:pt x="197207" y="488034"/>
                  </a:lnTo>
                  <a:cubicBezTo>
                    <a:pt x="196153" y="487676"/>
                    <a:pt x="194234" y="487460"/>
                    <a:pt x="192266" y="487505"/>
                  </a:cubicBezTo>
                  <a:close/>
                  <a:moveTo>
                    <a:pt x="427923" y="480557"/>
                  </a:moveTo>
                  <a:cubicBezTo>
                    <a:pt x="431276" y="480498"/>
                    <a:pt x="434534" y="480829"/>
                    <a:pt x="436342" y="481248"/>
                  </a:cubicBezTo>
                  <a:cubicBezTo>
                    <a:pt x="438920" y="481846"/>
                    <a:pt x="443554" y="480614"/>
                    <a:pt x="446613" y="490560"/>
                  </a:cubicBezTo>
                  <a:cubicBezTo>
                    <a:pt x="449671" y="500507"/>
                    <a:pt x="449138" y="521270"/>
                    <a:pt x="447623" y="529832"/>
                  </a:cubicBezTo>
                  <a:cubicBezTo>
                    <a:pt x="446107" y="538395"/>
                    <a:pt x="441505" y="540592"/>
                    <a:pt x="437520" y="541936"/>
                  </a:cubicBezTo>
                  <a:cubicBezTo>
                    <a:pt x="433535" y="543281"/>
                    <a:pt x="422198" y="543141"/>
                    <a:pt x="417652" y="540928"/>
                  </a:cubicBezTo>
                  <a:cubicBezTo>
                    <a:pt x="413106" y="538714"/>
                    <a:pt x="412741" y="539152"/>
                    <a:pt x="410244" y="528656"/>
                  </a:cubicBezTo>
                  <a:cubicBezTo>
                    <a:pt x="407746" y="518160"/>
                    <a:pt x="408111" y="500199"/>
                    <a:pt x="410749" y="492073"/>
                  </a:cubicBezTo>
                  <a:cubicBezTo>
                    <a:pt x="413387" y="483948"/>
                    <a:pt x="414734" y="483725"/>
                    <a:pt x="418999" y="481921"/>
                  </a:cubicBezTo>
                  <a:cubicBezTo>
                    <a:pt x="421132" y="481019"/>
                    <a:pt x="424569" y="480617"/>
                    <a:pt x="427923" y="480557"/>
                  </a:cubicBezTo>
                  <a:close/>
                  <a:moveTo>
                    <a:pt x="192221" y="480557"/>
                  </a:moveTo>
                  <a:cubicBezTo>
                    <a:pt x="195575" y="480498"/>
                    <a:pt x="198832" y="480829"/>
                    <a:pt x="200640" y="481248"/>
                  </a:cubicBezTo>
                  <a:cubicBezTo>
                    <a:pt x="203219" y="481846"/>
                    <a:pt x="207852" y="480614"/>
                    <a:pt x="210911" y="490560"/>
                  </a:cubicBezTo>
                  <a:cubicBezTo>
                    <a:pt x="213970" y="500507"/>
                    <a:pt x="213436" y="521270"/>
                    <a:pt x="211921" y="529832"/>
                  </a:cubicBezTo>
                  <a:cubicBezTo>
                    <a:pt x="210406" y="538395"/>
                    <a:pt x="205804" y="540592"/>
                    <a:pt x="201819" y="541936"/>
                  </a:cubicBezTo>
                  <a:cubicBezTo>
                    <a:pt x="197834" y="543281"/>
                    <a:pt x="186497" y="543141"/>
                    <a:pt x="181951" y="540928"/>
                  </a:cubicBezTo>
                  <a:cubicBezTo>
                    <a:pt x="177404" y="538714"/>
                    <a:pt x="177040" y="539152"/>
                    <a:pt x="174542" y="528656"/>
                  </a:cubicBezTo>
                  <a:cubicBezTo>
                    <a:pt x="172045" y="518160"/>
                    <a:pt x="172409" y="500199"/>
                    <a:pt x="175047" y="492073"/>
                  </a:cubicBezTo>
                  <a:cubicBezTo>
                    <a:pt x="177685" y="483948"/>
                    <a:pt x="179032" y="483725"/>
                    <a:pt x="183298" y="481921"/>
                  </a:cubicBezTo>
                  <a:cubicBezTo>
                    <a:pt x="185430" y="481019"/>
                    <a:pt x="188868" y="480617"/>
                    <a:pt x="192221" y="480557"/>
                  </a:cubicBezTo>
                  <a:close/>
                  <a:moveTo>
                    <a:pt x="353423" y="480550"/>
                  </a:moveTo>
                  <a:lnTo>
                    <a:pt x="362035" y="480550"/>
                  </a:lnTo>
                  <a:lnTo>
                    <a:pt x="362035" y="542802"/>
                  </a:lnTo>
                  <a:lnTo>
                    <a:pt x="353423" y="542802"/>
                  </a:lnTo>
                  <a:lnTo>
                    <a:pt x="353592" y="491383"/>
                  </a:lnTo>
                  <a:lnTo>
                    <a:pt x="338394" y="502866"/>
                  </a:lnTo>
                  <a:lnTo>
                    <a:pt x="338225" y="492903"/>
                  </a:lnTo>
                  <a:close/>
                  <a:moveTo>
                    <a:pt x="274856" y="480550"/>
                  </a:moveTo>
                  <a:lnTo>
                    <a:pt x="283468" y="480550"/>
                  </a:lnTo>
                  <a:lnTo>
                    <a:pt x="283468" y="542802"/>
                  </a:lnTo>
                  <a:lnTo>
                    <a:pt x="274856" y="542802"/>
                  </a:lnTo>
                  <a:lnTo>
                    <a:pt x="275024" y="491383"/>
                  </a:lnTo>
                  <a:lnTo>
                    <a:pt x="259827" y="502866"/>
                  </a:lnTo>
                  <a:lnTo>
                    <a:pt x="259658" y="492903"/>
                  </a:lnTo>
                  <a:close/>
                  <a:moveTo>
                    <a:pt x="281744" y="416363"/>
                  </a:moveTo>
                  <a:lnTo>
                    <a:pt x="265901" y="455642"/>
                  </a:lnTo>
                  <a:lnTo>
                    <a:pt x="265976" y="455678"/>
                  </a:lnTo>
                  <a:cubicBezTo>
                    <a:pt x="269069" y="456819"/>
                    <a:pt x="274419" y="456788"/>
                    <a:pt x="276466" y="455888"/>
                  </a:cubicBezTo>
                  <a:cubicBezTo>
                    <a:pt x="278804" y="454859"/>
                    <a:pt x="281505" y="453179"/>
                    <a:pt x="282395" y="446629"/>
                  </a:cubicBezTo>
                  <a:cubicBezTo>
                    <a:pt x="283284" y="440080"/>
                    <a:pt x="283597" y="424198"/>
                    <a:pt x="281802" y="416589"/>
                  </a:cubicBezTo>
                  <a:close/>
                  <a:moveTo>
                    <a:pt x="203177" y="416363"/>
                  </a:moveTo>
                  <a:lnTo>
                    <a:pt x="187334" y="455642"/>
                  </a:lnTo>
                  <a:lnTo>
                    <a:pt x="187409" y="455678"/>
                  </a:lnTo>
                  <a:cubicBezTo>
                    <a:pt x="190502" y="456819"/>
                    <a:pt x="195852" y="456788"/>
                    <a:pt x="197899" y="455888"/>
                  </a:cubicBezTo>
                  <a:cubicBezTo>
                    <a:pt x="200237" y="454859"/>
                    <a:pt x="202938" y="453179"/>
                    <a:pt x="203828" y="446629"/>
                  </a:cubicBezTo>
                  <a:cubicBezTo>
                    <a:pt x="204717" y="440080"/>
                    <a:pt x="205030" y="424198"/>
                    <a:pt x="203235" y="416589"/>
                  </a:cubicBezTo>
                  <a:close/>
                  <a:moveTo>
                    <a:pt x="270833" y="408938"/>
                  </a:moveTo>
                  <a:cubicBezTo>
                    <a:pt x="268865" y="408984"/>
                    <a:pt x="266847" y="409291"/>
                    <a:pt x="265596" y="409981"/>
                  </a:cubicBezTo>
                  <a:cubicBezTo>
                    <a:pt x="263092" y="411361"/>
                    <a:pt x="262302" y="411532"/>
                    <a:pt x="260753" y="417747"/>
                  </a:cubicBezTo>
                  <a:cubicBezTo>
                    <a:pt x="259205" y="423962"/>
                    <a:pt x="258991" y="437701"/>
                    <a:pt x="260457" y="445729"/>
                  </a:cubicBezTo>
                  <a:cubicBezTo>
                    <a:pt x="260549" y="446231"/>
                    <a:pt x="260635" y="446700"/>
                    <a:pt x="260718" y="447139"/>
                  </a:cubicBezTo>
                  <a:lnTo>
                    <a:pt x="260868" y="447917"/>
                  </a:lnTo>
                  <a:lnTo>
                    <a:pt x="276321" y="409605"/>
                  </a:lnTo>
                  <a:lnTo>
                    <a:pt x="275774" y="409467"/>
                  </a:lnTo>
                  <a:cubicBezTo>
                    <a:pt x="274720" y="409109"/>
                    <a:pt x="272801" y="408892"/>
                    <a:pt x="270833" y="408938"/>
                  </a:cubicBezTo>
                  <a:close/>
                  <a:moveTo>
                    <a:pt x="192266" y="408938"/>
                  </a:moveTo>
                  <a:cubicBezTo>
                    <a:pt x="190298" y="408984"/>
                    <a:pt x="188280" y="409291"/>
                    <a:pt x="187028" y="409981"/>
                  </a:cubicBezTo>
                  <a:cubicBezTo>
                    <a:pt x="184525" y="411361"/>
                    <a:pt x="183734" y="411532"/>
                    <a:pt x="182186" y="417747"/>
                  </a:cubicBezTo>
                  <a:cubicBezTo>
                    <a:pt x="180638" y="423962"/>
                    <a:pt x="180424" y="437701"/>
                    <a:pt x="181890" y="445729"/>
                  </a:cubicBezTo>
                  <a:cubicBezTo>
                    <a:pt x="181981" y="446231"/>
                    <a:pt x="182068" y="446700"/>
                    <a:pt x="182151" y="447139"/>
                  </a:cubicBezTo>
                  <a:lnTo>
                    <a:pt x="182301" y="447917"/>
                  </a:lnTo>
                  <a:lnTo>
                    <a:pt x="197754" y="409605"/>
                  </a:lnTo>
                  <a:lnTo>
                    <a:pt x="197207" y="409467"/>
                  </a:lnTo>
                  <a:cubicBezTo>
                    <a:pt x="196153" y="409109"/>
                    <a:pt x="194234" y="408892"/>
                    <a:pt x="192266" y="408938"/>
                  </a:cubicBezTo>
                  <a:close/>
                  <a:moveTo>
                    <a:pt x="270789" y="401990"/>
                  </a:moveTo>
                  <a:cubicBezTo>
                    <a:pt x="274142" y="401930"/>
                    <a:pt x="277399" y="402262"/>
                    <a:pt x="279207" y="402681"/>
                  </a:cubicBezTo>
                  <a:cubicBezTo>
                    <a:pt x="281786" y="403279"/>
                    <a:pt x="286419" y="402046"/>
                    <a:pt x="289478" y="411993"/>
                  </a:cubicBezTo>
                  <a:cubicBezTo>
                    <a:pt x="292537" y="421940"/>
                    <a:pt x="292004" y="442703"/>
                    <a:pt x="290488" y="451265"/>
                  </a:cubicBezTo>
                  <a:cubicBezTo>
                    <a:pt x="288973" y="459828"/>
                    <a:pt x="284371" y="462024"/>
                    <a:pt x="280386" y="463369"/>
                  </a:cubicBezTo>
                  <a:cubicBezTo>
                    <a:pt x="276401" y="464714"/>
                    <a:pt x="265064" y="464574"/>
                    <a:pt x="260518" y="462361"/>
                  </a:cubicBezTo>
                  <a:cubicBezTo>
                    <a:pt x="255972" y="460147"/>
                    <a:pt x="255607" y="460585"/>
                    <a:pt x="253109" y="450089"/>
                  </a:cubicBezTo>
                  <a:cubicBezTo>
                    <a:pt x="250612" y="439593"/>
                    <a:pt x="250976" y="421631"/>
                    <a:pt x="253614" y="413506"/>
                  </a:cubicBezTo>
                  <a:cubicBezTo>
                    <a:pt x="256252" y="405381"/>
                    <a:pt x="257599" y="405158"/>
                    <a:pt x="261865" y="403354"/>
                  </a:cubicBezTo>
                  <a:cubicBezTo>
                    <a:pt x="263997" y="402452"/>
                    <a:pt x="267435" y="402050"/>
                    <a:pt x="270789" y="401990"/>
                  </a:cubicBezTo>
                  <a:close/>
                  <a:moveTo>
                    <a:pt x="192221" y="401990"/>
                  </a:moveTo>
                  <a:cubicBezTo>
                    <a:pt x="195575" y="401930"/>
                    <a:pt x="198832" y="402262"/>
                    <a:pt x="200640" y="402681"/>
                  </a:cubicBezTo>
                  <a:cubicBezTo>
                    <a:pt x="203219" y="403279"/>
                    <a:pt x="207852" y="402046"/>
                    <a:pt x="210911" y="411993"/>
                  </a:cubicBezTo>
                  <a:cubicBezTo>
                    <a:pt x="213970" y="421940"/>
                    <a:pt x="213436" y="442703"/>
                    <a:pt x="211921" y="451265"/>
                  </a:cubicBezTo>
                  <a:cubicBezTo>
                    <a:pt x="210406" y="459828"/>
                    <a:pt x="205804" y="462024"/>
                    <a:pt x="201819" y="463369"/>
                  </a:cubicBezTo>
                  <a:cubicBezTo>
                    <a:pt x="197834" y="464714"/>
                    <a:pt x="186497" y="464574"/>
                    <a:pt x="181951" y="462361"/>
                  </a:cubicBezTo>
                  <a:cubicBezTo>
                    <a:pt x="177404" y="460147"/>
                    <a:pt x="177040" y="460585"/>
                    <a:pt x="174542" y="450089"/>
                  </a:cubicBezTo>
                  <a:cubicBezTo>
                    <a:pt x="172045" y="439593"/>
                    <a:pt x="172409" y="421631"/>
                    <a:pt x="175047" y="413506"/>
                  </a:cubicBezTo>
                  <a:cubicBezTo>
                    <a:pt x="177685" y="405381"/>
                    <a:pt x="179032" y="405158"/>
                    <a:pt x="183298" y="403354"/>
                  </a:cubicBezTo>
                  <a:cubicBezTo>
                    <a:pt x="185430" y="402452"/>
                    <a:pt x="188868" y="402050"/>
                    <a:pt x="192221" y="401990"/>
                  </a:cubicBezTo>
                  <a:close/>
                  <a:moveTo>
                    <a:pt x="510557" y="401983"/>
                  </a:moveTo>
                  <a:lnTo>
                    <a:pt x="519169" y="401983"/>
                  </a:lnTo>
                  <a:lnTo>
                    <a:pt x="519169" y="464235"/>
                  </a:lnTo>
                  <a:lnTo>
                    <a:pt x="510557" y="464235"/>
                  </a:lnTo>
                  <a:lnTo>
                    <a:pt x="510726" y="412816"/>
                  </a:lnTo>
                  <a:lnTo>
                    <a:pt x="495528" y="424299"/>
                  </a:lnTo>
                  <a:lnTo>
                    <a:pt x="495359" y="414336"/>
                  </a:lnTo>
                  <a:close/>
                  <a:moveTo>
                    <a:pt x="431990" y="401983"/>
                  </a:moveTo>
                  <a:lnTo>
                    <a:pt x="440602" y="401983"/>
                  </a:lnTo>
                  <a:lnTo>
                    <a:pt x="440602" y="464235"/>
                  </a:lnTo>
                  <a:lnTo>
                    <a:pt x="431990" y="464235"/>
                  </a:lnTo>
                  <a:lnTo>
                    <a:pt x="432159" y="412816"/>
                  </a:lnTo>
                  <a:lnTo>
                    <a:pt x="416961" y="424299"/>
                  </a:lnTo>
                  <a:lnTo>
                    <a:pt x="416792" y="414336"/>
                  </a:lnTo>
                  <a:close/>
                  <a:moveTo>
                    <a:pt x="353423" y="401983"/>
                  </a:moveTo>
                  <a:lnTo>
                    <a:pt x="362035" y="401983"/>
                  </a:lnTo>
                  <a:lnTo>
                    <a:pt x="362035" y="464235"/>
                  </a:lnTo>
                  <a:lnTo>
                    <a:pt x="353423" y="464235"/>
                  </a:lnTo>
                  <a:lnTo>
                    <a:pt x="353592" y="412816"/>
                  </a:lnTo>
                  <a:lnTo>
                    <a:pt x="338394" y="424299"/>
                  </a:lnTo>
                  <a:lnTo>
                    <a:pt x="338225" y="414336"/>
                  </a:lnTo>
                  <a:close/>
                  <a:moveTo>
                    <a:pt x="360311" y="337796"/>
                  </a:moveTo>
                  <a:lnTo>
                    <a:pt x="344468" y="377075"/>
                  </a:lnTo>
                  <a:lnTo>
                    <a:pt x="344543" y="377111"/>
                  </a:lnTo>
                  <a:cubicBezTo>
                    <a:pt x="347636" y="378252"/>
                    <a:pt x="352987" y="378221"/>
                    <a:pt x="355033" y="377321"/>
                  </a:cubicBezTo>
                  <a:cubicBezTo>
                    <a:pt x="357372" y="376292"/>
                    <a:pt x="360073" y="374612"/>
                    <a:pt x="360962" y="368062"/>
                  </a:cubicBezTo>
                  <a:cubicBezTo>
                    <a:pt x="361851" y="361513"/>
                    <a:pt x="362164" y="345631"/>
                    <a:pt x="360369" y="338022"/>
                  </a:cubicBezTo>
                  <a:close/>
                  <a:moveTo>
                    <a:pt x="281744" y="337796"/>
                  </a:moveTo>
                  <a:lnTo>
                    <a:pt x="265901" y="377075"/>
                  </a:lnTo>
                  <a:lnTo>
                    <a:pt x="265976" y="377111"/>
                  </a:lnTo>
                  <a:cubicBezTo>
                    <a:pt x="269069" y="378252"/>
                    <a:pt x="274419" y="378221"/>
                    <a:pt x="276466" y="377321"/>
                  </a:cubicBezTo>
                  <a:cubicBezTo>
                    <a:pt x="278804" y="376292"/>
                    <a:pt x="281505" y="374612"/>
                    <a:pt x="282395" y="368062"/>
                  </a:cubicBezTo>
                  <a:cubicBezTo>
                    <a:pt x="283284" y="361513"/>
                    <a:pt x="283597" y="345631"/>
                    <a:pt x="281802" y="338022"/>
                  </a:cubicBezTo>
                  <a:close/>
                  <a:moveTo>
                    <a:pt x="349400" y="330371"/>
                  </a:moveTo>
                  <a:cubicBezTo>
                    <a:pt x="347432" y="330416"/>
                    <a:pt x="345414" y="330724"/>
                    <a:pt x="344163" y="331414"/>
                  </a:cubicBezTo>
                  <a:cubicBezTo>
                    <a:pt x="341659" y="332794"/>
                    <a:pt x="340869" y="332964"/>
                    <a:pt x="339321" y="339180"/>
                  </a:cubicBezTo>
                  <a:cubicBezTo>
                    <a:pt x="337772" y="345395"/>
                    <a:pt x="337558" y="359134"/>
                    <a:pt x="339024" y="367162"/>
                  </a:cubicBezTo>
                  <a:cubicBezTo>
                    <a:pt x="339116" y="367664"/>
                    <a:pt x="339203" y="368133"/>
                    <a:pt x="339285" y="368572"/>
                  </a:cubicBezTo>
                  <a:lnTo>
                    <a:pt x="339435" y="369350"/>
                  </a:lnTo>
                  <a:lnTo>
                    <a:pt x="354888" y="331037"/>
                  </a:lnTo>
                  <a:lnTo>
                    <a:pt x="354341" y="330900"/>
                  </a:lnTo>
                  <a:cubicBezTo>
                    <a:pt x="353287" y="330542"/>
                    <a:pt x="351368" y="330325"/>
                    <a:pt x="349400" y="330371"/>
                  </a:cubicBezTo>
                  <a:close/>
                  <a:moveTo>
                    <a:pt x="270833" y="330371"/>
                  </a:moveTo>
                  <a:cubicBezTo>
                    <a:pt x="268865" y="330416"/>
                    <a:pt x="266847" y="330724"/>
                    <a:pt x="265596" y="331414"/>
                  </a:cubicBezTo>
                  <a:cubicBezTo>
                    <a:pt x="263092" y="332794"/>
                    <a:pt x="262302" y="332964"/>
                    <a:pt x="260753" y="339180"/>
                  </a:cubicBezTo>
                  <a:cubicBezTo>
                    <a:pt x="259205" y="345395"/>
                    <a:pt x="258991" y="359134"/>
                    <a:pt x="260457" y="367162"/>
                  </a:cubicBezTo>
                  <a:cubicBezTo>
                    <a:pt x="260549" y="367664"/>
                    <a:pt x="260635" y="368133"/>
                    <a:pt x="260718" y="368572"/>
                  </a:cubicBezTo>
                  <a:lnTo>
                    <a:pt x="260868" y="369350"/>
                  </a:lnTo>
                  <a:lnTo>
                    <a:pt x="276321" y="331037"/>
                  </a:lnTo>
                  <a:lnTo>
                    <a:pt x="275774" y="330900"/>
                  </a:lnTo>
                  <a:cubicBezTo>
                    <a:pt x="274720" y="330542"/>
                    <a:pt x="272801" y="330325"/>
                    <a:pt x="270833" y="330371"/>
                  </a:cubicBezTo>
                  <a:close/>
                  <a:moveTo>
                    <a:pt x="349356" y="323423"/>
                  </a:moveTo>
                  <a:cubicBezTo>
                    <a:pt x="352709" y="323363"/>
                    <a:pt x="355966" y="323695"/>
                    <a:pt x="357774" y="324114"/>
                  </a:cubicBezTo>
                  <a:cubicBezTo>
                    <a:pt x="360353" y="324712"/>
                    <a:pt x="364987" y="323479"/>
                    <a:pt x="368045" y="333426"/>
                  </a:cubicBezTo>
                  <a:cubicBezTo>
                    <a:pt x="371104" y="343373"/>
                    <a:pt x="370571" y="364135"/>
                    <a:pt x="369056" y="372698"/>
                  </a:cubicBezTo>
                  <a:cubicBezTo>
                    <a:pt x="367540" y="381261"/>
                    <a:pt x="362938" y="383457"/>
                    <a:pt x="358953" y="384802"/>
                  </a:cubicBezTo>
                  <a:cubicBezTo>
                    <a:pt x="354968" y="386147"/>
                    <a:pt x="343631" y="386007"/>
                    <a:pt x="339085" y="383793"/>
                  </a:cubicBezTo>
                  <a:cubicBezTo>
                    <a:pt x="334539" y="381580"/>
                    <a:pt x="334174" y="382017"/>
                    <a:pt x="331676" y="371521"/>
                  </a:cubicBezTo>
                  <a:cubicBezTo>
                    <a:pt x="329179" y="361025"/>
                    <a:pt x="329544" y="343064"/>
                    <a:pt x="332182" y="334939"/>
                  </a:cubicBezTo>
                  <a:cubicBezTo>
                    <a:pt x="334819" y="326813"/>
                    <a:pt x="336166" y="326591"/>
                    <a:pt x="340432" y="324786"/>
                  </a:cubicBezTo>
                  <a:cubicBezTo>
                    <a:pt x="342565" y="323884"/>
                    <a:pt x="346002" y="323482"/>
                    <a:pt x="349356" y="323423"/>
                  </a:cubicBezTo>
                  <a:close/>
                  <a:moveTo>
                    <a:pt x="270789" y="323423"/>
                  </a:moveTo>
                  <a:cubicBezTo>
                    <a:pt x="274142" y="323363"/>
                    <a:pt x="277399" y="323695"/>
                    <a:pt x="279207" y="324114"/>
                  </a:cubicBezTo>
                  <a:cubicBezTo>
                    <a:pt x="281786" y="324712"/>
                    <a:pt x="286419" y="323479"/>
                    <a:pt x="289478" y="333426"/>
                  </a:cubicBezTo>
                  <a:cubicBezTo>
                    <a:pt x="292537" y="343373"/>
                    <a:pt x="292004" y="364135"/>
                    <a:pt x="290488" y="372698"/>
                  </a:cubicBezTo>
                  <a:cubicBezTo>
                    <a:pt x="288973" y="381261"/>
                    <a:pt x="284371" y="383457"/>
                    <a:pt x="280386" y="384802"/>
                  </a:cubicBezTo>
                  <a:cubicBezTo>
                    <a:pt x="276401" y="386147"/>
                    <a:pt x="265064" y="386007"/>
                    <a:pt x="260518" y="383793"/>
                  </a:cubicBezTo>
                  <a:cubicBezTo>
                    <a:pt x="255972" y="381580"/>
                    <a:pt x="255607" y="382017"/>
                    <a:pt x="253109" y="371521"/>
                  </a:cubicBezTo>
                  <a:cubicBezTo>
                    <a:pt x="250612" y="361025"/>
                    <a:pt x="250976" y="343064"/>
                    <a:pt x="253614" y="334939"/>
                  </a:cubicBezTo>
                  <a:cubicBezTo>
                    <a:pt x="256252" y="326813"/>
                    <a:pt x="257599" y="326591"/>
                    <a:pt x="261865" y="324786"/>
                  </a:cubicBezTo>
                  <a:cubicBezTo>
                    <a:pt x="263997" y="323884"/>
                    <a:pt x="267435" y="323482"/>
                    <a:pt x="270789" y="323423"/>
                  </a:cubicBezTo>
                  <a:close/>
                  <a:moveTo>
                    <a:pt x="510557" y="323415"/>
                  </a:moveTo>
                  <a:lnTo>
                    <a:pt x="519169" y="323415"/>
                  </a:lnTo>
                  <a:lnTo>
                    <a:pt x="519169" y="385668"/>
                  </a:lnTo>
                  <a:lnTo>
                    <a:pt x="510557" y="385668"/>
                  </a:lnTo>
                  <a:lnTo>
                    <a:pt x="510726" y="334249"/>
                  </a:lnTo>
                  <a:lnTo>
                    <a:pt x="495528" y="345731"/>
                  </a:lnTo>
                  <a:lnTo>
                    <a:pt x="495359" y="335769"/>
                  </a:lnTo>
                  <a:close/>
                  <a:moveTo>
                    <a:pt x="431990" y="323415"/>
                  </a:moveTo>
                  <a:lnTo>
                    <a:pt x="440602" y="323415"/>
                  </a:lnTo>
                  <a:lnTo>
                    <a:pt x="440602" y="385668"/>
                  </a:lnTo>
                  <a:lnTo>
                    <a:pt x="431990" y="385668"/>
                  </a:lnTo>
                  <a:lnTo>
                    <a:pt x="432159" y="334249"/>
                  </a:lnTo>
                  <a:lnTo>
                    <a:pt x="416961" y="345731"/>
                  </a:lnTo>
                  <a:lnTo>
                    <a:pt x="416792" y="335769"/>
                  </a:lnTo>
                  <a:close/>
                  <a:moveTo>
                    <a:pt x="196288" y="323415"/>
                  </a:moveTo>
                  <a:lnTo>
                    <a:pt x="204900" y="323415"/>
                  </a:lnTo>
                  <a:lnTo>
                    <a:pt x="204900" y="385668"/>
                  </a:lnTo>
                  <a:lnTo>
                    <a:pt x="196288" y="385668"/>
                  </a:lnTo>
                  <a:lnTo>
                    <a:pt x="196457" y="334249"/>
                  </a:lnTo>
                  <a:lnTo>
                    <a:pt x="181259" y="345731"/>
                  </a:lnTo>
                  <a:lnTo>
                    <a:pt x="181091" y="335769"/>
                  </a:lnTo>
                  <a:close/>
                  <a:moveTo>
                    <a:pt x="438878" y="259228"/>
                  </a:moveTo>
                  <a:lnTo>
                    <a:pt x="423035" y="298508"/>
                  </a:lnTo>
                  <a:lnTo>
                    <a:pt x="423111" y="298544"/>
                  </a:lnTo>
                  <a:cubicBezTo>
                    <a:pt x="426204" y="299684"/>
                    <a:pt x="431554" y="299654"/>
                    <a:pt x="433600" y="298754"/>
                  </a:cubicBezTo>
                  <a:cubicBezTo>
                    <a:pt x="435939" y="297725"/>
                    <a:pt x="438640" y="296045"/>
                    <a:pt x="439529" y="289495"/>
                  </a:cubicBezTo>
                  <a:cubicBezTo>
                    <a:pt x="440419" y="282945"/>
                    <a:pt x="440732" y="267063"/>
                    <a:pt x="438936" y="259455"/>
                  </a:cubicBezTo>
                  <a:close/>
                  <a:moveTo>
                    <a:pt x="360311" y="259228"/>
                  </a:moveTo>
                  <a:lnTo>
                    <a:pt x="344468" y="298508"/>
                  </a:lnTo>
                  <a:lnTo>
                    <a:pt x="344543" y="298544"/>
                  </a:lnTo>
                  <a:cubicBezTo>
                    <a:pt x="347636" y="299684"/>
                    <a:pt x="352987" y="299654"/>
                    <a:pt x="355033" y="298754"/>
                  </a:cubicBezTo>
                  <a:cubicBezTo>
                    <a:pt x="357372" y="297725"/>
                    <a:pt x="360073" y="296045"/>
                    <a:pt x="360962" y="289495"/>
                  </a:cubicBezTo>
                  <a:cubicBezTo>
                    <a:pt x="361851" y="282945"/>
                    <a:pt x="362164" y="267063"/>
                    <a:pt x="360369" y="259455"/>
                  </a:cubicBezTo>
                  <a:close/>
                  <a:moveTo>
                    <a:pt x="281744" y="259228"/>
                  </a:moveTo>
                  <a:lnTo>
                    <a:pt x="265901" y="298508"/>
                  </a:lnTo>
                  <a:lnTo>
                    <a:pt x="265976" y="298544"/>
                  </a:lnTo>
                  <a:cubicBezTo>
                    <a:pt x="269069" y="299684"/>
                    <a:pt x="274419" y="299654"/>
                    <a:pt x="276466" y="298754"/>
                  </a:cubicBezTo>
                  <a:cubicBezTo>
                    <a:pt x="278804" y="297725"/>
                    <a:pt x="281505" y="296045"/>
                    <a:pt x="282395" y="289495"/>
                  </a:cubicBezTo>
                  <a:cubicBezTo>
                    <a:pt x="283284" y="282945"/>
                    <a:pt x="283597" y="267063"/>
                    <a:pt x="281802" y="259455"/>
                  </a:cubicBezTo>
                  <a:close/>
                  <a:moveTo>
                    <a:pt x="427967" y="251804"/>
                  </a:moveTo>
                  <a:cubicBezTo>
                    <a:pt x="425999" y="251849"/>
                    <a:pt x="423982" y="252157"/>
                    <a:pt x="422730" y="252847"/>
                  </a:cubicBezTo>
                  <a:cubicBezTo>
                    <a:pt x="420227" y="254227"/>
                    <a:pt x="419436" y="254397"/>
                    <a:pt x="417888" y="260613"/>
                  </a:cubicBezTo>
                  <a:cubicBezTo>
                    <a:pt x="416340" y="266828"/>
                    <a:pt x="416126" y="280566"/>
                    <a:pt x="417591" y="288595"/>
                  </a:cubicBezTo>
                  <a:cubicBezTo>
                    <a:pt x="417683" y="289097"/>
                    <a:pt x="417770" y="289566"/>
                    <a:pt x="417852" y="290005"/>
                  </a:cubicBezTo>
                  <a:lnTo>
                    <a:pt x="418003" y="290783"/>
                  </a:lnTo>
                  <a:lnTo>
                    <a:pt x="433455" y="252470"/>
                  </a:lnTo>
                  <a:lnTo>
                    <a:pt x="432908" y="252332"/>
                  </a:lnTo>
                  <a:cubicBezTo>
                    <a:pt x="431854" y="251975"/>
                    <a:pt x="429936" y="251758"/>
                    <a:pt x="427967" y="251804"/>
                  </a:cubicBezTo>
                  <a:close/>
                  <a:moveTo>
                    <a:pt x="349400" y="251804"/>
                  </a:moveTo>
                  <a:cubicBezTo>
                    <a:pt x="347432" y="251849"/>
                    <a:pt x="345414" y="252157"/>
                    <a:pt x="344163" y="252847"/>
                  </a:cubicBezTo>
                  <a:cubicBezTo>
                    <a:pt x="341659" y="254227"/>
                    <a:pt x="340869" y="254397"/>
                    <a:pt x="339321" y="260613"/>
                  </a:cubicBezTo>
                  <a:cubicBezTo>
                    <a:pt x="337772" y="266828"/>
                    <a:pt x="337558" y="280566"/>
                    <a:pt x="339024" y="288595"/>
                  </a:cubicBezTo>
                  <a:cubicBezTo>
                    <a:pt x="339116" y="289097"/>
                    <a:pt x="339203" y="289566"/>
                    <a:pt x="339285" y="290005"/>
                  </a:cubicBezTo>
                  <a:lnTo>
                    <a:pt x="339435" y="290783"/>
                  </a:lnTo>
                  <a:lnTo>
                    <a:pt x="354888" y="252470"/>
                  </a:lnTo>
                  <a:lnTo>
                    <a:pt x="354341" y="252332"/>
                  </a:lnTo>
                  <a:cubicBezTo>
                    <a:pt x="353287" y="251975"/>
                    <a:pt x="351368" y="251758"/>
                    <a:pt x="349400" y="251804"/>
                  </a:cubicBezTo>
                  <a:close/>
                  <a:moveTo>
                    <a:pt x="270833" y="251804"/>
                  </a:moveTo>
                  <a:cubicBezTo>
                    <a:pt x="268865" y="251849"/>
                    <a:pt x="266847" y="252157"/>
                    <a:pt x="265596" y="252847"/>
                  </a:cubicBezTo>
                  <a:cubicBezTo>
                    <a:pt x="263092" y="254227"/>
                    <a:pt x="262302" y="254397"/>
                    <a:pt x="260753" y="260613"/>
                  </a:cubicBezTo>
                  <a:cubicBezTo>
                    <a:pt x="259205" y="266828"/>
                    <a:pt x="258991" y="280566"/>
                    <a:pt x="260457" y="288595"/>
                  </a:cubicBezTo>
                  <a:cubicBezTo>
                    <a:pt x="260549" y="289097"/>
                    <a:pt x="260635" y="289566"/>
                    <a:pt x="260718" y="290005"/>
                  </a:cubicBezTo>
                  <a:lnTo>
                    <a:pt x="260868" y="290783"/>
                  </a:lnTo>
                  <a:lnTo>
                    <a:pt x="276321" y="252470"/>
                  </a:lnTo>
                  <a:lnTo>
                    <a:pt x="275774" y="252332"/>
                  </a:lnTo>
                  <a:cubicBezTo>
                    <a:pt x="274720" y="251975"/>
                    <a:pt x="272801" y="251758"/>
                    <a:pt x="270833" y="251804"/>
                  </a:cubicBezTo>
                  <a:close/>
                  <a:moveTo>
                    <a:pt x="427923" y="244856"/>
                  </a:moveTo>
                  <a:cubicBezTo>
                    <a:pt x="431276" y="244796"/>
                    <a:pt x="434534" y="245128"/>
                    <a:pt x="436342" y="245547"/>
                  </a:cubicBezTo>
                  <a:cubicBezTo>
                    <a:pt x="438920" y="246145"/>
                    <a:pt x="443554" y="244912"/>
                    <a:pt x="446613" y="254859"/>
                  </a:cubicBezTo>
                  <a:cubicBezTo>
                    <a:pt x="449671" y="264805"/>
                    <a:pt x="449138" y="285568"/>
                    <a:pt x="447623" y="294131"/>
                  </a:cubicBezTo>
                  <a:cubicBezTo>
                    <a:pt x="446107" y="302694"/>
                    <a:pt x="441505" y="304890"/>
                    <a:pt x="437520" y="306235"/>
                  </a:cubicBezTo>
                  <a:cubicBezTo>
                    <a:pt x="433535" y="307580"/>
                    <a:pt x="422198" y="307440"/>
                    <a:pt x="417652" y="305226"/>
                  </a:cubicBezTo>
                  <a:cubicBezTo>
                    <a:pt x="413106" y="303013"/>
                    <a:pt x="412741" y="303450"/>
                    <a:pt x="410244" y="292954"/>
                  </a:cubicBezTo>
                  <a:cubicBezTo>
                    <a:pt x="407746" y="282458"/>
                    <a:pt x="408111" y="264497"/>
                    <a:pt x="410749" y="256372"/>
                  </a:cubicBezTo>
                  <a:cubicBezTo>
                    <a:pt x="413387" y="248246"/>
                    <a:pt x="414734" y="248023"/>
                    <a:pt x="418999" y="246219"/>
                  </a:cubicBezTo>
                  <a:cubicBezTo>
                    <a:pt x="421132" y="245317"/>
                    <a:pt x="424569" y="244915"/>
                    <a:pt x="427923" y="244856"/>
                  </a:cubicBezTo>
                  <a:close/>
                  <a:moveTo>
                    <a:pt x="349356" y="244856"/>
                  </a:moveTo>
                  <a:cubicBezTo>
                    <a:pt x="352709" y="244796"/>
                    <a:pt x="355966" y="245128"/>
                    <a:pt x="357774" y="245547"/>
                  </a:cubicBezTo>
                  <a:cubicBezTo>
                    <a:pt x="360353" y="246145"/>
                    <a:pt x="364987" y="244912"/>
                    <a:pt x="368045" y="254859"/>
                  </a:cubicBezTo>
                  <a:cubicBezTo>
                    <a:pt x="371104" y="264805"/>
                    <a:pt x="370571" y="285568"/>
                    <a:pt x="369056" y="294131"/>
                  </a:cubicBezTo>
                  <a:cubicBezTo>
                    <a:pt x="367540" y="302694"/>
                    <a:pt x="362938" y="304890"/>
                    <a:pt x="358953" y="306235"/>
                  </a:cubicBezTo>
                  <a:cubicBezTo>
                    <a:pt x="354968" y="307580"/>
                    <a:pt x="343631" y="307440"/>
                    <a:pt x="339085" y="305226"/>
                  </a:cubicBezTo>
                  <a:cubicBezTo>
                    <a:pt x="334539" y="303013"/>
                    <a:pt x="334174" y="303450"/>
                    <a:pt x="331676" y="292954"/>
                  </a:cubicBezTo>
                  <a:cubicBezTo>
                    <a:pt x="329179" y="282458"/>
                    <a:pt x="329544" y="264497"/>
                    <a:pt x="332182" y="256372"/>
                  </a:cubicBezTo>
                  <a:cubicBezTo>
                    <a:pt x="334819" y="248246"/>
                    <a:pt x="336166" y="248023"/>
                    <a:pt x="340432" y="246219"/>
                  </a:cubicBezTo>
                  <a:cubicBezTo>
                    <a:pt x="342565" y="245317"/>
                    <a:pt x="346002" y="244915"/>
                    <a:pt x="349356" y="244856"/>
                  </a:cubicBezTo>
                  <a:close/>
                  <a:moveTo>
                    <a:pt x="270789" y="244856"/>
                  </a:moveTo>
                  <a:cubicBezTo>
                    <a:pt x="274142" y="244796"/>
                    <a:pt x="277399" y="245128"/>
                    <a:pt x="279207" y="245547"/>
                  </a:cubicBezTo>
                  <a:cubicBezTo>
                    <a:pt x="281786" y="246145"/>
                    <a:pt x="286419" y="244912"/>
                    <a:pt x="289478" y="254859"/>
                  </a:cubicBezTo>
                  <a:cubicBezTo>
                    <a:pt x="292537" y="264805"/>
                    <a:pt x="292004" y="285568"/>
                    <a:pt x="290488" y="294131"/>
                  </a:cubicBezTo>
                  <a:cubicBezTo>
                    <a:pt x="288973" y="302694"/>
                    <a:pt x="284371" y="304890"/>
                    <a:pt x="280386" y="306235"/>
                  </a:cubicBezTo>
                  <a:cubicBezTo>
                    <a:pt x="276401" y="307580"/>
                    <a:pt x="265064" y="307440"/>
                    <a:pt x="260518" y="305226"/>
                  </a:cubicBezTo>
                  <a:cubicBezTo>
                    <a:pt x="255972" y="303013"/>
                    <a:pt x="255607" y="303450"/>
                    <a:pt x="253109" y="292954"/>
                  </a:cubicBezTo>
                  <a:cubicBezTo>
                    <a:pt x="250612" y="282458"/>
                    <a:pt x="250976" y="264497"/>
                    <a:pt x="253614" y="256372"/>
                  </a:cubicBezTo>
                  <a:cubicBezTo>
                    <a:pt x="256252" y="248246"/>
                    <a:pt x="257599" y="248023"/>
                    <a:pt x="261865" y="246219"/>
                  </a:cubicBezTo>
                  <a:cubicBezTo>
                    <a:pt x="263997" y="245317"/>
                    <a:pt x="267435" y="244915"/>
                    <a:pt x="270789" y="244856"/>
                  </a:cubicBezTo>
                  <a:close/>
                  <a:moveTo>
                    <a:pt x="510557" y="244848"/>
                  </a:moveTo>
                  <a:lnTo>
                    <a:pt x="519169" y="244848"/>
                  </a:lnTo>
                  <a:lnTo>
                    <a:pt x="519169" y="307101"/>
                  </a:lnTo>
                  <a:lnTo>
                    <a:pt x="510557" y="307101"/>
                  </a:lnTo>
                  <a:lnTo>
                    <a:pt x="510726" y="255682"/>
                  </a:lnTo>
                  <a:lnTo>
                    <a:pt x="495528" y="267164"/>
                  </a:lnTo>
                  <a:lnTo>
                    <a:pt x="495359" y="257202"/>
                  </a:lnTo>
                  <a:close/>
                  <a:moveTo>
                    <a:pt x="196288" y="244848"/>
                  </a:moveTo>
                  <a:lnTo>
                    <a:pt x="204900" y="244848"/>
                  </a:lnTo>
                  <a:lnTo>
                    <a:pt x="204900" y="307101"/>
                  </a:lnTo>
                  <a:lnTo>
                    <a:pt x="196288" y="307101"/>
                  </a:lnTo>
                  <a:lnTo>
                    <a:pt x="196457" y="255682"/>
                  </a:lnTo>
                  <a:lnTo>
                    <a:pt x="181259" y="267164"/>
                  </a:lnTo>
                  <a:lnTo>
                    <a:pt x="181091" y="257202"/>
                  </a:lnTo>
                  <a:close/>
                  <a:moveTo>
                    <a:pt x="517445" y="180369"/>
                  </a:moveTo>
                  <a:lnTo>
                    <a:pt x="501603" y="219648"/>
                  </a:lnTo>
                  <a:lnTo>
                    <a:pt x="501678" y="219684"/>
                  </a:lnTo>
                  <a:cubicBezTo>
                    <a:pt x="504771" y="220825"/>
                    <a:pt x="510121" y="220795"/>
                    <a:pt x="512167" y="219894"/>
                  </a:cubicBezTo>
                  <a:cubicBezTo>
                    <a:pt x="514506" y="218866"/>
                    <a:pt x="517207" y="217186"/>
                    <a:pt x="518096" y="210636"/>
                  </a:cubicBezTo>
                  <a:cubicBezTo>
                    <a:pt x="518986" y="204086"/>
                    <a:pt x="519299" y="188204"/>
                    <a:pt x="517503" y="180596"/>
                  </a:cubicBezTo>
                  <a:close/>
                  <a:moveTo>
                    <a:pt x="438878" y="180369"/>
                  </a:moveTo>
                  <a:lnTo>
                    <a:pt x="423035" y="219648"/>
                  </a:lnTo>
                  <a:lnTo>
                    <a:pt x="423111" y="219684"/>
                  </a:lnTo>
                  <a:cubicBezTo>
                    <a:pt x="426204" y="220825"/>
                    <a:pt x="431554" y="220795"/>
                    <a:pt x="433600" y="219894"/>
                  </a:cubicBezTo>
                  <a:cubicBezTo>
                    <a:pt x="435939" y="218866"/>
                    <a:pt x="438640" y="217186"/>
                    <a:pt x="439529" y="210636"/>
                  </a:cubicBezTo>
                  <a:cubicBezTo>
                    <a:pt x="440419" y="204086"/>
                    <a:pt x="440732" y="188204"/>
                    <a:pt x="438936" y="180596"/>
                  </a:cubicBezTo>
                  <a:close/>
                  <a:moveTo>
                    <a:pt x="203177" y="180369"/>
                  </a:moveTo>
                  <a:lnTo>
                    <a:pt x="187334" y="219648"/>
                  </a:lnTo>
                  <a:lnTo>
                    <a:pt x="187409" y="219684"/>
                  </a:lnTo>
                  <a:cubicBezTo>
                    <a:pt x="190502" y="220825"/>
                    <a:pt x="195852" y="220795"/>
                    <a:pt x="197899" y="219894"/>
                  </a:cubicBezTo>
                  <a:cubicBezTo>
                    <a:pt x="200237" y="218866"/>
                    <a:pt x="202938" y="217186"/>
                    <a:pt x="203828" y="210636"/>
                  </a:cubicBezTo>
                  <a:cubicBezTo>
                    <a:pt x="204717" y="204086"/>
                    <a:pt x="205030" y="188204"/>
                    <a:pt x="203235" y="180596"/>
                  </a:cubicBezTo>
                  <a:close/>
                  <a:moveTo>
                    <a:pt x="506535" y="172944"/>
                  </a:moveTo>
                  <a:cubicBezTo>
                    <a:pt x="504566" y="172990"/>
                    <a:pt x="502549" y="173297"/>
                    <a:pt x="501297" y="173987"/>
                  </a:cubicBezTo>
                  <a:cubicBezTo>
                    <a:pt x="498794" y="175367"/>
                    <a:pt x="498003" y="175538"/>
                    <a:pt x="496455" y="181753"/>
                  </a:cubicBezTo>
                  <a:cubicBezTo>
                    <a:pt x="494907" y="187968"/>
                    <a:pt x="494693" y="201707"/>
                    <a:pt x="496159" y="209736"/>
                  </a:cubicBezTo>
                  <a:cubicBezTo>
                    <a:pt x="496250" y="210238"/>
                    <a:pt x="496337" y="210707"/>
                    <a:pt x="496420" y="211146"/>
                  </a:cubicBezTo>
                  <a:lnTo>
                    <a:pt x="496570" y="211923"/>
                  </a:lnTo>
                  <a:lnTo>
                    <a:pt x="512022" y="173611"/>
                  </a:lnTo>
                  <a:lnTo>
                    <a:pt x="511476" y="173473"/>
                  </a:lnTo>
                  <a:cubicBezTo>
                    <a:pt x="510421" y="173115"/>
                    <a:pt x="508503" y="172899"/>
                    <a:pt x="506535" y="172944"/>
                  </a:cubicBezTo>
                  <a:close/>
                  <a:moveTo>
                    <a:pt x="427967" y="172944"/>
                  </a:moveTo>
                  <a:cubicBezTo>
                    <a:pt x="425999" y="172990"/>
                    <a:pt x="423982" y="173297"/>
                    <a:pt x="422730" y="173987"/>
                  </a:cubicBezTo>
                  <a:cubicBezTo>
                    <a:pt x="420227" y="175367"/>
                    <a:pt x="419436" y="175538"/>
                    <a:pt x="417888" y="181753"/>
                  </a:cubicBezTo>
                  <a:cubicBezTo>
                    <a:pt x="416340" y="187968"/>
                    <a:pt x="416126" y="201707"/>
                    <a:pt x="417591" y="209736"/>
                  </a:cubicBezTo>
                  <a:cubicBezTo>
                    <a:pt x="417683" y="210238"/>
                    <a:pt x="417770" y="210707"/>
                    <a:pt x="417852" y="211146"/>
                  </a:cubicBezTo>
                  <a:lnTo>
                    <a:pt x="418003" y="211923"/>
                  </a:lnTo>
                  <a:lnTo>
                    <a:pt x="433455" y="173611"/>
                  </a:lnTo>
                  <a:lnTo>
                    <a:pt x="432908" y="173473"/>
                  </a:lnTo>
                  <a:cubicBezTo>
                    <a:pt x="431854" y="173115"/>
                    <a:pt x="429936" y="172899"/>
                    <a:pt x="427967" y="172944"/>
                  </a:cubicBezTo>
                  <a:close/>
                  <a:moveTo>
                    <a:pt x="192266" y="172944"/>
                  </a:moveTo>
                  <a:cubicBezTo>
                    <a:pt x="190298" y="172990"/>
                    <a:pt x="188280" y="173297"/>
                    <a:pt x="187028" y="173987"/>
                  </a:cubicBezTo>
                  <a:cubicBezTo>
                    <a:pt x="184525" y="175367"/>
                    <a:pt x="183734" y="175538"/>
                    <a:pt x="182186" y="181753"/>
                  </a:cubicBezTo>
                  <a:cubicBezTo>
                    <a:pt x="180638" y="187968"/>
                    <a:pt x="180424" y="201707"/>
                    <a:pt x="181890" y="209736"/>
                  </a:cubicBezTo>
                  <a:cubicBezTo>
                    <a:pt x="181981" y="210238"/>
                    <a:pt x="182068" y="210707"/>
                    <a:pt x="182151" y="211146"/>
                  </a:cubicBezTo>
                  <a:lnTo>
                    <a:pt x="182301" y="211923"/>
                  </a:lnTo>
                  <a:lnTo>
                    <a:pt x="197754" y="173611"/>
                  </a:lnTo>
                  <a:lnTo>
                    <a:pt x="197207" y="173473"/>
                  </a:lnTo>
                  <a:cubicBezTo>
                    <a:pt x="196153" y="173115"/>
                    <a:pt x="194234" y="172899"/>
                    <a:pt x="192266" y="172944"/>
                  </a:cubicBezTo>
                  <a:close/>
                  <a:moveTo>
                    <a:pt x="506490" y="165996"/>
                  </a:moveTo>
                  <a:cubicBezTo>
                    <a:pt x="509844" y="165937"/>
                    <a:pt x="513101" y="166268"/>
                    <a:pt x="514909" y="166687"/>
                  </a:cubicBezTo>
                  <a:cubicBezTo>
                    <a:pt x="517488" y="167285"/>
                    <a:pt x="522121" y="166053"/>
                    <a:pt x="525180" y="175999"/>
                  </a:cubicBezTo>
                  <a:cubicBezTo>
                    <a:pt x="528238" y="185946"/>
                    <a:pt x="527705" y="206709"/>
                    <a:pt x="526190" y="215272"/>
                  </a:cubicBezTo>
                  <a:cubicBezTo>
                    <a:pt x="524675" y="223834"/>
                    <a:pt x="520072" y="226031"/>
                    <a:pt x="516087" y="227376"/>
                  </a:cubicBezTo>
                  <a:cubicBezTo>
                    <a:pt x="512103" y="228721"/>
                    <a:pt x="500765" y="228581"/>
                    <a:pt x="496219" y="226367"/>
                  </a:cubicBezTo>
                  <a:cubicBezTo>
                    <a:pt x="491673" y="224154"/>
                    <a:pt x="491308" y="224591"/>
                    <a:pt x="488811" y="214095"/>
                  </a:cubicBezTo>
                  <a:cubicBezTo>
                    <a:pt x="486313" y="203599"/>
                    <a:pt x="486678" y="185638"/>
                    <a:pt x="489316" y="177512"/>
                  </a:cubicBezTo>
                  <a:cubicBezTo>
                    <a:pt x="491954" y="169387"/>
                    <a:pt x="493301" y="169164"/>
                    <a:pt x="497566" y="167360"/>
                  </a:cubicBezTo>
                  <a:cubicBezTo>
                    <a:pt x="499699" y="166458"/>
                    <a:pt x="503137" y="166056"/>
                    <a:pt x="506490" y="165996"/>
                  </a:cubicBezTo>
                  <a:close/>
                  <a:moveTo>
                    <a:pt x="427923" y="165996"/>
                  </a:moveTo>
                  <a:cubicBezTo>
                    <a:pt x="431276" y="165937"/>
                    <a:pt x="434534" y="166268"/>
                    <a:pt x="436342" y="166687"/>
                  </a:cubicBezTo>
                  <a:cubicBezTo>
                    <a:pt x="438920" y="167285"/>
                    <a:pt x="443554" y="166053"/>
                    <a:pt x="446613" y="175999"/>
                  </a:cubicBezTo>
                  <a:cubicBezTo>
                    <a:pt x="449671" y="185946"/>
                    <a:pt x="449138" y="206709"/>
                    <a:pt x="447623" y="215272"/>
                  </a:cubicBezTo>
                  <a:cubicBezTo>
                    <a:pt x="446107" y="223834"/>
                    <a:pt x="441505" y="226031"/>
                    <a:pt x="437520" y="227376"/>
                  </a:cubicBezTo>
                  <a:cubicBezTo>
                    <a:pt x="433535" y="228721"/>
                    <a:pt x="422198" y="228581"/>
                    <a:pt x="417652" y="226367"/>
                  </a:cubicBezTo>
                  <a:cubicBezTo>
                    <a:pt x="413106" y="224154"/>
                    <a:pt x="412741" y="224591"/>
                    <a:pt x="410244" y="214095"/>
                  </a:cubicBezTo>
                  <a:cubicBezTo>
                    <a:pt x="407746" y="203599"/>
                    <a:pt x="408111" y="185638"/>
                    <a:pt x="410749" y="177512"/>
                  </a:cubicBezTo>
                  <a:cubicBezTo>
                    <a:pt x="413387" y="169387"/>
                    <a:pt x="414734" y="169164"/>
                    <a:pt x="418999" y="167360"/>
                  </a:cubicBezTo>
                  <a:cubicBezTo>
                    <a:pt x="421132" y="166458"/>
                    <a:pt x="424569" y="166056"/>
                    <a:pt x="427923" y="165996"/>
                  </a:cubicBezTo>
                  <a:close/>
                  <a:moveTo>
                    <a:pt x="192221" y="165996"/>
                  </a:moveTo>
                  <a:cubicBezTo>
                    <a:pt x="195575" y="165937"/>
                    <a:pt x="198832" y="166268"/>
                    <a:pt x="200640" y="166687"/>
                  </a:cubicBezTo>
                  <a:cubicBezTo>
                    <a:pt x="203219" y="167285"/>
                    <a:pt x="207852" y="166053"/>
                    <a:pt x="210911" y="175999"/>
                  </a:cubicBezTo>
                  <a:cubicBezTo>
                    <a:pt x="213970" y="185946"/>
                    <a:pt x="213436" y="206709"/>
                    <a:pt x="211921" y="215272"/>
                  </a:cubicBezTo>
                  <a:cubicBezTo>
                    <a:pt x="210406" y="223834"/>
                    <a:pt x="205804" y="226031"/>
                    <a:pt x="201819" y="227376"/>
                  </a:cubicBezTo>
                  <a:cubicBezTo>
                    <a:pt x="197834" y="228721"/>
                    <a:pt x="186497" y="228581"/>
                    <a:pt x="181951" y="226367"/>
                  </a:cubicBezTo>
                  <a:cubicBezTo>
                    <a:pt x="177404" y="224154"/>
                    <a:pt x="177040" y="224591"/>
                    <a:pt x="174542" y="214095"/>
                  </a:cubicBezTo>
                  <a:cubicBezTo>
                    <a:pt x="172045" y="203599"/>
                    <a:pt x="172409" y="185638"/>
                    <a:pt x="175047" y="177512"/>
                  </a:cubicBezTo>
                  <a:cubicBezTo>
                    <a:pt x="177685" y="169387"/>
                    <a:pt x="179032" y="169164"/>
                    <a:pt x="183298" y="167360"/>
                  </a:cubicBezTo>
                  <a:cubicBezTo>
                    <a:pt x="185430" y="166458"/>
                    <a:pt x="188868" y="166056"/>
                    <a:pt x="192221" y="165996"/>
                  </a:cubicBezTo>
                  <a:close/>
                  <a:moveTo>
                    <a:pt x="353423" y="165989"/>
                  </a:moveTo>
                  <a:lnTo>
                    <a:pt x="362035" y="165989"/>
                  </a:lnTo>
                  <a:lnTo>
                    <a:pt x="362035" y="228241"/>
                  </a:lnTo>
                  <a:lnTo>
                    <a:pt x="353423" y="228241"/>
                  </a:lnTo>
                  <a:lnTo>
                    <a:pt x="353592" y="176823"/>
                  </a:lnTo>
                  <a:lnTo>
                    <a:pt x="338394" y="188305"/>
                  </a:lnTo>
                  <a:lnTo>
                    <a:pt x="338225" y="178342"/>
                  </a:lnTo>
                  <a:close/>
                  <a:moveTo>
                    <a:pt x="274856" y="165989"/>
                  </a:moveTo>
                  <a:lnTo>
                    <a:pt x="283468" y="165989"/>
                  </a:lnTo>
                  <a:lnTo>
                    <a:pt x="283468" y="228241"/>
                  </a:lnTo>
                  <a:lnTo>
                    <a:pt x="274856" y="228241"/>
                  </a:lnTo>
                  <a:lnTo>
                    <a:pt x="275024" y="176823"/>
                  </a:lnTo>
                  <a:lnTo>
                    <a:pt x="259827" y="188305"/>
                  </a:lnTo>
                  <a:lnTo>
                    <a:pt x="259658" y="178342"/>
                  </a:lnTo>
                  <a:close/>
                  <a:moveTo>
                    <a:pt x="169857" y="145796"/>
                  </a:moveTo>
                  <a:cubicBezTo>
                    <a:pt x="154779" y="145796"/>
                    <a:pt x="142555" y="158020"/>
                    <a:pt x="142555" y="173098"/>
                  </a:cubicBezTo>
                  <a:lnTo>
                    <a:pt x="142555" y="535693"/>
                  </a:lnTo>
                  <a:cubicBezTo>
                    <a:pt x="142555" y="550772"/>
                    <a:pt x="154779" y="562995"/>
                    <a:pt x="169857" y="562995"/>
                  </a:cubicBezTo>
                  <a:lnTo>
                    <a:pt x="532142" y="562995"/>
                  </a:lnTo>
                  <a:cubicBezTo>
                    <a:pt x="547221" y="562995"/>
                    <a:pt x="559444" y="550772"/>
                    <a:pt x="559444" y="535693"/>
                  </a:cubicBezTo>
                  <a:lnTo>
                    <a:pt x="559444" y="173098"/>
                  </a:lnTo>
                  <a:cubicBezTo>
                    <a:pt x="559444" y="158020"/>
                    <a:pt x="547221" y="145796"/>
                    <a:pt x="532142" y="145796"/>
                  </a:cubicBezTo>
                  <a:close/>
                  <a:moveTo>
                    <a:pt x="351000" y="0"/>
                  </a:moveTo>
                  <a:lnTo>
                    <a:pt x="701697" y="118802"/>
                  </a:lnTo>
                  <a:lnTo>
                    <a:pt x="701697" y="350596"/>
                  </a:lnTo>
                  <a:lnTo>
                    <a:pt x="702000" y="354621"/>
                  </a:lnTo>
                  <a:lnTo>
                    <a:pt x="701697" y="363984"/>
                  </a:lnTo>
                  <a:lnTo>
                    <a:pt x="701697" y="381251"/>
                  </a:lnTo>
                  <a:lnTo>
                    <a:pt x="701139" y="381251"/>
                  </a:lnTo>
                  <a:lnTo>
                    <a:pt x="700816" y="391247"/>
                  </a:lnTo>
                  <a:cubicBezTo>
                    <a:pt x="689208" y="529905"/>
                    <a:pt x="595608" y="715598"/>
                    <a:pt x="351000" y="916648"/>
                  </a:cubicBezTo>
                  <a:cubicBezTo>
                    <a:pt x="106392" y="715598"/>
                    <a:pt x="12792" y="529905"/>
                    <a:pt x="1185" y="391247"/>
                  </a:cubicBezTo>
                  <a:lnTo>
                    <a:pt x="862" y="381251"/>
                  </a:lnTo>
                  <a:lnTo>
                    <a:pt x="303" y="381251"/>
                  </a:lnTo>
                  <a:lnTo>
                    <a:pt x="303" y="363984"/>
                  </a:lnTo>
                  <a:lnTo>
                    <a:pt x="0" y="354621"/>
                  </a:lnTo>
                  <a:lnTo>
                    <a:pt x="303" y="350596"/>
                  </a:lnTo>
                  <a:lnTo>
                    <a:pt x="303" y="11880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588" y="2838844"/>
              <a:ext cx="2542497" cy="75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bg2"/>
                  </a:solidFill>
                </a:rPr>
                <a:t>Data ownership and platforms</a:t>
              </a: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29026" y="3400843"/>
            <a:ext cx="3090444" cy="1383403"/>
            <a:chOff x="1975423" y="3162870"/>
            <a:chExt cx="2088000" cy="924973"/>
          </a:xfrm>
        </p:grpSpPr>
        <p:sp>
          <p:nvSpPr>
            <p:cNvPr id="12" name="Freeform 13"/>
            <p:cNvSpPr/>
            <p:nvPr/>
          </p:nvSpPr>
          <p:spPr>
            <a:xfrm>
              <a:off x="2694393" y="3162870"/>
              <a:ext cx="650060" cy="520807"/>
            </a:xfrm>
            <a:custGeom>
              <a:avLst/>
              <a:gdLst>
                <a:gd name="connsiteX0" fmla="*/ 543206 w 756817"/>
                <a:gd name="connsiteY0" fmla="*/ 570780 h 657707"/>
                <a:gd name="connsiteX1" fmla="*/ 543206 w 756817"/>
                <a:gd name="connsiteY1" fmla="*/ 583414 h 657707"/>
                <a:gd name="connsiteX2" fmla="*/ 609451 w 756817"/>
                <a:gd name="connsiteY2" fmla="*/ 583414 h 657707"/>
                <a:gd name="connsiteX3" fmla="*/ 609451 w 756817"/>
                <a:gd name="connsiteY3" fmla="*/ 570780 h 657707"/>
                <a:gd name="connsiteX4" fmla="*/ 467148 w 756817"/>
                <a:gd name="connsiteY4" fmla="*/ 550404 h 657707"/>
                <a:gd name="connsiteX5" fmla="*/ 467240 w 756817"/>
                <a:gd name="connsiteY5" fmla="*/ 550761 h 657707"/>
                <a:gd name="connsiteX6" fmla="*/ 468174 w 756817"/>
                <a:gd name="connsiteY6" fmla="*/ 598119 h 657707"/>
                <a:gd name="connsiteX7" fmla="*/ 458827 w 756817"/>
                <a:gd name="connsiteY7" fmla="*/ 612715 h 657707"/>
                <a:gd name="connsiteX8" fmla="*/ 442291 w 756817"/>
                <a:gd name="connsiteY8" fmla="*/ 612384 h 657707"/>
                <a:gd name="connsiteX9" fmla="*/ 442172 w 756817"/>
                <a:gd name="connsiteY9" fmla="*/ 612327 h 657707"/>
                <a:gd name="connsiteX10" fmla="*/ 95569 w 756817"/>
                <a:gd name="connsiteY10" fmla="*/ 550404 h 657707"/>
                <a:gd name="connsiteX11" fmla="*/ 95660 w 756817"/>
                <a:gd name="connsiteY11" fmla="*/ 550761 h 657707"/>
                <a:gd name="connsiteX12" fmla="*/ 96595 w 756817"/>
                <a:gd name="connsiteY12" fmla="*/ 598119 h 657707"/>
                <a:gd name="connsiteX13" fmla="*/ 87248 w 756817"/>
                <a:gd name="connsiteY13" fmla="*/ 612715 h 657707"/>
                <a:gd name="connsiteX14" fmla="*/ 70712 w 756817"/>
                <a:gd name="connsiteY14" fmla="*/ 612384 h 657707"/>
                <a:gd name="connsiteX15" fmla="*/ 70593 w 756817"/>
                <a:gd name="connsiteY15" fmla="*/ 612327 h 657707"/>
                <a:gd name="connsiteX16" fmla="*/ 449947 w 756817"/>
                <a:gd name="connsiteY16" fmla="*/ 538699 h 657707"/>
                <a:gd name="connsiteX17" fmla="*/ 457737 w 756817"/>
                <a:gd name="connsiteY17" fmla="*/ 539532 h 657707"/>
                <a:gd name="connsiteX18" fmla="*/ 458599 w 756817"/>
                <a:gd name="connsiteY18" fmla="*/ 539750 h 657707"/>
                <a:gd name="connsiteX19" fmla="*/ 434238 w 756817"/>
                <a:gd name="connsiteY19" fmla="*/ 600148 h 657707"/>
                <a:gd name="connsiteX20" fmla="*/ 434001 w 756817"/>
                <a:gd name="connsiteY20" fmla="*/ 598922 h 657707"/>
                <a:gd name="connsiteX21" fmla="*/ 433590 w 756817"/>
                <a:gd name="connsiteY21" fmla="*/ 596700 h 657707"/>
                <a:gd name="connsiteX22" fmla="*/ 434057 w 756817"/>
                <a:gd name="connsiteY22" fmla="*/ 552586 h 657707"/>
                <a:gd name="connsiteX23" fmla="*/ 441691 w 756817"/>
                <a:gd name="connsiteY23" fmla="*/ 540343 h 657707"/>
                <a:gd name="connsiteX24" fmla="*/ 449947 w 756817"/>
                <a:gd name="connsiteY24" fmla="*/ 538699 h 657707"/>
                <a:gd name="connsiteX25" fmla="*/ 78368 w 756817"/>
                <a:gd name="connsiteY25" fmla="*/ 538699 h 657707"/>
                <a:gd name="connsiteX26" fmla="*/ 86158 w 756817"/>
                <a:gd name="connsiteY26" fmla="*/ 539532 h 657707"/>
                <a:gd name="connsiteX27" fmla="*/ 87020 w 756817"/>
                <a:gd name="connsiteY27" fmla="*/ 539750 h 657707"/>
                <a:gd name="connsiteX28" fmla="*/ 62659 w 756817"/>
                <a:gd name="connsiteY28" fmla="*/ 600148 h 657707"/>
                <a:gd name="connsiteX29" fmla="*/ 62422 w 756817"/>
                <a:gd name="connsiteY29" fmla="*/ 598922 h 657707"/>
                <a:gd name="connsiteX30" fmla="*/ 62011 w 756817"/>
                <a:gd name="connsiteY30" fmla="*/ 596700 h 657707"/>
                <a:gd name="connsiteX31" fmla="*/ 62478 w 756817"/>
                <a:gd name="connsiteY31" fmla="*/ 552586 h 657707"/>
                <a:gd name="connsiteX32" fmla="*/ 70111 w 756817"/>
                <a:gd name="connsiteY32" fmla="*/ 540343 h 657707"/>
                <a:gd name="connsiteX33" fmla="*/ 78368 w 756817"/>
                <a:gd name="connsiteY33" fmla="*/ 538699 h 657707"/>
                <a:gd name="connsiteX34" fmla="*/ 449877 w 756817"/>
                <a:gd name="connsiteY34" fmla="*/ 527745 h 657707"/>
                <a:gd name="connsiteX35" fmla="*/ 435809 w 756817"/>
                <a:gd name="connsiteY35" fmla="*/ 529895 h 657707"/>
                <a:gd name="connsiteX36" fmla="*/ 422802 w 756817"/>
                <a:gd name="connsiteY36" fmla="*/ 545900 h 657707"/>
                <a:gd name="connsiteX37" fmla="*/ 422006 w 756817"/>
                <a:gd name="connsiteY37" fmla="*/ 603572 h 657707"/>
                <a:gd name="connsiteX38" fmla="*/ 433685 w 756817"/>
                <a:gd name="connsiteY38" fmla="*/ 622919 h 657707"/>
                <a:gd name="connsiteX39" fmla="*/ 465007 w 756817"/>
                <a:gd name="connsiteY39" fmla="*/ 624509 h 657707"/>
                <a:gd name="connsiteX40" fmla="*/ 480934 w 756817"/>
                <a:gd name="connsiteY40" fmla="*/ 605427 h 657707"/>
                <a:gd name="connsiteX41" fmla="*/ 479341 w 756817"/>
                <a:gd name="connsiteY41" fmla="*/ 543515 h 657707"/>
                <a:gd name="connsiteX42" fmla="*/ 463149 w 756817"/>
                <a:gd name="connsiteY42" fmla="*/ 528835 h 657707"/>
                <a:gd name="connsiteX43" fmla="*/ 449877 w 756817"/>
                <a:gd name="connsiteY43" fmla="*/ 527745 h 657707"/>
                <a:gd name="connsiteX44" fmla="*/ 78298 w 756817"/>
                <a:gd name="connsiteY44" fmla="*/ 527745 h 657707"/>
                <a:gd name="connsiteX45" fmla="*/ 64230 w 756817"/>
                <a:gd name="connsiteY45" fmla="*/ 529895 h 657707"/>
                <a:gd name="connsiteX46" fmla="*/ 51223 w 756817"/>
                <a:gd name="connsiteY46" fmla="*/ 545900 h 657707"/>
                <a:gd name="connsiteX47" fmla="*/ 50427 w 756817"/>
                <a:gd name="connsiteY47" fmla="*/ 603572 h 657707"/>
                <a:gd name="connsiteX48" fmla="*/ 62106 w 756817"/>
                <a:gd name="connsiteY48" fmla="*/ 622919 h 657707"/>
                <a:gd name="connsiteX49" fmla="*/ 93428 w 756817"/>
                <a:gd name="connsiteY49" fmla="*/ 624509 h 657707"/>
                <a:gd name="connsiteX50" fmla="*/ 109354 w 756817"/>
                <a:gd name="connsiteY50" fmla="*/ 605427 h 657707"/>
                <a:gd name="connsiteX51" fmla="*/ 107762 w 756817"/>
                <a:gd name="connsiteY51" fmla="*/ 543515 h 657707"/>
                <a:gd name="connsiteX52" fmla="*/ 91570 w 756817"/>
                <a:gd name="connsiteY52" fmla="*/ 528835 h 657707"/>
                <a:gd name="connsiteX53" fmla="*/ 78298 w 756817"/>
                <a:gd name="connsiteY53" fmla="*/ 527745 h 657707"/>
                <a:gd name="connsiteX54" fmla="*/ 332429 w 756817"/>
                <a:gd name="connsiteY54" fmla="*/ 527734 h 657707"/>
                <a:gd name="connsiteX55" fmla="*/ 308470 w 756817"/>
                <a:gd name="connsiteY55" fmla="*/ 547209 h 657707"/>
                <a:gd name="connsiteX56" fmla="*/ 308736 w 756817"/>
                <a:gd name="connsiteY56" fmla="*/ 562914 h 657707"/>
                <a:gd name="connsiteX57" fmla="*/ 332695 w 756817"/>
                <a:gd name="connsiteY57" fmla="*/ 544813 h 657707"/>
                <a:gd name="connsiteX58" fmla="*/ 332429 w 756817"/>
                <a:gd name="connsiteY58" fmla="*/ 625873 h 657707"/>
                <a:gd name="connsiteX59" fmla="*/ 346006 w 756817"/>
                <a:gd name="connsiteY59" fmla="*/ 625873 h 657707"/>
                <a:gd name="connsiteX60" fmla="*/ 346006 w 756817"/>
                <a:gd name="connsiteY60" fmla="*/ 527734 h 657707"/>
                <a:gd name="connsiteX61" fmla="*/ 208569 w 756817"/>
                <a:gd name="connsiteY61" fmla="*/ 527734 h 657707"/>
                <a:gd name="connsiteX62" fmla="*/ 184610 w 756817"/>
                <a:gd name="connsiteY62" fmla="*/ 547209 h 657707"/>
                <a:gd name="connsiteX63" fmla="*/ 184876 w 756817"/>
                <a:gd name="connsiteY63" fmla="*/ 562914 h 657707"/>
                <a:gd name="connsiteX64" fmla="*/ 208836 w 756817"/>
                <a:gd name="connsiteY64" fmla="*/ 544813 h 657707"/>
                <a:gd name="connsiteX65" fmla="*/ 208569 w 756817"/>
                <a:gd name="connsiteY65" fmla="*/ 625873 h 657707"/>
                <a:gd name="connsiteX66" fmla="*/ 222146 w 756817"/>
                <a:gd name="connsiteY66" fmla="*/ 625873 h 657707"/>
                <a:gd name="connsiteX67" fmla="*/ 222146 w 756817"/>
                <a:gd name="connsiteY67" fmla="*/ 527734 h 657707"/>
                <a:gd name="connsiteX68" fmla="*/ 219429 w 756817"/>
                <a:gd name="connsiteY68" fmla="*/ 426544 h 657707"/>
                <a:gd name="connsiteX69" fmla="*/ 219520 w 756817"/>
                <a:gd name="connsiteY69" fmla="*/ 426901 h 657707"/>
                <a:gd name="connsiteX70" fmla="*/ 220455 w 756817"/>
                <a:gd name="connsiteY70" fmla="*/ 474259 h 657707"/>
                <a:gd name="connsiteX71" fmla="*/ 211108 w 756817"/>
                <a:gd name="connsiteY71" fmla="*/ 488855 h 657707"/>
                <a:gd name="connsiteX72" fmla="*/ 194571 w 756817"/>
                <a:gd name="connsiteY72" fmla="*/ 488524 h 657707"/>
                <a:gd name="connsiteX73" fmla="*/ 194453 w 756817"/>
                <a:gd name="connsiteY73" fmla="*/ 488467 h 657707"/>
                <a:gd name="connsiteX74" fmla="*/ 95569 w 756817"/>
                <a:gd name="connsiteY74" fmla="*/ 426544 h 657707"/>
                <a:gd name="connsiteX75" fmla="*/ 95660 w 756817"/>
                <a:gd name="connsiteY75" fmla="*/ 426901 h 657707"/>
                <a:gd name="connsiteX76" fmla="*/ 96595 w 756817"/>
                <a:gd name="connsiteY76" fmla="*/ 474259 h 657707"/>
                <a:gd name="connsiteX77" fmla="*/ 87248 w 756817"/>
                <a:gd name="connsiteY77" fmla="*/ 488855 h 657707"/>
                <a:gd name="connsiteX78" fmla="*/ 70712 w 756817"/>
                <a:gd name="connsiteY78" fmla="*/ 488524 h 657707"/>
                <a:gd name="connsiteX79" fmla="*/ 70593 w 756817"/>
                <a:gd name="connsiteY79" fmla="*/ 488467 h 657707"/>
                <a:gd name="connsiteX80" fmla="*/ 202228 w 756817"/>
                <a:gd name="connsiteY80" fmla="*/ 414839 h 657707"/>
                <a:gd name="connsiteX81" fmla="*/ 210017 w 756817"/>
                <a:gd name="connsiteY81" fmla="*/ 415672 h 657707"/>
                <a:gd name="connsiteX82" fmla="*/ 210879 w 756817"/>
                <a:gd name="connsiteY82" fmla="*/ 415890 h 657707"/>
                <a:gd name="connsiteX83" fmla="*/ 186519 w 756817"/>
                <a:gd name="connsiteY83" fmla="*/ 476289 h 657707"/>
                <a:gd name="connsiteX84" fmla="*/ 186282 w 756817"/>
                <a:gd name="connsiteY84" fmla="*/ 475063 h 657707"/>
                <a:gd name="connsiteX85" fmla="*/ 185870 w 756817"/>
                <a:gd name="connsiteY85" fmla="*/ 472840 h 657707"/>
                <a:gd name="connsiteX86" fmla="*/ 186338 w 756817"/>
                <a:gd name="connsiteY86" fmla="*/ 428726 h 657707"/>
                <a:gd name="connsiteX87" fmla="*/ 193971 w 756817"/>
                <a:gd name="connsiteY87" fmla="*/ 416483 h 657707"/>
                <a:gd name="connsiteX88" fmla="*/ 202228 w 756817"/>
                <a:gd name="connsiteY88" fmla="*/ 414839 h 657707"/>
                <a:gd name="connsiteX89" fmla="*/ 78368 w 756817"/>
                <a:gd name="connsiteY89" fmla="*/ 414839 h 657707"/>
                <a:gd name="connsiteX90" fmla="*/ 86158 w 756817"/>
                <a:gd name="connsiteY90" fmla="*/ 415672 h 657707"/>
                <a:gd name="connsiteX91" fmla="*/ 87020 w 756817"/>
                <a:gd name="connsiteY91" fmla="*/ 415890 h 657707"/>
                <a:gd name="connsiteX92" fmla="*/ 62659 w 756817"/>
                <a:gd name="connsiteY92" fmla="*/ 476289 h 657707"/>
                <a:gd name="connsiteX93" fmla="*/ 62422 w 756817"/>
                <a:gd name="connsiteY93" fmla="*/ 475063 h 657707"/>
                <a:gd name="connsiteX94" fmla="*/ 62011 w 756817"/>
                <a:gd name="connsiteY94" fmla="*/ 472840 h 657707"/>
                <a:gd name="connsiteX95" fmla="*/ 62478 w 756817"/>
                <a:gd name="connsiteY95" fmla="*/ 428726 h 657707"/>
                <a:gd name="connsiteX96" fmla="*/ 70111 w 756817"/>
                <a:gd name="connsiteY96" fmla="*/ 416483 h 657707"/>
                <a:gd name="connsiteX97" fmla="*/ 78368 w 756817"/>
                <a:gd name="connsiteY97" fmla="*/ 414839 h 657707"/>
                <a:gd name="connsiteX98" fmla="*/ 202158 w 756817"/>
                <a:gd name="connsiteY98" fmla="*/ 403886 h 657707"/>
                <a:gd name="connsiteX99" fmla="*/ 188090 w 756817"/>
                <a:gd name="connsiteY99" fmla="*/ 406035 h 657707"/>
                <a:gd name="connsiteX100" fmla="*/ 175083 w 756817"/>
                <a:gd name="connsiteY100" fmla="*/ 422040 h 657707"/>
                <a:gd name="connsiteX101" fmla="*/ 174287 w 756817"/>
                <a:gd name="connsiteY101" fmla="*/ 479712 h 657707"/>
                <a:gd name="connsiteX102" fmla="*/ 185966 w 756817"/>
                <a:gd name="connsiteY102" fmla="*/ 499059 h 657707"/>
                <a:gd name="connsiteX103" fmla="*/ 217288 w 756817"/>
                <a:gd name="connsiteY103" fmla="*/ 500649 h 657707"/>
                <a:gd name="connsiteX104" fmla="*/ 233214 w 756817"/>
                <a:gd name="connsiteY104" fmla="*/ 481567 h 657707"/>
                <a:gd name="connsiteX105" fmla="*/ 231622 w 756817"/>
                <a:gd name="connsiteY105" fmla="*/ 419655 h 657707"/>
                <a:gd name="connsiteX106" fmla="*/ 215430 w 756817"/>
                <a:gd name="connsiteY106" fmla="*/ 404975 h 657707"/>
                <a:gd name="connsiteX107" fmla="*/ 202158 w 756817"/>
                <a:gd name="connsiteY107" fmla="*/ 403886 h 657707"/>
                <a:gd name="connsiteX108" fmla="*/ 78298 w 756817"/>
                <a:gd name="connsiteY108" fmla="*/ 403886 h 657707"/>
                <a:gd name="connsiteX109" fmla="*/ 64230 w 756817"/>
                <a:gd name="connsiteY109" fmla="*/ 406035 h 657707"/>
                <a:gd name="connsiteX110" fmla="*/ 51223 w 756817"/>
                <a:gd name="connsiteY110" fmla="*/ 422040 h 657707"/>
                <a:gd name="connsiteX111" fmla="*/ 50427 w 756817"/>
                <a:gd name="connsiteY111" fmla="*/ 479712 h 657707"/>
                <a:gd name="connsiteX112" fmla="*/ 62106 w 756817"/>
                <a:gd name="connsiteY112" fmla="*/ 499059 h 657707"/>
                <a:gd name="connsiteX113" fmla="*/ 93428 w 756817"/>
                <a:gd name="connsiteY113" fmla="*/ 500649 h 657707"/>
                <a:gd name="connsiteX114" fmla="*/ 109354 w 756817"/>
                <a:gd name="connsiteY114" fmla="*/ 481567 h 657707"/>
                <a:gd name="connsiteX115" fmla="*/ 107762 w 756817"/>
                <a:gd name="connsiteY115" fmla="*/ 419655 h 657707"/>
                <a:gd name="connsiteX116" fmla="*/ 91570 w 756817"/>
                <a:gd name="connsiteY116" fmla="*/ 404975 h 657707"/>
                <a:gd name="connsiteX117" fmla="*/ 78298 w 756817"/>
                <a:gd name="connsiteY117" fmla="*/ 403886 h 657707"/>
                <a:gd name="connsiteX118" fmla="*/ 456289 w 756817"/>
                <a:gd name="connsiteY118" fmla="*/ 403874 h 657707"/>
                <a:gd name="connsiteX119" fmla="*/ 432330 w 756817"/>
                <a:gd name="connsiteY119" fmla="*/ 423349 h 657707"/>
                <a:gd name="connsiteX120" fmla="*/ 432596 w 756817"/>
                <a:gd name="connsiteY120" fmla="*/ 439055 h 657707"/>
                <a:gd name="connsiteX121" fmla="*/ 456555 w 756817"/>
                <a:gd name="connsiteY121" fmla="*/ 420953 h 657707"/>
                <a:gd name="connsiteX122" fmla="*/ 456289 w 756817"/>
                <a:gd name="connsiteY122" fmla="*/ 502014 h 657707"/>
                <a:gd name="connsiteX123" fmla="*/ 469866 w 756817"/>
                <a:gd name="connsiteY123" fmla="*/ 502014 h 657707"/>
                <a:gd name="connsiteX124" fmla="*/ 469866 w 756817"/>
                <a:gd name="connsiteY124" fmla="*/ 403874 h 657707"/>
                <a:gd name="connsiteX125" fmla="*/ 332429 w 756817"/>
                <a:gd name="connsiteY125" fmla="*/ 403874 h 657707"/>
                <a:gd name="connsiteX126" fmla="*/ 308470 w 756817"/>
                <a:gd name="connsiteY126" fmla="*/ 423349 h 657707"/>
                <a:gd name="connsiteX127" fmla="*/ 308736 w 756817"/>
                <a:gd name="connsiteY127" fmla="*/ 439055 h 657707"/>
                <a:gd name="connsiteX128" fmla="*/ 332695 w 756817"/>
                <a:gd name="connsiteY128" fmla="*/ 420953 h 657707"/>
                <a:gd name="connsiteX129" fmla="*/ 332429 w 756817"/>
                <a:gd name="connsiteY129" fmla="*/ 502014 h 657707"/>
                <a:gd name="connsiteX130" fmla="*/ 346006 w 756817"/>
                <a:gd name="connsiteY130" fmla="*/ 502014 h 657707"/>
                <a:gd name="connsiteX131" fmla="*/ 346006 w 756817"/>
                <a:gd name="connsiteY131" fmla="*/ 403874 h 657707"/>
                <a:gd name="connsiteX132" fmla="*/ 642248 w 756817"/>
                <a:gd name="connsiteY132" fmla="*/ 339988 h 657707"/>
                <a:gd name="connsiteX133" fmla="*/ 624383 w 756817"/>
                <a:gd name="connsiteY133" fmla="*/ 344068 h 657707"/>
                <a:gd name="connsiteX134" fmla="*/ 614092 w 756817"/>
                <a:gd name="connsiteY134" fmla="*/ 361164 h 657707"/>
                <a:gd name="connsiteX135" fmla="*/ 615645 w 756817"/>
                <a:gd name="connsiteY135" fmla="*/ 379231 h 657707"/>
                <a:gd name="connsiteX136" fmla="*/ 623412 w 756817"/>
                <a:gd name="connsiteY136" fmla="*/ 387973 h 657707"/>
                <a:gd name="connsiteX137" fmla="*/ 613509 w 756817"/>
                <a:gd name="connsiteY137" fmla="*/ 447808 h 657707"/>
                <a:gd name="connsiteX138" fmla="*/ 668463 w 756817"/>
                <a:gd name="connsiteY138" fmla="*/ 448391 h 657707"/>
                <a:gd name="connsiteX139" fmla="*/ 659531 w 756817"/>
                <a:gd name="connsiteY139" fmla="*/ 388361 h 657707"/>
                <a:gd name="connsiteX140" fmla="*/ 666133 w 756817"/>
                <a:gd name="connsiteY140" fmla="*/ 378065 h 657707"/>
                <a:gd name="connsiteX141" fmla="*/ 668852 w 756817"/>
                <a:gd name="connsiteY141" fmla="*/ 364078 h 657707"/>
                <a:gd name="connsiteX142" fmla="*/ 660308 w 756817"/>
                <a:gd name="connsiteY142" fmla="*/ 347176 h 657707"/>
                <a:gd name="connsiteX143" fmla="*/ 642248 w 756817"/>
                <a:gd name="connsiteY143" fmla="*/ 339988 h 657707"/>
                <a:gd name="connsiteX144" fmla="*/ 343288 w 756817"/>
                <a:gd name="connsiteY144" fmla="*/ 302684 h 657707"/>
                <a:gd name="connsiteX145" fmla="*/ 343380 w 756817"/>
                <a:gd name="connsiteY145" fmla="*/ 303042 h 657707"/>
                <a:gd name="connsiteX146" fmla="*/ 344315 w 756817"/>
                <a:gd name="connsiteY146" fmla="*/ 350399 h 657707"/>
                <a:gd name="connsiteX147" fmla="*/ 334967 w 756817"/>
                <a:gd name="connsiteY147" fmla="*/ 364995 h 657707"/>
                <a:gd name="connsiteX148" fmla="*/ 318431 w 756817"/>
                <a:gd name="connsiteY148" fmla="*/ 364664 h 657707"/>
                <a:gd name="connsiteX149" fmla="*/ 318312 w 756817"/>
                <a:gd name="connsiteY149" fmla="*/ 364607 h 657707"/>
                <a:gd name="connsiteX150" fmla="*/ 219429 w 756817"/>
                <a:gd name="connsiteY150" fmla="*/ 302684 h 657707"/>
                <a:gd name="connsiteX151" fmla="*/ 219520 w 756817"/>
                <a:gd name="connsiteY151" fmla="*/ 303042 h 657707"/>
                <a:gd name="connsiteX152" fmla="*/ 220455 w 756817"/>
                <a:gd name="connsiteY152" fmla="*/ 350399 h 657707"/>
                <a:gd name="connsiteX153" fmla="*/ 211108 w 756817"/>
                <a:gd name="connsiteY153" fmla="*/ 364995 h 657707"/>
                <a:gd name="connsiteX154" fmla="*/ 194571 w 756817"/>
                <a:gd name="connsiteY154" fmla="*/ 364664 h 657707"/>
                <a:gd name="connsiteX155" fmla="*/ 194453 w 756817"/>
                <a:gd name="connsiteY155" fmla="*/ 364607 h 657707"/>
                <a:gd name="connsiteX156" fmla="*/ 326088 w 756817"/>
                <a:gd name="connsiteY156" fmla="*/ 290979 h 657707"/>
                <a:gd name="connsiteX157" fmla="*/ 333877 w 756817"/>
                <a:gd name="connsiteY157" fmla="*/ 291813 h 657707"/>
                <a:gd name="connsiteX158" fmla="*/ 334739 w 756817"/>
                <a:gd name="connsiteY158" fmla="*/ 292030 h 657707"/>
                <a:gd name="connsiteX159" fmla="*/ 310378 w 756817"/>
                <a:gd name="connsiteY159" fmla="*/ 352429 h 657707"/>
                <a:gd name="connsiteX160" fmla="*/ 310142 w 756817"/>
                <a:gd name="connsiteY160" fmla="*/ 351203 h 657707"/>
                <a:gd name="connsiteX161" fmla="*/ 309730 w 756817"/>
                <a:gd name="connsiteY161" fmla="*/ 348980 h 657707"/>
                <a:gd name="connsiteX162" fmla="*/ 310197 w 756817"/>
                <a:gd name="connsiteY162" fmla="*/ 304866 h 657707"/>
                <a:gd name="connsiteX163" fmla="*/ 317831 w 756817"/>
                <a:gd name="connsiteY163" fmla="*/ 292624 h 657707"/>
                <a:gd name="connsiteX164" fmla="*/ 326088 w 756817"/>
                <a:gd name="connsiteY164" fmla="*/ 290979 h 657707"/>
                <a:gd name="connsiteX165" fmla="*/ 202228 w 756817"/>
                <a:gd name="connsiteY165" fmla="*/ 290979 h 657707"/>
                <a:gd name="connsiteX166" fmla="*/ 210017 w 756817"/>
                <a:gd name="connsiteY166" fmla="*/ 291813 h 657707"/>
                <a:gd name="connsiteX167" fmla="*/ 210879 w 756817"/>
                <a:gd name="connsiteY167" fmla="*/ 292030 h 657707"/>
                <a:gd name="connsiteX168" fmla="*/ 186519 w 756817"/>
                <a:gd name="connsiteY168" fmla="*/ 352429 h 657707"/>
                <a:gd name="connsiteX169" fmla="*/ 186282 w 756817"/>
                <a:gd name="connsiteY169" fmla="*/ 351203 h 657707"/>
                <a:gd name="connsiteX170" fmla="*/ 185870 w 756817"/>
                <a:gd name="connsiteY170" fmla="*/ 348980 h 657707"/>
                <a:gd name="connsiteX171" fmla="*/ 186338 w 756817"/>
                <a:gd name="connsiteY171" fmla="*/ 304866 h 657707"/>
                <a:gd name="connsiteX172" fmla="*/ 193971 w 756817"/>
                <a:gd name="connsiteY172" fmla="*/ 292624 h 657707"/>
                <a:gd name="connsiteX173" fmla="*/ 202228 w 756817"/>
                <a:gd name="connsiteY173" fmla="*/ 290979 h 657707"/>
                <a:gd name="connsiteX174" fmla="*/ 326018 w 756817"/>
                <a:gd name="connsiteY174" fmla="*/ 280026 h 657707"/>
                <a:gd name="connsiteX175" fmla="*/ 311949 w 756817"/>
                <a:gd name="connsiteY175" fmla="*/ 282175 h 657707"/>
                <a:gd name="connsiteX176" fmla="*/ 298943 w 756817"/>
                <a:gd name="connsiteY176" fmla="*/ 298181 h 657707"/>
                <a:gd name="connsiteX177" fmla="*/ 298146 w 756817"/>
                <a:gd name="connsiteY177" fmla="*/ 355852 h 657707"/>
                <a:gd name="connsiteX178" fmla="*/ 309826 w 756817"/>
                <a:gd name="connsiteY178" fmla="*/ 375199 h 657707"/>
                <a:gd name="connsiteX179" fmla="*/ 341147 w 756817"/>
                <a:gd name="connsiteY179" fmla="*/ 376789 h 657707"/>
                <a:gd name="connsiteX180" fmla="*/ 357074 w 756817"/>
                <a:gd name="connsiteY180" fmla="*/ 357707 h 657707"/>
                <a:gd name="connsiteX181" fmla="*/ 355481 w 756817"/>
                <a:gd name="connsiteY181" fmla="*/ 295795 h 657707"/>
                <a:gd name="connsiteX182" fmla="*/ 339289 w 756817"/>
                <a:gd name="connsiteY182" fmla="*/ 281115 h 657707"/>
                <a:gd name="connsiteX183" fmla="*/ 326018 w 756817"/>
                <a:gd name="connsiteY183" fmla="*/ 280026 h 657707"/>
                <a:gd name="connsiteX184" fmla="*/ 202158 w 756817"/>
                <a:gd name="connsiteY184" fmla="*/ 280026 h 657707"/>
                <a:gd name="connsiteX185" fmla="*/ 188090 w 756817"/>
                <a:gd name="connsiteY185" fmla="*/ 282175 h 657707"/>
                <a:gd name="connsiteX186" fmla="*/ 175083 w 756817"/>
                <a:gd name="connsiteY186" fmla="*/ 298181 h 657707"/>
                <a:gd name="connsiteX187" fmla="*/ 174287 w 756817"/>
                <a:gd name="connsiteY187" fmla="*/ 355852 h 657707"/>
                <a:gd name="connsiteX188" fmla="*/ 185966 w 756817"/>
                <a:gd name="connsiteY188" fmla="*/ 375199 h 657707"/>
                <a:gd name="connsiteX189" fmla="*/ 217288 w 756817"/>
                <a:gd name="connsiteY189" fmla="*/ 376789 h 657707"/>
                <a:gd name="connsiteX190" fmla="*/ 233214 w 756817"/>
                <a:gd name="connsiteY190" fmla="*/ 357707 h 657707"/>
                <a:gd name="connsiteX191" fmla="*/ 231622 w 756817"/>
                <a:gd name="connsiteY191" fmla="*/ 295795 h 657707"/>
                <a:gd name="connsiteX192" fmla="*/ 215430 w 756817"/>
                <a:gd name="connsiteY192" fmla="*/ 281115 h 657707"/>
                <a:gd name="connsiteX193" fmla="*/ 202158 w 756817"/>
                <a:gd name="connsiteY193" fmla="*/ 280026 h 657707"/>
                <a:gd name="connsiteX194" fmla="*/ 456289 w 756817"/>
                <a:gd name="connsiteY194" fmla="*/ 280014 h 657707"/>
                <a:gd name="connsiteX195" fmla="*/ 432330 w 756817"/>
                <a:gd name="connsiteY195" fmla="*/ 299489 h 657707"/>
                <a:gd name="connsiteX196" fmla="*/ 432596 w 756817"/>
                <a:gd name="connsiteY196" fmla="*/ 315195 h 657707"/>
                <a:gd name="connsiteX197" fmla="*/ 456555 w 756817"/>
                <a:gd name="connsiteY197" fmla="*/ 297093 h 657707"/>
                <a:gd name="connsiteX198" fmla="*/ 456289 w 756817"/>
                <a:gd name="connsiteY198" fmla="*/ 378154 h 657707"/>
                <a:gd name="connsiteX199" fmla="*/ 469866 w 756817"/>
                <a:gd name="connsiteY199" fmla="*/ 378154 h 657707"/>
                <a:gd name="connsiteX200" fmla="*/ 469866 w 756817"/>
                <a:gd name="connsiteY200" fmla="*/ 280014 h 657707"/>
                <a:gd name="connsiteX201" fmla="*/ 84710 w 756817"/>
                <a:gd name="connsiteY201" fmla="*/ 280014 h 657707"/>
                <a:gd name="connsiteX202" fmla="*/ 60751 w 756817"/>
                <a:gd name="connsiteY202" fmla="*/ 299489 h 657707"/>
                <a:gd name="connsiteX203" fmla="*/ 61017 w 756817"/>
                <a:gd name="connsiteY203" fmla="*/ 315195 h 657707"/>
                <a:gd name="connsiteX204" fmla="*/ 84976 w 756817"/>
                <a:gd name="connsiteY204" fmla="*/ 297093 h 657707"/>
                <a:gd name="connsiteX205" fmla="*/ 84710 w 756817"/>
                <a:gd name="connsiteY205" fmla="*/ 378154 h 657707"/>
                <a:gd name="connsiteX206" fmla="*/ 98286 w 756817"/>
                <a:gd name="connsiteY206" fmla="*/ 378154 h 657707"/>
                <a:gd name="connsiteX207" fmla="*/ 98286 w 756817"/>
                <a:gd name="connsiteY207" fmla="*/ 280014 h 657707"/>
                <a:gd name="connsiteX208" fmla="*/ 638195 w 756817"/>
                <a:gd name="connsiteY208" fmla="*/ 188190 h 657707"/>
                <a:gd name="connsiteX209" fmla="*/ 617587 w 756817"/>
                <a:gd name="connsiteY209" fmla="*/ 191372 h 657707"/>
                <a:gd name="connsiteX210" fmla="*/ 591954 w 756817"/>
                <a:gd name="connsiteY210" fmla="*/ 210216 h 657707"/>
                <a:gd name="connsiteX211" fmla="*/ 576808 w 756817"/>
                <a:gd name="connsiteY211" fmla="*/ 237996 h 657707"/>
                <a:gd name="connsiteX212" fmla="*/ 576420 w 756817"/>
                <a:gd name="connsiteY212" fmla="*/ 291226 h 657707"/>
                <a:gd name="connsiteX213" fmla="*/ 705747 w 756817"/>
                <a:gd name="connsiteY213" fmla="*/ 291032 h 657707"/>
                <a:gd name="connsiteX214" fmla="*/ 703805 w 756817"/>
                <a:gd name="connsiteY214" fmla="*/ 237414 h 657707"/>
                <a:gd name="connsiteX215" fmla="*/ 690989 w 756817"/>
                <a:gd name="connsiteY215" fmla="*/ 210216 h 657707"/>
                <a:gd name="connsiteX216" fmla="*/ 659531 w 756817"/>
                <a:gd name="connsiteY216" fmla="*/ 189817 h 657707"/>
                <a:gd name="connsiteX217" fmla="*/ 638195 w 756817"/>
                <a:gd name="connsiteY217" fmla="*/ 188190 h 657707"/>
                <a:gd name="connsiteX218" fmla="*/ 467148 w 756817"/>
                <a:gd name="connsiteY218" fmla="*/ 178824 h 657707"/>
                <a:gd name="connsiteX219" fmla="*/ 467240 w 756817"/>
                <a:gd name="connsiteY219" fmla="*/ 179182 h 657707"/>
                <a:gd name="connsiteX220" fmla="*/ 468174 w 756817"/>
                <a:gd name="connsiteY220" fmla="*/ 226539 h 657707"/>
                <a:gd name="connsiteX221" fmla="*/ 458827 w 756817"/>
                <a:gd name="connsiteY221" fmla="*/ 241135 h 657707"/>
                <a:gd name="connsiteX222" fmla="*/ 442291 w 756817"/>
                <a:gd name="connsiteY222" fmla="*/ 240804 h 657707"/>
                <a:gd name="connsiteX223" fmla="*/ 442172 w 756817"/>
                <a:gd name="connsiteY223" fmla="*/ 240747 h 657707"/>
                <a:gd name="connsiteX224" fmla="*/ 343288 w 756817"/>
                <a:gd name="connsiteY224" fmla="*/ 178824 h 657707"/>
                <a:gd name="connsiteX225" fmla="*/ 343380 w 756817"/>
                <a:gd name="connsiteY225" fmla="*/ 179182 h 657707"/>
                <a:gd name="connsiteX226" fmla="*/ 344315 w 756817"/>
                <a:gd name="connsiteY226" fmla="*/ 226539 h 657707"/>
                <a:gd name="connsiteX227" fmla="*/ 334967 w 756817"/>
                <a:gd name="connsiteY227" fmla="*/ 241135 h 657707"/>
                <a:gd name="connsiteX228" fmla="*/ 318431 w 756817"/>
                <a:gd name="connsiteY228" fmla="*/ 240804 h 657707"/>
                <a:gd name="connsiteX229" fmla="*/ 318312 w 756817"/>
                <a:gd name="connsiteY229" fmla="*/ 240747 h 657707"/>
                <a:gd name="connsiteX230" fmla="*/ 219429 w 756817"/>
                <a:gd name="connsiteY230" fmla="*/ 178824 h 657707"/>
                <a:gd name="connsiteX231" fmla="*/ 219520 w 756817"/>
                <a:gd name="connsiteY231" fmla="*/ 179182 h 657707"/>
                <a:gd name="connsiteX232" fmla="*/ 220455 w 756817"/>
                <a:gd name="connsiteY232" fmla="*/ 226539 h 657707"/>
                <a:gd name="connsiteX233" fmla="*/ 211108 w 756817"/>
                <a:gd name="connsiteY233" fmla="*/ 241135 h 657707"/>
                <a:gd name="connsiteX234" fmla="*/ 194571 w 756817"/>
                <a:gd name="connsiteY234" fmla="*/ 240804 h 657707"/>
                <a:gd name="connsiteX235" fmla="*/ 194453 w 756817"/>
                <a:gd name="connsiteY235" fmla="*/ 240747 h 657707"/>
                <a:gd name="connsiteX236" fmla="*/ 449947 w 756817"/>
                <a:gd name="connsiteY236" fmla="*/ 167119 h 657707"/>
                <a:gd name="connsiteX237" fmla="*/ 457737 w 756817"/>
                <a:gd name="connsiteY237" fmla="*/ 167953 h 657707"/>
                <a:gd name="connsiteX238" fmla="*/ 458599 w 756817"/>
                <a:gd name="connsiteY238" fmla="*/ 168170 h 657707"/>
                <a:gd name="connsiteX239" fmla="*/ 434238 w 756817"/>
                <a:gd name="connsiteY239" fmla="*/ 228569 h 657707"/>
                <a:gd name="connsiteX240" fmla="*/ 434001 w 756817"/>
                <a:gd name="connsiteY240" fmla="*/ 227343 h 657707"/>
                <a:gd name="connsiteX241" fmla="*/ 433590 w 756817"/>
                <a:gd name="connsiteY241" fmla="*/ 225120 h 657707"/>
                <a:gd name="connsiteX242" fmla="*/ 434057 w 756817"/>
                <a:gd name="connsiteY242" fmla="*/ 181006 h 657707"/>
                <a:gd name="connsiteX243" fmla="*/ 441691 w 756817"/>
                <a:gd name="connsiteY243" fmla="*/ 168764 h 657707"/>
                <a:gd name="connsiteX244" fmla="*/ 449947 w 756817"/>
                <a:gd name="connsiteY244" fmla="*/ 167119 h 657707"/>
                <a:gd name="connsiteX245" fmla="*/ 326088 w 756817"/>
                <a:gd name="connsiteY245" fmla="*/ 167119 h 657707"/>
                <a:gd name="connsiteX246" fmla="*/ 333877 w 756817"/>
                <a:gd name="connsiteY246" fmla="*/ 167953 h 657707"/>
                <a:gd name="connsiteX247" fmla="*/ 334739 w 756817"/>
                <a:gd name="connsiteY247" fmla="*/ 168170 h 657707"/>
                <a:gd name="connsiteX248" fmla="*/ 310378 w 756817"/>
                <a:gd name="connsiteY248" fmla="*/ 228569 h 657707"/>
                <a:gd name="connsiteX249" fmla="*/ 310142 w 756817"/>
                <a:gd name="connsiteY249" fmla="*/ 227343 h 657707"/>
                <a:gd name="connsiteX250" fmla="*/ 309730 w 756817"/>
                <a:gd name="connsiteY250" fmla="*/ 225120 h 657707"/>
                <a:gd name="connsiteX251" fmla="*/ 310197 w 756817"/>
                <a:gd name="connsiteY251" fmla="*/ 181006 h 657707"/>
                <a:gd name="connsiteX252" fmla="*/ 317831 w 756817"/>
                <a:gd name="connsiteY252" fmla="*/ 168764 h 657707"/>
                <a:gd name="connsiteX253" fmla="*/ 326088 w 756817"/>
                <a:gd name="connsiteY253" fmla="*/ 167119 h 657707"/>
                <a:gd name="connsiteX254" fmla="*/ 202228 w 756817"/>
                <a:gd name="connsiteY254" fmla="*/ 167119 h 657707"/>
                <a:gd name="connsiteX255" fmla="*/ 210017 w 756817"/>
                <a:gd name="connsiteY255" fmla="*/ 167953 h 657707"/>
                <a:gd name="connsiteX256" fmla="*/ 210879 w 756817"/>
                <a:gd name="connsiteY256" fmla="*/ 168170 h 657707"/>
                <a:gd name="connsiteX257" fmla="*/ 186519 w 756817"/>
                <a:gd name="connsiteY257" fmla="*/ 228569 h 657707"/>
                <a:gd name="connsiteX258" fmla="*/ 186282 w 756817"/>
                <a:gd name="connsiteY258" fmla="*/ 227343 h 657707"/>
                <a:gd name="connsiteX259" fmla="*/ 185870 w 756817"/>
                <a:gd name="connsiteY259" fmla="*/ 225120 h 657707"/>
                <a:gd name="connsiteX260" fmla="*/ 186338 w 756817"/>
                <a:gd name="connsiteY260" fmla="*/ 181006 h 657707"/>
                <a:gd name="connsiteX261" fmla="*/ 193971 w 756817"/>
                <a:gd name="connsiteY261" fmla="*/ 168764 h 657707"/>
                <a:gd name="connsiteX262" fmla="*/ 202228 w 756817"/>
                <a:gd name="connsiteY262" fmla="*/ 167119 h 657707"/>
                <a:gd name="connsiteX263" fmla="*/ 647224 w 756817"/>
                <a:gd name="connsiteY263" fmla="*/ 160531 h 657707"/>
                <a:gd name="connsiteX264" fmla="*/ 674677 w 756817"/>
                <a:gd name="connsiteY264" fmla="*/ 165922 h 657707"/>
                <a:gd name="connsiteX265" fmla="*/ 714873 w 756817"/>
                <a:gd name="connsiteY265" fmla="*/ 198560 h 657707"/>
                <a:gd name="connsiteX266" fmla="*/ 731767 w 756817"/>
                <a:gd name="connsiteY266" fmla="*/ 237414 h 657707"/>
                <a:gd name="connsiteX267" fmla="*/ 732544 w 756817"/>
                <a:gd name="connsiteY267" fmla="*/ 291615 h 657707"/>
                <a:gd name="connsiteX268" fmla="*/ 756235 w 756817"/>
                <a:gd name="connsiteY268" fmla="*/ 291615 h 657707"/>
                <a:gd name="connsiteX269" fmla="*/ 756817 w 756817"/>
                <a:gd name="connsiteY269" fmla="*/ 431101 h 657707"/>
                <a:gd name="connsiteX270" fmla="*/ 749438 w 756817"/>
                <a:gd name="connsiteY270" fmla="*/ 459464 h 657707"/>
                <a:gd name="connsiteX271" fmla="*/ 738370 w 756817"/>
                <a:gd name="connsiteY271" fmla="*/ 475783 h 657707"/>
                <a:gd name="connsiteX272" fmla="*/ 719728 w 756817"/>
                <a:gd name="connsiteY272" fmla="*/ 489965 h 657707"/>
                <a:gd name="connsiteX273" fmla="*/ 701669 w 756817"/>
                <a:gd name="connsiteY273" fmla="*/ 496181 h 657707"/>
                <a:gd name="connsiteX274" fmla="*/ 582634 w 756817"/>
                <a:gd name="connsiteY274" fmla="*/ 496181 h 657707"/>
                <a:gd name="connsiteX275" fmla="*/ 562244 w 756817"/>
                <a:gd name="connsiteY275" fmla="*/ 489965 h 657707"/>
                <a:gd name="connsiteX276" fmla="*/ 543797 w 756817"/>
                <a:gd name="connsiteY276" fmla="*/ 475977 h 657707"/>
                <a:gd name="connsiteX277" fmla="*/ 532534 w 756817"/>
                <a:gd name="connsiteY277" fmla="*/ 458881 h 657707"/>
                <a:gd name="connsiteX278" fmla="*/ 525543 w 756817"/>
                <a:gd name="connsiteY278" fmla="*/ 432072 h 657707"/>
                <a:gd name="connsiteX279" fmla="*/ 525737 w 756817"/>
                <a:gd name="connsiteY279" fmla="*/ 291809 h 657707"/>
                <a:gd name="connsiteX280" fmla="*/ 549040 w 756817"/>
                <a:gd name="connsiteY280" fmla="*/ 291809 h 657707"/>
                <a:gd name="connsiteX281" fmla="*/ 550593 w 756817"/>
                <a:gd name="connsiteY281" fmla="*/ 237414 h 657707"/>
                <a:gd name="connsiteX282" fmla="*/ 575255 w 756817"/>
                <a:gd name="connsiteY282" fmla="*/ 188069 h 657707"/>
                <a:gd name="connsiteX283" fmla="*/ 619335 w 756817"/>
                <a:gd name="connsiteY283" fmla="*/ 162425 h 657707"/>
                <a:gd name="connsiteX284" fmla="*/ 647224 w 756817"/>
                <a:gd name="connsiteY284" fmla="*/ 160531 h 657707"/>
                <a:gd name="connsiteX285" fmla="*/ 449877 w 756817"/>
                <a:gd name="connsiteY285" fmla="*/ 156166 h 657707"/>
                <a:gd name="connsiteX286" fmla="*/ 435809 w 756817"/>
                <a:gd name="connsiteY286" fmla="*/ 158316 h 657707"/>
                <a:gd name="connsiteX287" fmla="*/ 422802 w 756817"/>
                <a:gd name="connsiteY287" fmla="*/ 174321 h 657707"/>
                <a:gd name="connsiteX288" fmla="*/ 422006 w 756817"/>
                <a:gd name="connsiteY288" fmla="*/ 231992 h 657707"/>
                <a:gd name="connsiteX289" fmla="*/ 433685 w 756817"/>
                <a:gd name="connsiteY289" fmla="*/ 251339 h 657707"/>
                <a:gd name="connsiteX290" fmla="*/ 465007 w 756817"/>
                <a:gd name="connsiteY290" fmla="*/ 252929 h 657707"/>
                <a:gd name="connsiteX291" fmla="*/ 480934 w 756817"/>
                <a:gd name="connsiteY291" fmla="*/ 233848 h 657707"/>
                <a:gd name="connsiteX292" fmla="*/ 479341 w 756817"/>
                <a:gd name="connsiteY292" fmla="*/ 171936 h 657707"/>
                <a:gd name="connsiteX293" fmla="*/ 463149 w 756817"/>
                <a:gd name="connsiteY293" fmla="*/ 157256 h 657707"/>
                <a:gd name="connsiteX294" fmla="*/ 449877 w 756817"/>
                <a:gd name="connsiteY294" fmla="*/ 156166 h 657707"/>
                <a:gd name="connsiteX295" fmla="*/ 326018 w 756817"/>
                <a:gd name="connsiteY295" fmla="*/ 156166 h 657707"/>
                <a:gd name="connsiteX296" fmla="*/ 311949 w 756817"/>
                <a:gd name="connsiteY296" fmla="*/ 158316 h 657707"/>
                <a:gd name="connsiteX297" fmla="*/ 298943 w 756817"/>
                <a:gd name="connsiteY297" fmla="*/ 174321 h 657707"/>
                <a:gd name="connsiteX298" fmla="*/ 298146 w 756817"/>
                <a:gd name="connsiteY298" fmla="*/ 231992 h 657707"/>
                <a:gd name="connsiteX299" fmla="*/ 309826 w 756817"/>
                <a:gd name="connsiteY299" fmla="*/ 251339 h 657707"/>
                <a:gd name="connsiteX300" fmla="*/ 341147 w 756817"/>
                <a:gd name="connsiteY300" fmla="*/ 252929 h 657707"/>
                <a:gd name="connsiteX301" fmla="*/ 357074 w 756817"/>
                <a:gd name="connsiteY301" fmla="*/ 233848 h 657707"/>
                <a:gd name="connsiteX302" fmla="*/ 355481 w 756817"/>
                <a:gd name="connsiteY302" fmla="*/ 171936 h 657707"/>
                <a:gd name="connsiteX303" fmla="*/ 339289 w 756817"/>
                <a:gd name="connsiteY303" fmla="*/ 157256 h 657707"/>
                <a:gd name="connsiteX304" fmla="*/ 326018 w 756817"/>
                <a:gd name="connsiteY304" fmla="*/ 156166 h 657707"/>
                <a:gd name="connsiteX305" fmla="*/ 202158 w 756817"/>
                <a:gd name="connsiteY305" fmla="*/ 156166 h 657707"/>
                <a:gd name="connsiteX306" fmla="*/ 188090 w 756817"/>
                <a:gd name="connsiteY306" fmla="*/ 158316 h 657707"/>
                <a:gd name="connsiteX307" fmla="*/ 175083 w 756817"/>
                <a:gd name="connsiteY307" fmla="*/ 174321 h 657707"/>
                <a:gd name="connsiteX308" fmla="*/ 174287 w 756817"/>
                <a:gd name="connsiteY308" fmla="*/ 231992 h 657707"/>
                <a:gd name="connsiteX309" fmla="*/ 185966 w 756817"/>
                <a:gd name="connsiteY309" fmla="*/ 251339 h 657707"/>
                <a:gd name="connsiteX310" fmla="*/ 217288 w 756817"/>
                <a:gd name="connsiteY310" fmla="*/ 252929 h 657707"/>
                <a:gd name="connsiteX311" fmla="*/ 233214 w 756817"/>
                <a:gd name="connsiteY311" fmla="*/ 233848 h 657707"/>
                <a:gd name="connsiteX312" fmla="*/ 231622 w 756817"/>
                <a:gd name="connsiteY312" fmla="*/ 171936 h 657707"/>
                <a:gd name="connsiteX313" fmla="*/ 215430 w 756817"/>
                <a:gd name="connsiteY313" fmla="*/ 157256 h 657707"/>
                <a:gd name="connsiteX314" fmla="*/ 202158 w 756817"/>
                <a:gd name="connsiteY314" fmla="*/ 156166 h 657707"/>
                <a:gd name="connsiteX315" fmla="*/ 84710 w 756817"/>
                <a:gd name="connsiteY315" fmla="*/ 156154 h 657707"/>
                <a:gd name="connsiteX316" fmla="*/ 60751 w 756817"/>
                <a:gd name="connsiteY316" fmla="*/ 175629 h 657707"/>
                <a:gd name="connsiteX317" fmla="*/ 61017 w 756817"/>
                <a:gd name="connsiteY317" fmla="*/ 191335 h 657707"/>
                <a:gd name="connsiteX318" fmla="*/ 84976 w 756817"/>
                <a:gd name="connsiteY318" fmla="*/ 173233 h 657707"/>
                <a:gd name="connsiteX319" fmla="*/ 84710 w 756817"/>
                <a:gd name="connsiteY319" fmla="*/ 254294 h 657707"/>
                <a:gd name="connsiteX320" fmla="*/ 98286 w 756817"/>
                <a:gd name="connsiteY320" fmla="*/ 254294 h 657707"/>
                <a:gd name="connsiteX321" fmla="*/ 98286 w 756817"/>
                <a:gd name="connsiteY321" fmla="*/ 156154 h 657707"/>
                <a:gd name="connsiteX322" fmla="*/ 591008 w 756817"/>
                <a:gd name="connsiteY322" fmla="*/ 54504 h 657707"/>
                <a:gd name="connsiteX323" fmla="*/ 591099 w 756817"/>
                <a:gd name="connsiteY323" fmla="*/ 54862 h 657707"/>
                <a:gd name="connsiteX324" fmla="*/ 592034 w 756817"/>
                <a:gd name="connsiteY324" fmla="*/ 102219 h 657707"/>
                <a:gd name="connsiteX325" fmla="*/ 582687 w 756817"/>
                <a:gd name="connsiteY325" fmla="*/ 116815 h 657707"/>
                <a:gd name="connsiteX326" fmla="*/ 566150 w 756817"/>
                <a:gd name="connsiteY326" fmla="*/ 116484 h 657707"/>
                <a:gd name="connsiteX327" fmla="*/ 566032 w 756817"/>
                <a:gd name="connsiteY327" fmla="*/ 116427 h 657707"/>
                <a:gd name="connsiteX328" fmla="*/ 467148 w 756817"/>
                <a:gd name="connsiteY328" fmla="*/ 54504 h 657707"/>
                <a:gd name="connsiteX329" fmla="*/ 467240 w 756817"/>
                <a:gd name="connsiteY329" fmla="*/ 54862 h 657707"/>
                <a:gd name="connsiteX330" fmla="*/ 468174 w 756817"/>
                <a:gd name="connsiteY330" fmla="*/ 102219 h 657707"/>
                <a:gd name="connsiteX331" fmla="*/ 458827 w 756817"/>
                <a:gd name="connsiteY331" fmla="*/ 116815 h 657707"/>
                <a:gd name="connsiteX332" fmla="*/ 442291 w 756817"/>
                <a:gd name="connsiteY332" fmla="*/ 116484 h 657707"/>
                <a:gd name="connsiteX333" fmla="*/ 442172 w 756817"/>
                <a:gd name="connsiteY333" fmla="*/ 116427 h 657707"/>
                <a:gd name="connsiteX334" fmla="*/ 95569 w 756817"/>
                <a:gd name="connsiteY334" fmla="*/ 54504 h 657707"/>
                <a:gd name="connsiteX335" fmla="*/ 95660 w 756817"/>
                <a:gd name="connsiteY335" fmla="*/ 54862 h 657707"/>
                <a:gd name="connsiteX336" fmla="*/ 96595 w 756817"/>
                <a:gd name="connsiteY336" fmla="*/ 102219 h 657707"/>
                <a:gd name="connsiteX337" fmla="*/ 87248 w 756817"/>
                <a:gd name="connsiteY337" fmla="*/ 116815 h 657707"/>
                <a:gd name="connsiteX338" fmla="*/ 70712 w 756817"/>
                <a:gd name="connsiteY338" fmla="*/ 116484 h 657707"/>
                <a:gd name="connsiteX339" fmla="*/ 70593 w 756817"/>
                <a:gd name="connsiteY339" fmla="*/ 116427 h 657707"/>
                <a:gd name="connsiteX340" fmla="*/ 573807 w 756817"/>
                <a:gd name="connsiteY340" fmla="*/ 42799 h 657707"/>
                <a:gd name="connsiteX341" fmla="*/ 581596 w 756817"/>
                <a:gd name="connsiteY341" fmla="*/ 43633 h 657707"/>
                <a:gd name="connsiteX342" fmla="*/ 582459 w 756817"/>
                <a:gd name="connsiteY342" fmla="*/ 43850 h 657707"/>
                <a:gd name="connsiteX343" fmla="*/ 558098 w 756817"/>
                <a:gd name="connsiteY343" fmla="*/ 104249 h 657707"/>
                <a:gd name="connsiteX344" fmla="*/ 557861 w 756817"/>
                <a:gd name="connsiteY344" fmla="*/ 103023 h 657707"/>
                <a:gd name="connsiteX345" fmla="*/ 557450 w 756817"/>
                <a:gd name="connsiteY345" fmla="*/ 100800 h 657707"/>
                <a:gd name="connsiteX346" fmla="*/ 557917 w 756817"/>
                <a:gd name="connsiteY346" fmla="*/ 56686 h 657707"/>
                <a:gd name="connsiteX347" fmla="*/ 565550 w 756817"/>
                <a:gd name="connsiteY347" fmla="*/ 44443 h 657707"/>
                <a:gd name="connsiteX348" fmla="*/ 573807 w 756817"/>
                <a:gd name="connsiteY348" fmla="*/ 42799 h 657707"/>
                <a:gd name="connsiteX349" fmla="*/ 449947 w 756817"/>
                <a:gd name="connsiteY349" fmla="*/ 42799 h 657707"/>
                <a:gd name="connsiteX350" fmla="*/ 457737 w 756817"/>
                <a:gd name="connsiteY350" fmla="*/ 43633 h 657707"/>
                <a:gd name="connsiteX351" fmla="*/ 458599 w 756817"/>
                <a:gd name="connsiteY351" fmla="*/ 43850 h 657707"/>
                <a:gd name="connsiteX352" fmla="*/ 434238 w 756817"/>
                <a:gd name="connsiteY352" fmla="*/ 104249 h 657707"/>
                <a:gd name="connsiteX353" fmla="*/ 434001 w 756817"/>
                <a:gd name="connsiteY353" fmla="*/ 103023 h 657707"/>
                <a:gd name="connsiteX354" fmla="*/ 433590 w 756817"/>
                <a:gd name="connsiteY354" fmla="*/ 100800 h 657707"/>
                <a:gd name="connsiteX355" fmla="*/ 434057 w 756817"/>
                <a:gd name="connsiteY355" fmla="*/ 56686 h 657707"/>
                <a:gd name="connsiteX356" fmla="*/ 441691 w 756817"/>
                <a:gd name="connsiteY356" fmla="*/ 44443 h 657707"/>
                <a:gd name="connsiteX357" fmla="*/ 449947 w 756817"/>
                <a:gd name="connsiteY357" fmla="*/ 42799 h 657707"/>
                <a:gd name="connsiteX358" fmla="*/ 78368 w 756817"/>
                <a:gd name="connsiteY358" fmla="*/ 42799 h 657707"/>
                <a:gd name="connsiteX359" fmla="*/ 86158 w 756817"/>
                <a:gd name="connsiteY359" fmla="*/ 43633 h 657707"/>
                <a:gd name="connsiteX360" fmla="*/ 87020 w 756817"/>
                <a:gd name="connsiteY360" fmla="*/ 43850 h 657707"/>
                <a:gd name="connsiteX361" fmla="*/ 62659 w 756817"/>
                <a:gd name="connsiteY361" fmla="*/ 104249 h 657707"/>
                <a:gd name="connsiteX362" fmla="*/ 62422 w 756817"/>
                <a:gd name="connsiteY362" fmla="*/ 103023 h 657707"/>
                <a:gd name="connsiteX363" fmla="*/ 62011 w 756817"/>
                <a:gd name="connsiteY363" fmla="*/ 100800 h 657707"/>
                <a:gd name="connsiteX364" fmla="*/ 62478 w 756817"/>
                <a:gd name="connsiteY364" fmla="*/ 56686 h 657707"/>
                <a:gd name="connsiteX365" fmla="*/ 70111 w 756817"/>
                <a:gd name="connsiteY365" fmla="*/ 44443 h 657707"/>
                <a:gd name="connsiteX366" fmla="*/ 78368 w 756817"/>
                <a:gd name="connsiteY366" fmla="*/ 42799 h 657707"/>
                <a:gd name="connsiteX367" fmla="*/ 573737 w 756817"/>
                <a:gd name="connsiteY367" fmla="*/ 31846 h 657707"/>
                <a:gd name="connsiteX368" fmla="*/ 559669 w 756817"/>
                <a:gd name="connsiteY368" fmla="*/ 33995 h 657707"/>
                <a:gd name="connsiteX369" fmla="*/ 546662 w 756817"/>
                <a:gd name="connsiteY369" fmla="*/ 50001 h 657707"/>
                <a:gd name="connsiteX370" fmla="*/ 545866 w 756817"/>
                <a:gd name="connsiteY370" fmla="*/ 107672 h 657707"/>
                <a:gd name="connsiteX371" fmla="*/ 557545 w 756817"/>
                <a:gd name="connsiteY371" fmla="*/ 127019 h 657707"/>
                <a:gd name="connsiteX372" fmla="*/ 588867 w 756817"/>
                <a:gd name="connsiteY372" fmla="*/ 128609 h 657707"/>
                <a:gd name="connsiteX373" fmla="*/ 604793 w 756817"/>
                <a:gd name="connsiteY373" fmla="*/ 109527 h 657707"/>
                <a:gd name="connsiteX374" fmla="*/ 603201 w 756817"/>
                <a:gd name="connsiteY374" fmla="*/ 47615 h 657707"/>
                <a:gd name="connsiteX375" fmla="*/ 587009 w 756817"/>
                <a:gd name="connsiteY375" fmla="*/ 32935 h 657707"/>
                <a:gd name="connsiteX376" fmla="*/ 573737 w 756817"/>
                <a:gd name="connsiteY376" fmla="*/ 31846 h 657707"/>
                <a:gd name="connsiteX377" fmla="*/ 449877 w 756817"/>
                <a:gd name="connsiteY377" fmla="*/ 31846 h 657707"/>
                <a:gd name="connsiteX378" fmla="*/ 435809 w 756817"/>
                <a:gd name="connsiteY378" fmla="*/ 33995 h 657707"/>
                <a:gd name="connsiteX379" fmla="*/ 422802 w 756817"/>
                <a:gd name="connsiteY379" fmla="*/ 50001 h 657707"/>
                <a:gd name="connsiteX380" fmla="*/ 422006 w 756817"/>
                <a:gd name="connsiteY380" fmla="*/ 107672 h 657707"/>
                <a:gd name="connsiteX381" fmla="*/ 433685 w 756817"/>
                <a:gd name="connsiteY381" fmla="*/ 127019 h 657707"/>
                <a:gd name="connsiteX382" fmla="*/ 465007 w 756817"/>
                <a:gd name="connsiteY382" fmla="*/ 128609 h 657707"/>
                <a:gd name="connsiteX383" fmla="*/ 480934 w 756817"/>
                <a:gd name="connsiteY383" fmla="*/ 109527 h 657707"/>
                <a:gd name="connsiteX384" fmla="*/ 479341 w 756817"/>
                <a:gd name="connsiteY384" fmla="*/ 47615 h 657707"/>
                <a:gd name="connsiteX385" fmla="*/ 463149 w 756817"/>
                <a:gd name="connsiteY385" fmla="*/ 32935 h 657707"/>
                <a:gd name="connsiteX386" fmla="*/ 449877 w 756817"/>
                <a:gd name="connsiteY386" fmla="*/ 31846 h 657707"/>
                <a:gd name="connsiteX387" fmla="*/ 78298 w 756817"/>
                <a:gd name="connsiteY387" fmla="*/ 31846 h 657707"/>
                <a:gd name="connsiteX388" fmla="*/ 64230 w 756817"/>
                <a:gd name="connsiteY388" fmla="*/ 33995 h 657707"/>
                <a:gd name="connsiteX389" fmla="*/ 51223 w 756817"/>
                <a:gd name="connsiteY389" fmla="*/ 50001 h 657707"/>
                <a:gd name="connsiteX390" fmla="*/ 50427 w 756817"/>
                <a:gd name="connsiteY390" fmla="*/ 107672 h 657707"/>
                <a:gd name="connsiteX391" fmla="*/ 62106 w 756817"/>
                <a:gd name="connsiteY391" fmla="*/ 127019 h 657707"/>
                <a:gd name="connsiteX392" fmla="*/ 93428 w 756817"/>
                <a:gd name="connsiteY392" fmla="*/ 128609 h 657707"/>
                <a:gd name="connsiteX393" fmla="*/ 109354 w 756817"/>
                <a:gd name="connsiteY393" fmla="*/ 109527 h 657707"/>
                <a:gd name="connsiteX394" fmla="*/ 107762 w 756817"/>
                <a:gd name="connsiteY394" fmla="*/ 47615 h 657707"/>
                <a:gd name="connsiteX395" fmla="*/ 91570 w 756817"/>
                <a:gd name="connsiteY395" fmla="*/ 32935 h 657707"/>
                <a:gd name="connsiteX396" fmla="*/ 78298 w 756817"/>
                <a:gd name="connsiteY396" fmla="*/ 31846 h 657707"/>
                <a:gd name="connsiteX397" fmla="*/ 332429 w 756817"/>
                <a:gd name="connsiteY397" fmla="*/ 31834 h 657707"/>
                <a:gd name="connsiteX398" fmla="*/ 308470 w 756817"/>
                <a:gd name="connsiteY398" fmla="*/ 51309 h 657707"/>
                <a:gd name="connsiteX399" fmla="*/ 308736 w 756817"/>
                <a:gd name="connsiteY399" fmla="*/ 67015 h 657707"/>
                <a:gd name="connsiteX400" fmla="*/ 332695 w 756817"/>
                <a:gd name="connsiteY400" fmla="*/ 48913 h 657707"/>
                <a:gd name="connsiteX401" fmla="*/ 332429 w 756817"/>
                <a:gd name="connsiteY401" fmla="*/ 129974 h 657707"/>
                <a:gd name="connsiteX402" fmla="*/ 346006 w 756817"/>
                <a:gd name="connsiteY402" fmla="*/ 129974 h 657707"/>
                <a:gd name="connsiteX403" fmla="*/ 346006 w 756817"/>
                <a:gd name="connsiteY403" fmla="*/ 31834 h 657707"/>
                <a:gd name="connsiteX404" fmla="*/ 208569 w 756817"/>
                <a:gd name="connsiteY404" fmla="*/ 31834 h 657707"/>
                <a:gd name="connsiteX405" fmla="*/ 184610 w 756817"/>
                <a:gd name="connsiteY405" fmla="*/ 51309 h 657707"/>
                <a:gd name="connsiteX406" fmla="*/ 184876 w 756817"/>
                <a:gd name="connsiteY406" fmla="*/ 67015 h 657707"/>
                <a:gd name="connsiteX407" fmla="*/ 208836 w 756817"/>
                <a:gd name="connsiteY407" fmla="*/ 48913 h 657707"/>
                <a:gd name="connsiteX408" fmla="*/ 208569 w 756817"/>
                <a:gd name="connsiteY408" fmla="*/ 129974 h 657707"/>
                <a:gd name="connsiteX409" fmla="*/ 222146 w 756817"/>
                <a:gd name="connsiteY409" fmla="*/ 129974 h 657707"/>
                <a:gd name="connsiteX410" fmla="*/ 222146 w 756817"/>
                <a:gd name="connsiteY410" fmla="*/ 31834 h 657707"/>
                <a:gd name="connsiteX411" fmla="*/ 43041 w 756817"/>
                <a:gd name="connsiteY411" fmla="*/ 0 h 657707"/>
                <a:gd name="connsiteX412" fmla="*/ 614177 w 756817"/>
                <a:gd name="connsiteY412" fmla="*/ 0 h 657707"/>
                <a:gd name="connsiteX413" fmla="*/ 657218 w 756817"/>
                <a:gd name="connsiteY413" fmla="*/ 43041 h 657707"/>
                <a:gd name="connsiteX414" fmla="*/ 657218 w 756817"/>
                <a:gd name="connsiteY414" fmla="*/ 142175 h 657707"/>
                <a:gd name="connsiteX415" fmla="*/ 598610 w 756817"/>
                <a:gd name="connsiteY415" fmla="*/ 147208 h 657707"/>
                <a:gd name="connsiteX416" fmla="*/ 580149 w 756817"/>
                <a:gd name="connsiteY416" fmla="*/ 156154 h 657707"/>
                <a:gd name="connsiteX417" fmla="*/ 541506 w 756817"/>
                <a:gd name="connsiteY417" fmla="*/ 204311 h 657707"/>
                <a:gd name="connsiteX418" fmla="*/ 533073 w 756817"/>
                <a:gd name="connsiteY418" fmla="*/ 246078 h 657707"/>
                <a:gd name="connsiteX419" fmla="*/ 533073 w 756817"/>
                <a:gd name="connsiteY419" fmla="*/ 279046 h 657707"/>
                <a:gd name="connsiteX420" fmla="*/ 503927 w 756817"/>
                <a:gd name="connsiteY420" fmla="*/ 279046 h 657707"/>
                <a:gd name="connsiteX421" fmla="*/ 500884 w 756817"/>
                <a:gd name="connsiteY421" fmla="*/ 431961 h 657707"/>
                <a:gd name="connsiteX422" fmla="*/ 586649 w 756817"/>
                <a:gd name="connsiteY422" fmla="*/ 517725 h 657707"/>
                <a:gd name="connsiteX423" fmla="*/ 657218 w 756817"/>
                <a:gd name="connsiteY423" fmla="*/ 517725 h 657707"/>
                <a:gd name="connsiteX424" fmla="*/ 657218 w 756817"/>
                <a:gd name="connsiteY424" fmla="*/ 614666 h 657707"/>
                <a:gd name="connsiteX425" fmla="*/ 614177 w 756817"/>
                <a:gd name="connsiteY425" fmla="*/ 657707 h 657707"/>
                <a:gd name="connsiteX426" fmla="*/ 43041 w 756817"/>
                <a:gd name="connsiteY426" fmla="*/ 657707 h 657707"/>
                <a:gd name="connsiteX427" fmla="*/ 0 w 756817"/>
                <a:gd name="connsiteY427" fmla="*/ 614666 h 657707"/>
                <a:gd name="connsiteX428" fmla="*/ 0 w 756817"/>
                <a:gd name="connsiteY428" fmla="*/ 43041 h 657707"/>
                <a:gd name="connsiteX429" fmla="*/ 43041 w 756817"/>
                <a:gd name="connsiteY429" fmla="*/ 0 h 6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</a:cxnLst>
              <a:rect l="l" t="t" r="r" b="b"/>
              <a:pathLst>
                <a:path w="756817" h="657707">
                  <a:moveTo>
                    <a:pt x="543206" y="570780"/>
                  </a:moveTo>
                  <a:lnTo>
                    <a:pt x="543206" y="583414"/>
                  </a:lnTo>
                  <a:lnTo>
                    <a:pt x="609451" y="583414"/>
                  </a:lnTo>
                  <a:lnTo>
                    <a:pt x="609451" y="570780"/>
                  </a:lnTo>
                  <a:close/>
                  <a:moveTo>
                    <a:pt x="467148" y="550404"/>
                  </a:moveTo>
                  <a:cubicBezTo>
                    <a:pt x="467179" y="550523"/>
                    <a:pt x="467209" y="550642"/>
                    <a:pt x="467240" y="550761"/>
                  </a:cubicBezTo>
                  <a:cubicBezTo>
                    <a:pt x="470070" y="562756"/>
                    <a:pt x="469577" y="587793"/>
                    <a:pt x="468174" y="598119"/>
                  </a:cubicBezTo>
                  <a:cubicBezTo>
                    <a:pt x="466772" y="608444"/>
                    <a:pt x="462514" y="611093"/>
                    <a:pt x="458827" y="612715"/>
                  </a:cubicBezTo>
                  <a:cubicBezTo>
                    <a:pt x="455601" y="614134"/>
                    <a:pt x="447167" y="614182"/>
                    <a:pt x="442291" y="612384"/>
                  </a:cubicBezTo>
                  <a:lnTo>
                    <a:pt x="442172" y="612327"/>
                  </a:lnTo>
                  <a:close/>
                  <a:moveTo>
                    <a:pt x="95569" y="550404"/>
                  </a:moveTo>
                  <a:cubicBezTo>
                    <a:pt x="95599" y="550523"/>
                    <a:pt x="95630" y="550642"/>
                    <a:pt x="95660" y="550761"/>
                  </a:cubicBezTo>
                  <a:cubicBezTo>
                    <a:pt x="98491" y="562756"/>
                    <a:pt x="97997" y="587793"/>
                    <a:pt x="96595" y="598119"/>
                  </a:cubicBezTo>
                  <a:cubicBezTo>
                    <a:pt x="95193" y="608444"/>
                    <a:pt x="90935" y="611093"/>
                    <a:pt x="87248" y="612715"/>
                  </a:cubicBezTo>
                  <a:cubicBezTo>
                    <a:pt x="84022" y="614134"/>
                    <a:pt x="75588" y="614182"/>
                    <a:pt x="70712" y="612384"/>
                  </a:cubicBezTo>
                  <a:lnTo>
                    <a:pt x="70593" y="612327"/>
                  </a:lnTo>
                  <a:close/>
                  <a:moveTo>
                    <a:pt x="449947" y="538699"/>
                  </a:moveTo>
                  <a:cubicBezTo>
                    <a:pt x="453050" y="538627"/>
                    <a:pt x="456075" y="538968"/>
                    <a:pt x="457737" y="539532"/>
                  </a:cubicBezTo>
                  <a:lnTo>
                    <a:pt x="458599" y="539750"/>
                  </a:lnTo>
                  <a:lnTo>
                    <a:pt x="434238" y="600148"/>
                  </a:lnTo>
                  <a:lnTo>
                    <a:pt x="434001" y="598922"/>
                  </a:lnTo>
                  <a:cubicBezTo>
                    <a:pt x="433871" y="598230"/>
                    <a:pt x="433734" y="597491"/>
                    <a:pt x="433590" y="596700"/>
                  </a:cubicBezTo>
                  <a:cubicBezTo>
                    <a:pt x="431279" y="584043"/>
                    <a:pt x="431616" y="562384"/>
                    <a:pt x="434057" y="552586"/>
                  </a:cubicBezTo>
                  <a:cubicBezTo>
                    <a:pt x="436498" y="542787"/>
                    <a:pt x="437744" y="542519"/>
                    <a:pt x="441691" y="540343"/>
                  </a:cubicBezTo>
                  <a:cubicBezTo>
                    <a:pt x="443664" y="539255"/>
                    <a:pt x="446845" y="538771"/>
                    <a:pt x="449947" y="538699"/>
                  </a:cubicBezTo>
                  <a:close/>
                  <a:moveTo>
                    <a:pt x="78368" y="538699"/>
                  </a:moveTo>
                  <a:cubicBezTo>
                    <a:pt x="81471" y="538627"/>
                    <a:pt x="84496" y="538968"/>
                    <a:pt x="86158" y="539532"/>
                  </a:cubicBezTo>
                  <a:lnTo>
                    <a:pt x="87020" y="539750"/>
                  </a:lnTo>
                  <a:lnTo>
                    <a:pt x="62659" y="600148"/>
                  </a:lnTo>
                  <a:lnTo>
                    <a:pt x="62422" y="598922"/>
                  </a:lnTo>
                  <a:cubicBezTo>
                    <a:pt x="62292" y="598230"/>
                    <a:pt x="62155" y="597491"/>
                    <a:pt x="62011" y="596700"/>
                  </a:cubicBezTo>
                  <a:cubicBezTo>
                    <a:pt x="59700" y="584043"/>
                    <a:pt x="60037" y="562384"/>
                    <a:pt x="62478" y="552586"/>
                  </a:cubicBezTo>
                  <a:cubicBezTo>
                    <a:pt x="64919" y="542787"/>
                    <a:pt x="66165" y="542519"/>
                    <a:pt x="70111" y="540343"/>
                  </a:cubicBezTo>
                  <a:cubicBezTo>
                    <a:pt x="72085" y="539255"/>
                    <a:pt x="75265" y="538771"/>
                    <a:pt x="78368" y="538699"/>
                  </a:cubicBezTo>
                  <a:close/>
                  <a:moveTo>
                    <a:pt x="449877" y="527745"/>
                  </a:moveTo>
                  <a:cubicBezTo>
                    <a:pt x="444591" y="527839"/>
                    <a:pt x="439171" y="528473"/>
                    <a:pt x="435809" y="529895"/>
                  </a:cubicBezTo>
                  <a:cubicBezTo>
                    <a:pt x="429085" y="532739"/>
                    <a:pt x="426961" y="533091"/>
                    <a:pt x="422802" y="545900"/>
                  </a:cubicBezTo>
                  <a:cubicBezTo>
                    <a:pt x="418644" y="558710"/>
                    <a:pt x="418069" y="587025"/>
                    <a:pt x="422006" y="603572"/>
                  </a:cubicBezTo>
                  <a:cubicBezTo>
                    <a:pt x="425944" y="620119"/>
                    <a:pt x="426519" y="619429"/>
                    <a:pt x="433685" y="622919"/>
                  </a:cubicBezTo>
                  <a:cubicBezTo>
                    <a:pt x="440852" y="626408"/>
                    <a:pt x="458725" y="626629"/>
                    <a:pt x="465007" y="624509"/>
                  </a:cubicBezTo>
                  <a:cubicBezTo>
                    <a:pt x="471289" y="622389"/>
                    <a:pt x="478545" y="618926"/>
                    <a:pt x="480934" y="605427"/>
                  </a:cubicBezTo>
                  <a:cubicBezTo>
                    <a:pt x="483322" y="591928"/>
                    <a:pt x="484163" y="559196"/>
                    <a:pt x="479341" y="543515"/>
                  </a:cubicBezTo>
                  <a:cubicBezTo>
                    <a:pt x="474519" y="527834"/>
                    <a:pt x="467215" y="529777"/>
                    <a:pt x="463149" y="528835"/>
                  </a:cubicBezTo>
                  <a:cubicBezTo>
                    <a:pt x="460299" y="528174"/>
                    <a:pt x="455164" y="527651"/>
                    <a:pt x="449877" y="527745"/>
                  </a:cubicBezTo>
                  <a:close/>
                  <a:moveTo>
                    <a:pt x="78298" y="527745"/>
                  </a:moveTo>
                  <a:cubicBezTo>
                    <a:pt x="73011" y="527839"/>
                    <a:pt x="67592" y="528473"/>
                    <a:pt x="64230" y="529895"/>
                  </a:cubicBezTo>
                  <a:cubicBezTo>
                    <a:pt x="57505" y="532739"/>
                    <a:pt x="55382" y="533091"/>
                    <a:pt x="51223" y="545900"/>
                  </a:cubicBezTo>
                  <a:cubicBezTo>
                    <a:pt x="47065" y="558710"/>
                    <a:pt x="46490" y="587025"/>
                    <a:pt x="50427" y="603572"/>
                  </a:cubicBezTo>
                  <a:cubicBezTo>
                    <a:pt x="54364" y="620119"/>
                    <a:pt x="54939" y="619429"/>
                    <a:pt x="62106" y="622919"/>
                  </a:cubicBezTo>
                  <a:cubicBezTo>
                    <a:pt x="69273" y="626408"/>
                    <a:pt x="87146" y="626629"/>
                    <a:pt x="93428" y="624509"/>
                  </a:cubicBezTo>
                  <a:cubicBezTo>
                    <a:pt x="99710" y="622389"/>
                    <a:pt x="106966" y="618926"/>
                    <a:pt x="109354" y="605427"/>
                  </a:cubicBezTo>
                  <a:cubicBezTo>
                    <a:pt x="111743" y="591928"/>
                    <a:pt x="112584" y="559196"/>
                    <a:pt x="107762" y="543515"/>
                  </a:cubicBezTo>
                  <a:cubicBezTo>
                    <a:pt x="102940" y="527834"/>
                    <a:pt x="95635" y="529777"/>
                    <a:pt x="91570" y="528835"/>
                  </a:cubicBezTo>
                  <a:cubicBezTo>
                    <a:pt x="88720" y="528174"/>
                    <a:pt x="83585" y="527651"/>
                    <a:pt x="78298" y="527745"/>
                  </a:cubicBezTo>
                  <a:close/>
                  <a:moveTo>
                    <a:pt x="332429" y="527734"/>
                  </a:moveTo>
                  <a:lnTo>
                    <a:pt x="308470" y="547209"/>
                  </a:lnTo>
                  <a:cubicBezTo>
                    <a:pt x="308559" y="552444"/>
                    <a:pt x="308647" y="557679"/>
                    <a:pt x="308736" y="562914"/>
                  </a:cubicBezTo>
                  <a:lnTo>
                    <a:pt x="332695" y="544813"/>
                  </a:lnTo>
                  <a:cubicBezTo>
                    <a:pt x="332606" y="571833"/>
                    <a:pt x="332518" y="598853"/>
                    <a:pt x="332429" y="625873"/>
                  </a:cubicBezTo>
                  <a:lnTo>
                    <a:pt x="346006" y="625873"/>
                  </a:lnTo>
                  <a:lnTo>
                    <a:pt x="346006" y="527734"/>
                  </a:lnTo>
                  <a:close/>
                  <a:moveTo>
                    <a:pt x="208569" y="527734"/>
                  </a:moveTo>
                  <a:lnTo>
                    <a:pt x="184610" y="547209"/>
                  </a:lnTo>
                  <a:cubicBezTo>
                    <a:pt x="184699" y="552444"/>
                    <a:pt x="184787" y="557679"/>
                    <a:pt x="184876" y="562914"/>
                  </a:cubicBezTo>
                  <a:lnTo>
                    <a:pt x="208836" y="544813"/>
                  </a:lnTo>
                  <a:lnTo>
                    <a:pt x="208569" y="625873"/>
                  </a:lnTo>
                  <a:lnTo>
                    <a:pt x="222146" y="625873"/>
                  </a:lnTo>
                  <a:lnTo>
                    <a:pt x="222146" y="527734"/>
                  </a:lnTo>
                  <a:close/>
                  <a:moveTo>
                    <a:pt x="219429" y="426544"/>
                  </a:moveTo>
                  <a:cubicBezTo>
                    <a:pt x="219459" y="426663"/>
                    <a:pt x="219490" y="426782"/>
                    <a:pt x="219520" y="426901"/>
                  </a:cubicBezTo>
                  <a:cubicBezTo>
                    <a:pt x="222350" y="438896"/>
                    <a:pt x="221857" y="463933"/>
                    <a:pt x="220455" y="474259"/>
                  </a:cubicBezTo>
                  <a:cubicBezTo>
                    <a:pt x="219053" y="484584"/>
                    <a:pt x="214795" y="487233"/>
                    <a:pt x="211108" y="488855"/>
                  </a:cubicBezTo>
                  <a:cubicBezTo>
                    <a:pt x="207882" y="490274"/>
                    <a:pt x="199447" y="490322"/>
                    <a:pt x="194571" y="488524"/>
                  </a:cubicBezTo>
                  <a:lnTo>
                    <a:pt x="194453" y="488467"/>
                  </a:lnTo>
                  <a:close/>
                  <a:moveTo>
                    <a:pt x="95569" y="426544"/>
                  </a:moveTo>
                  <a:cubicBezTo>
                    <a:pt x="95599" y="426663"/>
                    <a:pt x="95630" y="426782"/>
                    <a:pt x="95660" y="426901"/>
                  </a:cubicBezTo>
                  <a:cubicBezTo>
                    <a:pt x="98491" y="438896"/>
                    <a:pt x="97997" y="463933"/>
                    <a:pt x="96595" y="474259"/>
                  </a:cubicBezTo>
                  <a:cubicBezTo>
                    <a:pt x="95193" y="484584"/>
                    <a:pt x="90935" y="487233"/>
                    <a:pt x="87248" y="488855"/>
                  </a:cubicBezTo>
                  <a:cubicBezTo>
                    <a:pt x="84022" y="490274"/>
                    <a:pt x="75588" y="490322"/>
                    <a:pt x="70712" y="488524"/>
                  </a:cubicBezTo>
                  <a:lnTo>
                    <a:pt x="70593" y="488467"/>
                  </a:lnTo>
                  <a:close/>
                  <a:moveTo>
                    <a:pt x="202228" y="414839"/>
                  </a:moveTo>
                  <a:cubicBezTo>
                    <a:pt x="205331" y="414767"/>
                    <a:pt x="208356" y="415108"/>
                    <a:pt x="210017" y="415672"/>
                  </a:cubicBezTo>
                  <a:lnTo>
                    <a:pt x="210879" y="415890"/>
                  </a:lnTo>
                  <a:lnTo>
                    <a:pt x="186519" y="476289"/>
                  </a:lnTo>
                  <a:lnTo>
                    <a:pt x="186282" y="475063"/>
                  </a:lnTo>
                  <a:cubicBezTo>
                    <a:pt x="186151" y="474371"/>
                    <a:pt x="186015" y="473631"/>
                    <a:pt x="185870" y="472840"/>
                  </a:cubicBezTo>
                  <a:cubicBezTo>
                    <a:pt x="183560" y="460183"/>
                    <a:pt x="183897" y="438524"/>
                    <a:pt x="186338" y="428726"/>
                  </a:cubicBezTo>
                  <a:cubicBezTo>
                    <a:pt x="188778" y="418928"/>
                    <a:pt x="190025" y="418659"/>
                    <a:pt x="193971" y="416483"/>
                  </a:cubicBezTo>
                  <a:cubicBezTo>
                    <a:pt x="195944" y="415396"/>
                    <a:pt x="199125" y="414911"/>
                    <a:pt x="202228" y="414839"/>
                  </a:cubicBezTo>
                  <a:close/>
                  <a:moveTo>
                    <a:pt x="78368" y="414839"/>
                  </a:moveTo>
                  <a:cubicBezTo>
                    <a:pt x="81471" y="414767"/>
                    <a:pt x="84496" y="415108"/>
                    <a:pt x="86158" y="415672"/>
                  </a:cubicBezTo>
                  <a:lnTo>
                    <a:pt x="87020" y="415890"/>
                  </a:lnTo>
                  <a:lnTo>
                    <a:pt x="62659" y="476289"/>
                  </a:lnTo>
                  <a:lnTo>
                    <a:pt x="62422" y="475063"/>
                  </a:lnTo>
                  <a:cubicBezTo>
                    <a:pt x="62292" y="474371"/>
                    <a:pt x="62155" y="473631"/>
                    <a:pt x="62011" y="472840"/>
                  </a:cubicBezTo>
                  <a:cubicBezTo>
                    <a:pt x="59700" y="460183"/>
                    <a:pt x="60037" y="438524"/>
                    <a:pt x="62478" y="428726"/>
                  </a:cubicBezTo>
                  <a:cubicBezTo>
                    <a:pt x="64919" y="418928"/>
                    <a:pt x="66165" y="418659"/>
                    <a:pt x="70111" y="416483"/>
                  </a:cubicBezTo>
                  <a:cubicBezTo>
                    <a:pt x="72085" y="415396"/>
                    <a:pt x="75265" y="414911"/>
                    <a:pt x="78368" y="414839"/>
                  </a:cubicBezTo>
                  <a:close/>
                  <a:moveTo>
                    <a:pt x="202158" y="403886"/>
                  </a:moveTo>
                  <a:cubicBezTo>
                    <a:pt x="196871" y="403979"/>
                    <a:pt x="191452" y="404613"/>
                    <a:pt x="188090" y="406035"/>
                  </a:cubicBezTo>
                  <a:cubicBezTo>
                    <a:pt x="181365" y="408879"/>
                    <a:pt x="179242" y="409231"/>
                    <a:pt x="175083" y="422040"/>
                  </a:cubicBezTo>
                  <a:cubicBezTo>
                    <a:pt x="170924" y="434850"/>
                    <a:pt x="170349" y="463165"/>
                    <a:pt x="174287" y="479712"/>
                  </a:cubicBezTo>
                  <a:cubicBezTo>
                    <a:pt x="178224" y="496259"/>
                    <a:pt x="178799" y="495569"/>
                    <a:pt x="185966" y="499059"/>
                  </a:cubicBezTo>
                  <a:cubicBezTo>
                    <a:pt x="193133" y="502548"/>
                    <a:pt x="211006" y="502769"/>
                    <a:pt x="217288" y="500649"/>
                  </a:cubicBezTo>
                  <a:cubicBezTo>
                    <a:pt x="223570" y="498529"/>
                    <a:pt x="230825" y="495066"/>
                    <a:pt x="233214" y="481567"/>
                  </a:cubicBezTo>
                  <a:cubicBezTo>
                    <a:pt x="235603" y="468068"/>
                    <a:pt x="236444" y="435336"/>
                    <a:pt x="231622" y="419655"/>
                  </a:cubicBezTo>
                  <a:cubicBezTo>
                    <a:pt x="226799" y="403974"/>
                    <a:pt x="219495" y="405918"/>
                    <a:pt x="215430" y="404975"/>
                  </a:cubicBezTo>
                  <a:cubicBezTo>
                    <a:pt x="212579" y="404314"/>
                    <a:pt x="207444" y="403792"/>
                    <a:pt x="202158" y="403886"/>
                  </a:cubicBezTo>
                  <a:close/>
                  <a:moveTo>
                    <a:pt x="78298" y="403886"/>
                  </a:moveTo>
                  <a:cubicBezTo>
                    <a:pt x="73011" y="403979"/>
                    <a:pt x="67592" y="404613"/>
                    <a:pt x="64230" y="406035"/>
                  </a:cubicBezTo>
                  <a:cubicBezTo>
                    <a:pt x="57505" y="408879"/>
                    <a:pt x="55382" y="409231"/>
                    <a:pt x="51223" y="422040"/>
                  </a:cubicBezTo>
                  <a:cubicBezTo>
                    <a:pt x="47065" y="434850"/>
                    <a:pt x="46490" y="463165"/>
                    <a:pt x="50427" y="479712"/>
                  </a:cubicBezTo>
                  <a:cubicBezTo>
                    <a:pt x="54364" y="496259"/>
                    <a:pt x="54939" y="495569"/>
                    <a:pt x="62106" y="499059"/>
                  </a:cubicBezTo>
                  <a:cubicBezTo>
                    <a:pt x="69273" y="502548"/>
                    <a:pt x="87146" y="502769"/>
                    <a:pt x="93428" y="500649"/>
                  </a:cubicBezTo>
                  <a:cubicBezTo>
                    <a:pt x="99710" y="498529"/>
                    <a:pt x="106966" y="495066"/>
                    <a:pt x="109354" y="481567"/>
                  </a:cubicBezTo>
                  <a:cubicBezTo>
                    <a:pt x="111743" y="468068"/>
                    <a:pt x="112584" y="435336"/>
                    <a:pt x="107762" y="419655"/>
                  </a:cubicBezTo>
                  <a:cubicBezTo>
                    <a:pt x="102940" y="403974"/>
                    <a:pt x="95635" y="405918"/>
                    <a:pt x="91570" y="404975"/>
                  </a:cubicBezTo>
                  <a:cubicBezTo>
                    <a:pt x="88720" y="404314"/>
                    <a:pt x="83585" y="403792"/>
                    <a:pt x="78298" y="403886"/>
                  </a:cubicBezTo>
                  <a:close/>
                  <a:moveTo>
                    <a:pt x="456289" y="403874"/>
                  </a:moveTo>
                  <a:lnTo>
                    <a:pt x="432330" y="423349"/>
                  </a:lnTo>
                  <a:cubicBezTo>
                    <a:pt x="432419" y="428584"/>
                    <a:pt x="432507" y="433820"/>
                    <a:pt x="432596" y="439055"/>
                  </a:cubicBezTo>
                  <a:lnTo>
                    <a:pt x="456555" y="420953"/>
                  </a:lnTo>
                  <a:cubicBezTo>
                    <a:pt x="456466" y="447973"/>
                    <a:pt x="456378" y="474994"/>
                    <a:pt x="456289" y="502014"/>
                  </a:cubicBezTo>
                  <a:lnTo>
                    <a:pt x="469866" y="502014"/>
                  </a:lnTo>
                  <a:lnTo>
                    <a:pt x="469866" y="403874"/>
                  </a:lnTo>
                  <a:close/>
                  <a:moveTo>
                    <a:pt x="332429" y="403874"/>
                  </a:moveTo>
                  <a:lnTo>
                    <a:pt x="308470" y="423349"/>
                  </a:lnTo>
                  <a:cubicBezTo>
                    <a:pt x="308559" y="428584"/>
                    <a:pt x="308647" y="433820"/>
                    <a:pt x="308736" y="439055"/>
                  </a:cubicBezTo>
                  <a:lnTo>
                    <a:pt x="332695" y="420953"/>
                  </a:lnTo>
                  <a:cubicBezTo>
                    <a:pt x="332606" y="447973"/>
                    <a:pt x="332518" y="474994"/>
                    <a:pt x="332429" y="502014"/>
                  </a:cubicBezTo>
                  <a:lnTo>
                    <a:pt x="346006" y="502014"/>
                  </a:lnTo>
                  <a:lnTo>
                    <a:pt x="346006" y="403874"/>
                  </a:lnTo>
                  <a:close/>
                  <a:moveTo>
                    <a:pt x="642248" y="339988"/>
                  </a:moveTo>
                  <a:cubicBezTo>
                    <a:pt x="636229" y="339405"/>
                    <a:pt x="629044" y="340571"/>
                    <a:pt x="624383" y="344068"/>
                  </a:cubicBezTo>
                  <a:cubicBezTo>
                    <a:pt x="619723" y="347565"/>
                    <a:pt x="615451" y="355335"/>
                    <a:pt x="614092" y="361164"/>
                  </a:cubicBezTo>
                  <a:cubicBezTo>
                    <a:pt x="612732" y="366992"/>
                    <a:pt x="614092" y="374762"/>
                    <a:pt x="615645" y="379231"/>
                  </a:cubicBezTo>
                  <a:cubicBezTo>
                    <a:pt x="617199" y="383699"/>
                    <a:pt x="618364" y="385059"/>
                    <a:pt x="623412" y="387973"/>
                  </a:cubicBezTo>
                  <a:cubicBezTo>
                    <a:pt x="623412" y="387973"/>
                    <a:pt x="613509" y="447808"/>
                    <a:pt x="613509" y="447808"/>
                  </a:cubicBezTo>
                  <a:lnTo>
                    <a:pt x="668463" y="448391"/>
                  </a:lnTo>
                  <a:cubicBezTo>
                    <a:pt x="668463" y="448391"/>
                    <a:pt x="663997" y="418279"/>
                    <a:pt x="659531" y="388361"/>
                  </a:cubicBezTo>
                  <a:cubicBezTo>
                    <a:pt x="663026" y="385059"/>
                    <a:pt x="664580" y="382145"/>
                    <a:pt x="666133" y="378065"/>
                  </a:cubicBezTo>
                  <a:cubicBezTo>
                    <a:pt x="667687" y="373985"/>
                    <a:pt x="669823" y="369129"/>
                    <a:pt x="668852" y="364078"/>
                  </a:cubicBezTo>
                  <a:cubicBezTo>
                    <a:pt x="667881" y="359027"/>
                    <a:pt x="664774" y="351256"/>
                    <a:pt x="660308" y="347176"/>
                  </a:cubicBezTo>
                  <a:cubicBezTo>
                    <a:pt x="655841" y="343097"/>
                    <a:pt x="648268" y="340571"/>
                    <a:pt x="642248" y="339988"/>
                  </a:cubicBezTo>
                  <a:close/>
                  <a:moveTo>
                    <a:pt x="343288" y="302684"/>
                  </a:moveTo>
                  <a:cubicBezTo>
                    <a:pt x="343319" y="302803"/>
                    <a:pt x="343349" y="302923"/>
                    <a:pt x="343380" y="303042"/>
                  </a:cubicBezTo>
                  <a:cubicBezTo>
                    <a:pt x="346210" y="315036"/>
                    <a:pt x="345717" y="340074"/>
                    <a:pt x="344315" y="350399"/>
                  </a:cubicBezTo>
                  <a:cubicBezTo>
                    <a:pt x="342912" y="360725"/>
                    <a:pt x="338654" y="363373"/>
                    <a:pt x="334967" y="364995"/>
                  </a:cubicBezTo>
                  <a:cubicBezTo>
                    <a:pt x="331741" y="366414"/>
                    <a:pt x="323307" y="366462"/>
                    <a:pt x="318431" y="364664"/>
                  </a:cubicBezTo>
                  <a:lnTo>
                    <a:pt x="318312" y="364607"/>
                  </a:lnTo>
                  <a:close/>
                  <a:moveTo>
                    <a:pt x="219429" y="302684"/>
                  </a:moveTo>
                  <a:cubicBezTo>
                    <a:pt x="219459" y="302803"/>
                    <a:pt x="219490" y="302923"/>
                    <a:pt x="219520" y="303042"/>
                  </a:cubicBezTo>
                  <a:cubicBezTo>
                    <a:pt x="222350" y="315036"/>
                    <a:pt x="221857" y="340074"/>
                    <a:pt x="220455" y="350399"/>
                  </a:cubicBezTo>
                  <a:cubicBezTo>
                    <a:pt x="219053" y="360725"/>
                    <a:pt x="214795" y="363373"/>
                    <a:pt x="211108" y="364995"/>
                  </a:cubicBezTo>
                  <a:cubicBezTo>
                    <a:pt x="207882" y="366414"/>
                    <a:pt x="199447" y="366462"/>
                    <a:pt x="194571" y="364664"/>
                  </a:cubicBezTo>
                  <a:lnTo>
                    <a:pt x="194453" y="364607"/>
                  </a:lnTo>
                  <a:close/>
                  <a:moveTo>
                    <a:pt x="326088" y="290979"/>
                  </a:moveTo>
                  <a:cubicBezTo>
                    <a:pt x="329190" y="290907"/>
                    <a:pt x="332215" y="291249"/>
                    <a:pt x="333877" y="291813"/>
                  </a:cubicBezTo>
                  <a:lnTo>
                    <a:pt x="334739" y="292030"/>
                  </a:lnTo>
                  <a:lnTo>
                    <a:pt x="310378" y="352429"/>
                  </a:lnTo>
                  <a:cubicBezTo>
                    <a:pt x="310299" y="352020"/>
                    <a:pt x="310221" y="351612"/>
                    <a:pt x="310142" y="351203"/>
                  </a:cubicBezTo>
                  <a:cubicBezTo>
                    <a:pt x="310011" y="350511"/>
                    <a:pt x="309874" y="349771"/>
                    <a:pt x="309730" y="348980"/>
                  </a:cubicBezTo>
                  <a:cubicBezTo>
                    <a:pt x="307419" y="336323"/>
                    <a:pt x="307757" y="314664"/>
                    <a:pt x="310197" y="304866"/>
                  </a:cubicBezTo>
                  <a:cubicBezTo>
                    <a:pt x="312638" y="295068"/>
                    <a:pt x="313884" y="294799"/>
                    <a:pt x="317831" y="292624"/>
                  </a:cubicBezTo>
                  <a:cubicBezTo>
                    <a:pt x="319804" y="291536"/>
                    <a:pt x="322985" y="291051"/>
                    <a:pt x="326088" y="290979"/>
                  </a:cubicBezTo>
                  <a:close/>
                  <a:moveTo>
                    <a:pt x="202228" y="290979"/>
                  </a:moveTo>
                  <a:cubicBezTo>
                    <a:pt x="205331" y="290907"/>
                    <a:pt x="208356" y="291249"/>
                    <a:pt x="210017" y="291813"/>
                  </a:cubicBezTo>
                  <a:lnTo>
                    <a:pt x="210879" y="292030"/>
                  </a:lnTo>
                  <a:lnTo>
                    <a:pt x="186519" y="352429"/>
                  </a:lnTo>
                  <a:lnTo>
                    <a:pt x="186282" y="351203"/>
                  </a:lnTo>
                  <a:cubicBezTo>
                    <a:pt x="186151" y="350511"/>
                    <a:pt x="186015" y="349771"/>
                    <a:pt x="185870" y="348980"/>
                  </a:cubicBezTo>
                  <a:cubicBezTo>
                    <a:pt x="183560" y="336323"/>
                    <a:pt x="183897" y="314664"/>
                    <a:pt x="186338" y="304866"/>
                  </a:cubicBezTo>
                  <a:cubicBezTo>
                    <a:pt x="188778" y="295068"/>
                    <a:pt x="190025" y="294799"/>
                    <a:pt x="193971" y="292624"/>
                  </a:cubicBezTo>
                  <a:cubicBezTo>
                    <a:pt x="195944" y="291536"/>
                    <a:pt x="199125" y="291051"/>
                    <a:pt x="202228" y="290979"/>
                  </a:cubicBezTo>
                  <a:close/>
                  <a:moveTo>
                    <a:pt x="326018" y="280026"/>
                  </a:moveTo>
                  <a:cubicBezTo>
                    <a:pt x="320731" y="280120"/>
                    <a:pt x="315311" y="280753"/>
                    <a:pt x="311949" y="282175"/>
                  </a:cubicBezTo>
                  <a:cubicBezTo>
                    <a:pt x="305225" y="285020"/>
                    <a:pt x="303101" y="285371"/>
                    <a:pt x="298943" y="298181"/>
                  </a:cubicBezTo>
                  <a:cubicBezTo>
                    <a:pt x="294784" y="310990"/>
                    <a:pt x="294209" y="339305"/>
                    <a:pt x="298146" y="355852"/>
                  </a:cubicBezTo>
                  <a:cubicBezTo>
                    <a:pt x="302084" y="372399"/>
                    <a:pt x="302659" y="371710"/>
                    <a:pt x="309826" y="375199"/>
                  </a:cubicBezTo>
                  <a:cubicBezTo>
                    <a:pt x="316993" y="378689"/>
                    <a:pt x="334865" y="378909"/>
                    <a:pt x="341147" y="376789"/>
                  </a:cubicBezTo>
                  <a:cubicBezTo>
                    <a:pt x="347429" y="374669"/>
                    <a:pt x="354685" y="371206"/>
                    <a:pt x="357074" y="357707"/>
                  </a:cubicBezTo>
                  <a:cubicBezTo>
                    <a:pt x="359463" y="344208"/>
                    <a:pt x="360303" y="311476"/>
                    <a:pt x="355481" y="295795"/>
                  </a:cubicBezTo>
                  <a:cubicBezTo>
                    <a:pt x="350659" y="280115"/>
                    <a:pt x="343355" y="282058"/>
                    <a:pt x="339289" y="281115"/>
                  </a:cubicBezTo>
                  <a:cubicBezTo>
                    <a:pt x="336439" y="280455"/>
                    <a:pt x="331304" y="279932"/>
                    <a:pt x="326018" y="280026"/>
                  </a:cubicBezTo>
                  <a:close/>
                  <a:moveTo>
                    <a:pt x="202158" y="280026"/>
                  </a:moveTo>
                  <a:cubicBezTo>
                    <a:pt x="196871" y="280120"/>
                    <a:pt x="191452" y="280753"/>
                    <a:pt x="188090" y="282175"/>
                  </a:cubicBezTo>
                  <a:cubicBezTo>
                    <a:pt x="181365" y="285020"/>
                    <a:pt x="179242" y="285371"/>
                    <a:pt x="175083" y="298181"/>
                  </a:cubicBezTo>
                  <a:cubicBezTo>
                    <a:pt x="170924" y="310990"/>
                    <a:pt x="170349" y="339305"/>
                    <a:pt x="174287" y="355852"/>
                  </a:cubicBezTo>
                  <a:cubicBezTo>
                    <a:pt x="178224" y="372399"/>
                    <a:pt x="178799" y="371710"/>
                    <a:pt x="185966" y="375199"/>
                  </a:cubicBezTo>
                  <a:cubicBezTo>
                    <a:pt x="193133" y="378689"/>
                    <a:pt x="211006" y="378909"/>
                    <a:pt x="217288" y="376789"/>
                  </a:cubicBezTo>
                  <a:cubicBezTo>
                    <a:pt x="223570" y="374669"/>
                    <a:pt x="230825" y="371206"/>
                    <a:pt x="233214" y="357707"/>
                  </a:cubicBezTo>
                  <a:cubicBezTo>
                    <a:pt x="235603" y="344208"/>
                    <a:pt x="236444" y="311476"/>
                    <a:pt x="231622" y="295795"/>
                  </a:cubicBezTo>
                  <a:cubicBezTo>
                    <a:pt x="226799" y="280115"/>
                    <a:pt x="219495" y="282058"/>
                    <a:pt x="215430" y="281115"/>
                  </a:cubicBezTo>
                  <a:cubicBezTo>
                    <a:pt x="212579" y="280455"/>
                    <a:pt x="207444" y="279932"/>
                    <a:pt x="202158" y="280026"/>
                  </a:cubicBezTo>
                  <a:close/>
                  <a:moveTo>
                    <a:pt x="456289" y="280014"/>
                  </a:moveTo>
                  <a:lnTo>
                    <a:pt x="432330" y="299489"/>
                  </a:lnTo>
                  <a:cubicBezTo>
                    <a:pt x="432419" y="304724"/>
                    <a:pt x="432507" y="309960"/>
                    <a:pt x="432596" y="315195"/>
                  </a:cubicBezTo>
                  <a:lnTo>
                    <a:pt x="456555" y="297093"/>
                  </a:lnTo>
                  <a:cubicBezTo>
                    <a:pt x="456466" y="324113"/>
                    <a:pt x="456378" y="351134"/>
                    <a:pt x="456289" y="378154"/>
                  </a:cubicBezTo>
                  <a:lnTo>
                    <a:pt x="469866" y="378154"/>
                  </a:lnTo>
                  <a:lnTo>
                    <a:pt x="469866" y="280014"/>
                  </a:lnTo>
                  <a:close/>
                  <a:moveTo>
                    <a:pt x="84710" y="280014"/>
                  </a:moveTo>
                  <a:lnTo>
                    <a:pt x="60751" y="299489"/>
                  </a:lnTo>
                  <a:cubicBezTo>
                    <a:pt x="60840" y="304724"/>
                    <a:pt x="60928" y="309960"/>
                    <a:pt x="61017" y="315195"/>
                  </a:cubicBezTo>
                  <a:lnTo>
                    <a:pt x="84976" y="297093"/>
                  </a:lnTo>
                  <a:cubicBezTo>
                    <a:pt x="84887" y="324113"/>
                    <a:pt x="84799" y="351134"/>
                    <a:pt x="84710" y="378154"/>
                  </a:cubicBezTo>
                  <a:lnTo>
                    <a:pt x="98286" y="378154"/>
                  </a:lnTo>
                  <a:lnTo>
                    <a:pt x="98286" y="280014"/>
                  </a:lnTo>
                  <a:close/>
                  <a:moveTo>
                    <a:pt x="638195" y="188190"/>
                  </a:moveTo>
                  <a:cubicBezTo>
                    <a:pt x="630646" y="188555"/>
                    <a:pt x="623218" y="189720"/>
                    <a:pt x="617587" y="191372"/>
                  </a:cubicBezTo>
                  <a:cubicBezTo>
                    <a:pt x="606324" y="194674"/>
                    <a:pt x="598751" y="202445"/>
                    <a:pt x="591954" y="210216"/>
                  </a:cubicBezTo>
                  <a:cubicBezTo>
                    <a:pt x="585158" y="217987"/>
                    <a:pt x="579332" y="224592"/>
                    <a:pt x="576808" y="237996"/>
                  </a:cubicBezTo>
                  <a:lnTo>
                    <a:pt x="576420" y="291226"/>
                  </a:lnTo>
                  <a:lnTo>
                    <a:pt x="705747" y="291032"/>
                  </a:lnTo>
                  <a:lnTo>
                    <a:pt x="703805" y="237414"/>
                  </a:lnTo>
                  <a:cubicBezTo>
                    <a:pt x="701280" y="224009"/>
                    <a:pt x="698368" y="218181"/>
                    <a:pt x="690989" y="210216"/>
                  </a:cubicBezTo>
                  <a:cubicBezTo>
                    <a:pt x="683610" y="202251"/>
                    <a:pt x="671764" y="192926"/>
                    <a:pt x="659531" y="189817"/>
                  </a:cubicBezTo>
                  <a:cubicBezTo>
                    <a:pt x="653414" y="188263"/>
                    <a:pt x="645744" y="187826"/>
                    <a:pt x="638195" y="188190"/>
                  </a:cubicBezTo>
                  <a:close/>
                  <a:moveTo>
                    <a:pt x="467148" y="178824"/>
                  </a:moveTo>
                  <a:cubicBezTo>
                    <a:pt x="467179" y="178943"/>
                    <a:pt x="467209" y="179063"/>
                    <a:pt x="467240" y="179182"/>
                  </a:cubicBezTo>
                  <a:cubicBezTo>
                    <a:pt x="470070" y="191176"/>
                    <a:pt x="469577" y="216214"/>
                    <a:pt x="468174" y="226539"/>
                  </a:cubicBezTo>
                  <a:cubicBezTo>
                    <a:pt x="466772" y="236865"/>
                    <a:pt x="462514" y="239513"/>
                    <a:pt x="458827" y="241135"/>
                  </a:cubicBezTo>
                  <a:cubicBezTo>
                    <a:pt x="455601" y="242554"/>
                    <a:pt x="447167" y="242603"/>
                    <a:pt x="442291" y="240804"/>
                  </a:cubicBezTo>
                  <a:lnTo>
                    <a:pt x="442172" y="240747"/>
                  </a:lnTo>
                  <a:close/>
                  <a:moveTo>
                    <a:pt x="343288" y="178824"/>
                  </a:moveTo>
                  <a:cubicBezTo>
                    <a:pt x="343319" y="178943"/>
                    <a:pt x="343349" y="179063"/>
                    <a:pt x="343380" y="179182"/>
                  </a:cubicBezTo>
                  <a:cubicBezTo>
                    <a:pt x="346210" y="191176"/>
                    <a:pt x="345717" y="216214"/>
                    <a:pt x="344315" y="226539"/>
                  </a:cubicBezTo>
                  <a:cubicBezTo>
                    <a:pt x="342912" y="236865"/>
                    <a:pt x="338654" y="239513"/>
                    <a:pt x="334967" y="241135"/>
                  </a:cubicBezTo>
                  <a:cubicBezTo>
                    <a:pt x="331741" y="242554"/>
                    <a:pt x="323307" y="242603"/>
                    <a:pt x="318431" y="240804"/>
                  </a:cubicBezTo>
                  <a:lnTo>
                    <a:pt x="318312" y="240747"/>
                  </a:lnTo>
                  <a:close/>
                  <a:moveTo>
                    <a:pt x="219429" y="178824"/>
                  </a:moveTo>
                  <a:cubicBezTo>
                    <a:pt x="219459" y="178943"/>
                    <a:pt x="219490" y="179063"/>
                    <a:pt x="219520" y="179182"/>
                  </a:cubicBezTo>
                  <a:cubicBezTo>
                    <a:pt x="222350" y="191176"/>
                    <a:pt x="221857" y="216214"/>
                    <a:pt x="220455" y="226539"/>
                  </a:cubicBezTo>
                  <a:cubicBezTo>
                    <a:pt x="219053" y="236865"/>
                    <a:pt x="214795" y="239513"/>
                    <a:pt x="211108" y="241135"/>
                  </a:cubicBezTo>
                  <a:cubicBezTo>
                    <a:pt x="207882" y="242554"/>
                    <a:pt x="199447" y="242603"/>
                    <a:pt x="194571" y="240804"/>
                  </a:cubicBezTo>
                  <a:lnTo>
                    <a:pt x="194453" y="240747"/>
                  </a:lnTo>
                  <a:close/>
                  <a:moveTo>
                    <a:pt x="449947" y="167119"/>
                  </a:moveTo>
                  <a:cubicBezTo>
                    <a:pt x="453050" y="167048"/>
                    <a:pt x="456075" y="167389"/>
                    <a:pt x="457737" y="167953"/>
                  </a:cubicBezTo>
                  <a:lnTo>
                    <a:pt x="458599" y="168170"/>
                  </a:lnTo>
                  <a:lnTo>
                    <a:pt x="434238" y="228569"/>
                  </a:lnTo>
                  <a:lnTo>
                    <a:pt x="434001" y="227343"/>
                  </a:lnTo>
                  <a:cubicBezTo>
                    <a:pt x="433871" y="226651"/>
                    <a:pt x="433734" y="225911"/>
                    <a:pt x="433590" y="225120"/>
                  </a:cubicBezTo>
                  <a:cubicBezTo>
                    <a:pt x="431279" y="212463"/>
                    <a:pt x="431616" y="190805"/>
                    <a:pt x="434057" y="181006"/>
                  </a:cubicBezTo>
                  <a:cubicBezTo>
                    <a:pt x="436498" y="171208"/>
                    <a:pt x="437744" y="170939"/>
                    <a:pt x="441691" y="168764"/>
                  </a:cubicBezTo>
                  <a:cubicBezTo>
                    <a:pt x="443664" y="167676"/>
                    <a:pt x="446845" y="167191"/>
                    <a:pt x="449947" y="167119"/>
                  </a:cubicBezTo>
                  <a:close/>
                  <a:moveTo>
                    <a:pt x="326088" y="167119"/>
                  </a:moveTo>
                  <a:cubicBezTo>
                    <a:pt x="329190" y="167048"/>
                    <a:pt x="332215" y="167389"/>
                    <a:pt x="333877" y="167953"/>
                  </a:cubicBezTo>
                  <a:lnTo>
                    <a:pt x="334739" y="168170"/>
                  </a:lnTo>
                  <a:lnTo>
                    <a:pt x="310378" y="228569"/>
                  </a:lnTo>
                  <a:cubicBezTo>
                    <a:pt x="310299" y="228160"/>
                    <a:pt x="310221" y="227752"/>
                    <a:pt x="310142" y="227343"/>
                  </a:cubicBezTo>
                  <a:cubicBezTo>
                    <a:pt x="310011" y="226651"/>
                    <a:pt x="309874" y="225911"/>
                    <a:pt x="309730" y="225120"/>
                  </a:cubicBezTo>
                  <a:cubicBezTo>
                    <a:pt x="307419" y="212463"/>
                    <a:pt x="307757" y="190805"/>
                    <a:pt x="310197" y="181006"/>
                  </a:cubicBezTo>
                  <a:cubicBezTo>
                    <a:pt x="312638" y="171208"/>
                    <a:pt x="313884" y="170939"/>
                    <a:pt x="317831" y="168764"/>
                  </a:cubicBezTo>
                  <a:cubicBezTo>
                    <a:pt x="319804" y="167676"/>
                    <a:pt x="322985" y="167191"/>
                    <a:pt x="326088" y="167119"/>
                  </a:cubicBezTo>
                  <a:close/>
                  <a:moveTo>
                    <a:pt x="202228" y="167119"/>
                  </a:moveTo>
                  <a:cubicBezTo>
                    <a:pt x="205331" y="167048"/>
                    <a:pt x="208356" y="167389"/>
                    <a:pt x="210017" y="167953"/>
                  </a:cubicBezTo>
                  <a:lnTo>
                    <a:pt x="210879" y="168170"/>
                  </a:lnTo>
                  <a:lnTo>
                    <a:pt x="186519" y="228569"/>
                  </a:lnTo>
                  <a:lnTo>
                    <a:pt x="186282" y="227343"/>
                  </a:lnTo>
                  <a:cubicBezTo>
                    <a:pt x="186151" y="226651"/>
                    <a:pt x="186015" y="225911"/>
                    <a:pt x="185870" y="225120"/>
                  </a:cubicBezTo>
                  <a:cubicBezTo>
                    <a:pt x="183560" y="212463"/>
                    <a:pt x="183897" y="190805"/>
                    <a:pt x="186338" y="181006"/>
                  </a:cubicBezTo>
                  <a:cubicBezTo>
                    <a:pt x="188778" y="171208"/>
                    <a:pt x="190025" y="170939"/>
                    <a:pt x="193971" y="168764"/>
                  </a:cubicBezTo>
                  <a:cubicBezTo>
                    <a:pt x="195944" y="167676"/>
                    <a:pt x="199125" y="167191"/>
                    <a:pt x="202228" y="167119"/>
                  </a:cubicBezTo>
                  <a:close/>
                  <a:moveTo>
                    <a:pt x="647224" y="160531"/>
                  </a:moveTo>
                  <a:cubicBezTo>
                    <a:pt x="657006" y="161114"/>
                    <a:pt x="666716" y="162911"/>
                    <a:pt x="674677" y="165922"/>
                  </a:cubicBezTo>
                  <a:cubicBezTo>
                    <a:pt x="690600" y="171945"/>
                    <a:pt x="705358" y="186709"/>
                    <a:pt x="714873" y="198560"/>
                  </a:cubicBezTo>
                  <a:cubicBezTo>
                    <a:pt x="724388" y="210410"/>
                    <a:pt x="728855" y="221872"/>
                    <a:pt x="731767" y="237414"/>
                  </a:cubicBezTo>
                  <a:lnTo>
                    <a:pt x="732544" y="291615"/>
                  </a:lnTo>
                  <a:lnTo>
                    <a:pt x="756235" y="291615"/>
                  </a:lnTo>
                  <a:lnTo>
                    <a:pt x="756817" y="431101"/>
                  </a:lnTo>
                  <a:cubicBezTo>
                    <a:pt x="754099" y="448585"/>
                    <a:pt x="752545" y="452082"/>
                    <a:pt x="749438" y="459464"/>
                  </a:cubicBezTo>
                  <a:cubicBezTo>
                    <a:pt x="746331" y="466847"/>
                    <a:pt x="743419" y="470732"/>
                    <a:pt x="738370" y="475783"/>
                  </a:cubicBezTo>
                  <a:cubicBezTo>
                    <a:pt x="733321" y="480834"/>
                    <a:pt x="725748" y="486662"/>
                    <a:pt x="719728" y="489965"/>
                  </a:cubicBezTo>
                  <a:cubicBezTo>
                    <a:pt x="713708" y="493267"/>
                    <a:pt x="709242" y="494627"/>
                    <a:pt x="701669" y="496181"/>
                  </a:cubicBezTo>
                  <a:cubicBezTo>
                    <a:pt x="642054" y="496181"/>
                    <a:pt x="582634" y="496181"/>
                    <a:pt x="582634" y="496181"/>
                  </a:cubicBezTo>
                  <a:cubicBezTo>
                    <a:pt x="577002" y="495598"/>
                    <a:pt x="568652" y="493267"/>
                    <a:pt x="562244" y="489965"/>
                  </a:cubicBezTo>
                  <a:cubicBezTo>
                    <a:pt x="555836" y="486662"/>
                    <a:pt x="548651" y="481222"/>
                    <a:pt x="543797" y="475977"/>
                  </a:cubicBezTo>
                  <a:cubicBezTo>
                    <a:pt x="538942" y="470732"/>
                    <a:pt x="535641" y="466264"/>
                    <a:pt x="532534" y="458881"/>
                  </a:cubicBezTo>
                  <a:cubicBezTo>
                    <a:pt x="529427" y="451499"/>
                    <a:pt x="528650" y="448391"/>
                    <a:pt x="525543" y="432072"/>
                  </a:cubicBezTo>
                  <a:cubicBezTo>
                    <a:pt x="525543" y="361941"/>
                    <a:pt x="525737" y="291809"/>
                    <a:pt x="525737" y="291809"/>
                  </a:cubicBezTo>
                  <a:lnTo>
                    <a:pt x="549040" y="291809"/>
                  </a:lnTo>
                  <a:lnTo>
                    <a:pt x="550593" y="237414"/>
                  </a:lnTo>
                  <a:cubicBezTo>
                    <a:pt x="554865" y="220124"/>
                    <a:pt x="563798" y="200502"/>
                    <a:pt x="575255" y="188069"/>
                  </a:cubicBezTo>
                  <a:cubicBezTo>
                    <a:pt x="586711" y="175636"/>
                    <a:pt x="602829" y="166116"/>
                    <a:pt x="619335" y="162425"/>
                  </a:cubicBezTo>
                  <a:cubicBezTo>
                    <a:pt x="627587" y="160580"/>
                    <a:pt x="637442" y="159948"/>
                    <a:pt x="647224" y="160531"/>
                  </a:cubicBezTo>
                  <a:close/>
                  <a:moveTo>
                    <a:pt x="449877" y="156166"/>
                  </a:moveTo>
                  <a:cubicBezTo>
                    <a:pt x="444591" y="156260"/>
                    <a:pt x="439171" y="156894"/>
                    <a:pt x="435809" y="158316"/>
                  </a:cubicBezTo>
                  <a:cubicBezTo>
                    <a:pt x="429085" y="161160"/>
                    <a:pt x="426961" y="161511"/>
                    <a:pt x="422802" y="174321"/>
                  </a:cubicBezTo>
                  <a:cubicBezTo>
                    <a:pt x="418644" y="187130"/>
                    <a:pt x="418069" y="215446"/>
                    <a:pt x="422006" y="231992"/>
                  </a:cubicBezTo>
                  <a:cubicBezTo>
                    <a:pt x="425944" y="248539"/>
                    <a:pt x="426519" y="247850"/>
                    <a:pt x="433685" y="251339"/>
                  </a:cubicBezTo>
                  <a:cubicBezTo>
                    <a:pt x="440852" y="254829"/>
                    <a:pt x="458725" y="255050"/>
                    <a:pt x="465007" y="252929"/>
                  </a:cubicBezTo>
                  <a:cubicBezTo>
                    <a:pt x="471289" y="250809"/>
                    <a:pt x="478545" y="247347"/>
                    <a:pt x="480934" y="233848"/>
                  </a:cubicBezTo>
                  <a:cubicBezTo>
                    <a:pt x="483322" y="220349"/>
                    <a:pt x="484163" y="187616"/>
                    <a:pt x="479341" y="171936"/>
                  </a:cubicBezTo>
                  <a:cubicBezTo>
                    <a:pt x="474519" y="156255"/>
                    <a:pt x="467215" y="158198"/>
                    <a:pt x="463149" y="157256"/>
                  </a:cubicBezTo>
                  <a:cubicBezTo>
                    <a:pt x="460299" y="156595"/>
                    <a:pt x="455164" y="156072"/>
                    <a:pt x="449877" y="156166"/>
                  </a:cubicBezTo>
                  <a:close/>
                  <a:moveTo>
                    <a:pt x="326018" y="156166"/>
                  </a:moveTo>
                  <a:cubicBezTo>
                    <a:pt x="320731" y="156260"/>
                    <a:pt x="315311" y="156894"/>
                    <a:pt x="311949" y="158316"/>
                  </a:cubicBezTo>
                  <a:cubicBezTo>
                    <a:pt x="305225" y="161160"/>
                    <a:pt x="303101" y="161511"/>
                    <a:pt x="298943" y="174321"/>
                  </a:cubicBezTo>
                  <a:cubicBezTo>
                    <a:pt x="294784" y="187130"/>
                    <a:pt x="294209" y="215446"/>
                    <a:pt x="298146" y="231992"/>
                  </a:cubicBezTo>
                  <a:cubicBezTo>
                    <a:pt x="302084" y="248539"/>
                    <a:pt x="302659" y="247850"/>
                    <a:pt x="309826" y="251339"/>
                  </a:cubicBezTo>
                  <a:cubicBezTo>
                    <a:pt x="316993" y="254829"/>
                    <a:pt x="334865" y="255050"/>
                    <a:pt x="341147" y="252929"/>
                  </a:cubicBezTo>
                  <a:cubicBezTo>
                    <a:pt x="347429" y="250809"/>
                    <a:pt x="354685" y="247347"/>
                    <a:pt x="357074" y="233848"/>
                  </a:cubicBezTo>
                  <a:cubicBezTo>
                    <a:pt x="359463" y="220349"/>
                    <a:pt x="360303" y="187616"/>
                    <a:pt x="355481" y="171936"/>
                  </a:cubicBezTo>
                  <a:cubicBezTo>
                    <a:pt x="350659" y="156255"/>
                    <a:pt x="343355" y="158198"/>
                    <a:pt x="339289" y="157256"/>
                  </a:cubicBezTo>
                  <a:cubicBezTo>
                    <a:pt x="336439" y="156595"/>
                    <a:pt x="331304" y="156072"/>
                    <a:pt x="326018" y="156166"/>
                  </a:cubicBezTo>
                  <a:close/>
                  <a:moveTo>
                    <a:pt x="202158" y="156166"/>
                  </a:moveTo>
                  <a:cubicBezTo>
                    <a:pt x="196871" y="156260"/>
                    <a:pt x="191452" y="156894"/>
                    <a:pt x="188090" y="158316"/>
                  </a:cubicBezTo>
                  <a:cubicBezTo>
                    <a:pt x="181365" y="161160"/>
                    <a:pt x="179242" y="161511"/>
                    <a:pt x="175083" y="174321"/>
                  </a:cubicBezTo>
                  <a:cubicBezTo>
                    <a:pt x="170924" y="187130"/>
                    <a:pt x="170349" y="215446"/>
                    <a:pt x="174287" y="231992"/>
                  </a:cubicBezTo>
                  <a:cubicBezTo>
                    <a:pt x="178224" y="248539"/>
                    <a:pt x="178799" y="247850"/>
                    <a:pt x="185966" y="251339"/>
                  </a:cubicBezTo>
                  <a:cubicBezTo>
                    <a:pt x="193133" y="254829"/>
                    <a:pt x="211006" y="255050"/>
                    <a:pt x="217288" y="252929"/>
                  </a:cubicBezTo>
                  <a:cubicBezTo>
                    <a:pt x="223570" y="250809"/>
                    <a:pt x="230825" y="247347"/>
                    <a:pt x="233214" y="233848"/>
                  </a:cubicBezTo>
                  <a:cubicBezTo>
                    <a:pt x="235603" y="220349"/>
                    <a:pt x="236444" y="187616"/>
                    <a:pt x="231622" y="171936"/>
                  </a:cubicBezTo>
                  <a:cubicBezTo>
                    <a:pt x="226799" y="156255"/>
                    <a:pt x="219495" y="158198"/>
                    <a:pt x="215430" y="157256"/>
                  </a:cubicBezTo>
                  <a:cubicBezTo>
                    <a:pt x="212579" y="156595"/>
                    <a:pt x="207444" y="156072"/>
                    <a:pt x="202158" y="156166"/>
                  </a:cubicBezTo>
                  <a:close/>
                  <a:moveTo>
                    <a:pt x="84710" y="156154"/>
                  </a:moveTo>
                  <a:lnTo>
                    <a:pt x="60751" y="175629"/>
                  </a:lnTo>
                  <a:cubicBezTo>
                    <a:pt x="60840" y="180864"/>
                    <a:pt x="60928" y="186100"/>
                    <a:pt x="61017" y="191335"/>
                  </a:cubicBezTo>
                  <a:lnTo>
                    <a:pt x="84976" y="173233"/>
                  </a:lnTo>
                  <a:cubicBezTo>
                    <a:pt x="84887" y="200253"/>
                    <a:pt x="84799" y="227274"/>
                    <a:pt x="84710" y="254294"/>
                  </a:cubicBezTo>
                  <a:lnTo>
                    <a:pt x="98286" y="254294"/>
                  </a:lnTo>
                  <a:lnTo>
                    <a:pt x="98286" y="156154"/>
                  </a:lnTo>
                  <a:close/>
                  <a:moveTo>
                    <a:pt x="591008" y="54504"/>
                  </a:moveTo>
                  <a:cubicBezTo>
                    <a:pt x="591038" y="54623"/>
                    <a:pt x="591069" y="54743"/>
                    <a:pt x="591099" y="54862"/>
                  </a:cubicBezTo>
                  <a:cubicBezTo>
                    <a:pt x="593930" y="66856"/>
                    <a:pt x="593436" y="91894"/>
                    <a:pt x="592034" y="102219"/>
                  </a:cubicBezTo>
                  <a:cubicBezTo>
                    <a:pt x="590632" y="112545"/>
                    <a:pt x="586374" y="115193"/>
                    <a:pt x="582687" y="116815"/>
                  </a:cubicBezTo>
                  <a:cubicBezTo>
                    <a:pt x="579461" y="118234"/>
                    <a:pt x="571027" y="118282"/>
                    <a:pt x="566150" y="116484"/>
                  </a:cubicBezTo>
                  <a:lnTo>
                    <a:pt x="566032" y="116427"/>
                  </a:lnTo>
                  <a:close/>
                  <a:moveTo>
                    <a:pt x="467148" y="54504"/>
                  </a:moveTo>
                  <a:cubicBezTo>
                    <a:pt x="467179" y="54623"/>
                    <a:pt x="467209" y="54743"/>
                    <a:pt x="467240" y="54862"/>
                  </a:cubicBezTo>
                  <a:cubicBezTo>
                    <a:pt x="470070" y="66856"/>
                    <a:pt x="469577" y="91894"/>
                    <a:pt x="468174" y="102219"/>
                  </a:cubicBezTo>
                  <a:cubicBezTo>
                    <a:pt x="466772" y="112545"/>
                    <a:pt x="462514" y="115193"/>
                    <a:pt x="458827" y="116815"/>
                  </a:cubicBezTo>
                  <a:cubicBezTo>
                    <a:pt x="455601" y="118234"/>
                    <a:pt x="447167" y="118282"/>
                    <a:pt x="442291" y="116484"/>
                  </a:cubicBezTo>
                  <a:lnTo>
                    <a:pt x="442172" y="116427"/>
                  </a:lnTo>
                  <a:close/>
                  <a:moveTo>
                    <a:pt x="95569" y="54504"/>
                  </a:moveTo>
                  <a:cubicBezTo>
                    <a:pt x="95599" y="54623"/>
                    <a:pt x="95630" y="54743"/>
                    <a:pt x="95660" y="54862"/>
                  </a:cubicBezTo>
                  <a:cubicBezTo>
                    <a:pt x="98491" y="66856"/>
                    <a:pt x="97997" y="91894"/>
                    <a:pt x="96595" y="102219"/>
                  </a:cubicBezTo>
                  <a:cubicBezTo>
                    <a:pt x="95193" y="112545"/>
                    <a:pt x="90935" y="115193"/>
                    <a:pt x="87248" y="116815"/>
                  </a:cubicBezTo>
                  <a:cubicBezTo>
                    <a:pt x="84022" y="118234"/>
                    <a:pt x="75588" y="118282"/>
                    <a:pt x="70712" y="116484"/>
                  </a:cubicBezTo>
                  <a:lnTo>
                    <a:pt x="70593" y="116427"/>
                  </a:lnTo>
                  <a:close/>
                  <a:moveTo>
                    <a:pt x="573807" y="42799"/>
                  </a:moveTo>
                  <a:cubicBezTo>
                    <a:pt x="576910" y="42727"/>
                    <a:pt x="579935" y="43069"/>
                    <a:pt x="581596" y="43633"/>
                  </a:cubicBezTo>
                  <a:lnTo>
                    <a:pt x="582459" y="43850"/>
                  </a:lnTo>
                  <a:lnTo>
                    <a:pt x="558098" y="104249"/>
                  </a:lnTo>
                  <a:lnTo>
                    <a:pt x="557861" y="103023"/>
                  </a:lnTo>
                  <a:cubicBezTo>
                    <a:pt x="557731" y="102331"/>
                    <a:pt x="557594" y="101591"/>
                    <a:pt x="557450" y="100800"/>
                  </a:cubicBezTo>
                  <a:cubicBezTo>
                    <a:pt x="555139" y="88143"/>
                    <a:pt x="555476" y="66484"/>
                    <a:pt x="557917" y="56686"/>
                  </a:cubicBezTo>
                  <a:cubicBezTo>
                    <a:pt x="560357" y="46888"/>
                    <a:pt x="561604" y="46619"/>
                    <a:pt x="565550" y="44443"/>
                  </a:cubicBezTo>
                  <a:cubicBezTo>
                    <a:pt x="567524" y="43356"/>
                    <a:pt x="570704" y="42871"/>
                    <a:pt x="573807" y="42799"/>
                  </a:cubicBezTo>
                  <a:close/>
                  <a:moveTo>
                    <a:pt x="449947" y="42799"/>
                  </a:moveTo>
                  <a:cubicBezTo>
                    <a:pt x="453050" y="42727"/>
                    <a:pt x="456075" y="43069"/>
                    <a:pt x="457737" y="43633"/>
                  </a:cubicBezTo>
                  <a:lnTo>
                    <a:pt x="458599" y="43850"/>
                  </a:lnTo>
                  <a:lnTo>
                    <a:pt x="434238" y="104249"/>
                  </a:lnTo>
                  <a:lnTo>
                    <a:pt x="434001" y="103023"/>
                  </a:lnTo>
                  <a:cubicBezTo>
                    <a:pt x="433871" y="102331"/>
                    <a:pt x="433734" y="101591"/>
                    <a:pt x="433590" y="100800"/>
                  </a:cubicBezTo>
                  <a:cubicBezTo>
                    <a:pt x="431279" y="88143"/>
                    <a:pt x="431616" y="66484"/>
                    <a:pt x="434057" y="56686"/>
                  </a:cubicBezTo>
                  <a:cubicBezTo>
                    <a:pt x="436498" y="46888"/>
                    <a:pt x="437744" y="46619"/>
                    <a:pt x="441691" y="44443"/>
                  </a:cubicBezTo>
                  <a:cubicBezTo>
                    <a:pt x="443664" y="43356"/>
                    <a:pt x="446845" y="42871"/>
                    <a:pt x="449947" y="42799"/>
                  </a:cubicBezTo>
                  <a:close/>
                  <a:moveTo>
                    <a:pt x="78368" y="42799"/>
                  </a:moveTo>
                  <a:cubicBezTo>
                    <a:pt x="81471" y="42727"/>
                    <a:pt x="84496" y="43069"/>
                    <a:pt x="86158" y="43633"/>
                  </a:cubicBezTo>
                  <a:lnTo>
                    <a:pt x="87020" y="43850"/>
                  </a:lnTo>
                  <a:lnTo>
                    <a:pt x="62659" y="104249"/>
                  </a:lnTo>
                  <a:lnTo>
                    <a:pt x="62422" y="103023"/>
                  </a:lnTo>
                  <a:cubicBezTo>
                    <a:pt x="62292" y="102331"/>
                    <a:pt x="62155" y="101591"/>
                    <a:pt x="62011" y="100800"/>
                  </a:cubicBezTo>
                  <a:cubicBezTo>
                    <a:pt x="59700" y="88143"/>
                    <a:pt x="60037" y="66484"/>
                    <a:pt x="62478" y="56686"/>
                  </a:cubicBezTo>
                  <a:cubicBezTo>
                    <a:pt x="64919" y="46888"/>
                    <a:pt x="66165" y="46619"/>
                    <a:pt x="70111" y="44443"/>
                  </a:cubicBezTo>
                  <a:cubicBezTo>
                    <a:pt x="72085" y="43356"/>
                    <a:pt x="75265" y="42871"/>
                    <a:pt x="78368" y="42799"/>
                  </a:cubicBezTo>
                  <a:close/>
                  <a:moveTo>
                    <a:pt x="573737" y="31846"/>
                  </a:moveTo>
                  <a:cubicBezTo>
                    <a:pt x="568450" y="31940"/>
                    <a:pt x="563031" y="32573"/>
                    <a:pt x="559669" y="33995"/>
                  </a:cubicBezTo>
                  <a:cubicBezTo>
                    <a:pt x="552944" y="36840"/>
                    <a:pt x="550821" y="37191"/>
                    <a:pt x="546662" y="50001"/>
                  </a:cubicBezTo>
                  <a:cubicBezTo>
                    <a:pt x="542504" y="62810"/>
                    <a:pt x="541928" y="91125"/>
                    <a:pt x="545866" y="107672"/>
                  </a:cubicBezTo>
                  <a:cubicBezTo>
                    <a:pt x="549803" y="124219"/>
                    <a:pt x="550378" y="123530"/>
                    <a:pt x="557545" y="127019"/>
                  </a:cubicBezTo>
                  <a:cubicBezTo>
                    <a:pt x="564712" y="130509"/>
                    <a:pt x="582585" y="130729"/>
                    <a:pt x="588867" y="128609"/>
                  </a:cubicBezTo>
                  <a:cubicBezTo>
                    <a:pt x="595149" y="126489"/>
                    <a:pt x="602404" y="123026"/>
                    <a:pt x="604793" y="109527"/>
                  </a:cubicBezTo>
                  <a:cubicBezTo>
                    <a:pt x="607182" y="96028"/>
                    <a:pt x="608023" y="63296"/>
                    <a:pt x="603201" y="47615"/>
                  </a:cubicBezTo>
                  <a:cubicBezTo>
                    <a:pt x="598379" y="31935"/>
                    <a:pt x="591074" y="33878"/>
                    <a:pt x="587009" y="32935"/>
                  </a:cubicBezTo>
                  <a:cubicBezTo>
                    <a:pt x="584159" y="32275"/>
                    <a:pt x="579024" y="31752"/>
                    <a:pt x="573737" y="31846"/>
                  </a:cubicBezTo>
                  <a:close/>
                  <a:moveTo>
                    <a:pt x="449877" y="31846"/>
                  </a:moveTo>
                  <a:cubicBezTo>
                    <a:pt x="444591" y="31940"/>
                    <a:pt x="439171" y="32573"/>
                    <a:pt x="435809" y="33995"/>
                  </a:cubicBezTo>
                  <a:cubicBezTo>
                    <a:pt x="429085" y="36840"/>
                    <a:pt x="426961" y="37191"/>
                    <a:pt x="422802" y="50001"/>
                  </a:cubicBezTo>
                  <a:cubicBezTo>
                    <a:pt x="418644" y="62810"/>
                    <a:pt x="418069" y="91125"/>
                    <a:pt x="422006" y="107672"/>
                  </a:cubicBezTo>
                  <a:cubicBezTo>
                    <a:pt x="425944" y="124219"/>
                    <a:pt x="426519" y="123530"/>
                    <a:pt x="433685" y="127019"/>
                  </a:cubicBezTo>
                  <a:cubicBezTo>
                    <a:pt x="440852" y="130509"/>
                    <a:pt x="458725" y="130729"/>
                    <a:pt x="465007" y="128609"/>
                  </a:cubicBezTo>
                  <a:cubicBezTo>
                    <a:pt x="471289" y="126489"/>
                    <a:pt x="478545" y="123026"/>
                    <a:pt x="480934" y="109527"/>
                  </a:cubicBezTo>
                  <a:cubicBezTo>
                    <a:pt x="483322" y="96028"/>
                    <a:pt x="484163" y="63296"/>
                    <a:pt x="479341" y="47615"/>
                  </a:cubicBezTo>
                  <a:cubicBezTo>
                    <a:pt x="474519" y="31935"/>
                    <a:pt x="467215" y="33878"/>
                    <a:pt x="463149" y="32935"/>
                  </a:cubicBezTo>
                  <a:cubicBezTo>
                    <a:pt x="460299" y="32275"/>
                    <a:pt x="455164" y="31752"/>
                    <a:pt x="449877" y="31846"/>
                  </a:cubicBezTo>
                  <a:close/>
                  <a:moveTo>
                    <a:pt x="78298" y="31846"/>
                  </a:moveTo>
                  <a:cubicBezTo>
                    <a:pt x="73011" y="31940"/>
                    <a:pt x="67592" y="32573"/>
                    <a:pt x="64230" y="33995"/>
                  </a:cubicBezTo>
                  <a:cubicBezTo>
                    <a:pt x="57505" y="36840"/>
                    <a:pt x="55382" y="37191"/>
                    <a:pt x="51223" y="50001"/>
                  </a:cubicBezTo>
                  <a:cubicBezTo>
                    <a:pt x="47065" y="62810"/>
                    <a:pt x="46490" y="91125"/>
                    <a:pt x="50427" y="107672"/>
                  </a:cubicBezTo>
                  <a:cubicBezTo>
                    <a:pt x="54364" y="124219"/>
                    <a:pt x="54939" y="123530"/>
                    <a:pt x="62106" y="127019"/>
                  </a:cubicBezTo>
                  <a:cubicBezTo>
                    <a:pt x="69273" y="130509"/>
                    <a:pt x="87146" y="130729"/>
                    <a:pt x="93428" y="128609"/>
                  </a:cubicBezTo>
                  <a:cubicBezTo>
                    <a:pt x="99710" y="126489"/>
                    <a:pt x="106966" y="123026"/>
                    <a:pt x="109354" y="109527"/>
                  </a:cubicBezTo>
                  <a:cubicBezTo>
                    <a:pt x="111743" y="96028"/>
                    <a:pt x="112584" y="63296"/>
                    <a:pt x="107762" y="47615"/>
                  </a:cubicBezTo>
                  <a:cubicBezTo>
                    <a:pt x="102940" y="31935"/>
                    <a:pt x="95635" y="33878"/>
                    <a:pt x="91570" y="32935"/>
                  </a:cubicBezTo>
                  <a:cubicBezTo>
                    <a:pt x="88720" y="32275"/>
                    <a:pt x="83585" y="31752"/>
                    <a:pt x="78298" y="31846"/>
                  </a:cubicBezTo>
                  <a:close/>
                  <a:moveTo>
                    <a:pt x="332429" y="31834"/>
                  </a:moveTo>
                  <a:lnTo>
                    <a:pt x="308470" y="51309"/>
                  </a:lnTo>
                  <a:cubicBezTo>
                    <a:pt x="308559" y="56544"/>
                    <a:pt x="308647" y="61780"/>
                    <a:pt x="308736" y="67015"/>
                  </a:cubicBezTo>
                  <a:lnTo>
                    <a:pt x="332695" y="48913"/>
                  </a:lnTo>
                  <a:cubicBezTo>
                    <a:pt x="332606" y="75933"/>
                    <a:pt x="332518" y="102954"/>
                    <a:pt x="332429" y="129974"/>
                  </a:cubicBezTo>
                  <a:lnTo>
                    <a:pt x="346006" y="129974"/>
                  </a:lnTo>
                  <a:lnTo>
                    <a:pt x="346006" y="31834"/>
                  </a:lnTo>
                  <a:close/>
                  <a:moveTo>
                    <a:pt x="208569" y="31834"/>
                  </a:moveTo>
                  <a:lnTo>
                    <a:pt x="184610" y="51309"/>
                  </a:lnTo>
                  <a:cubicBezTo>
                    <a:pt x="184699" y="56544"/>
                    <a:pt x="184787" y="61780"/>
                    <a:pt x="184876" y="67015"/>
                  </a:cubicBezTo>
                  <a:lnTo>
                    <a:pt x="208836" y="48913"/>
                  </a:lnTo>
                  <a:lnTo>
                    <a:pt x="208569" y="129974"/>
                  </a:lnTo>
                  <a:lnTo>
                    <a:pt x="222146" y="129974"/>
                  </a:lnTo>
                  <a:lnTo>
                    <a:pt x="222146" y="31834"/>
                  </a:lnTo>
                  <a:close/>
                  <a:moveTo>
                    <a:pt x="43041" y="0"/>
                  </a:moveTo>
                  <a:lnTo>
                    <a:pt x="614177" y="0"/>
                  </a:lnTo>
                  <a:cubicBezTo>
                    <a:pt x="637948" y="0"/>
                    <a:pt x="657218" y="19270"/>
                    <a:pt x="657218" y="43041"/>
                  </a:cubicBezTo>
                  <a:lnTo>
                    <a:pt x="657218" y="142175"/>
                  </a:lnTo>
                  <a:lnTo>
                    <a:pt x="598610" y="147208"/>
                  </a:lnTo>
                  <a:lnTo>
                    <a:pt x="580149" y="156154"/>
                  </a:lnTo>
                  <a:lnTo>
                    <a:pt x="541506" y="204311"/>
                  </a:lnTo>
                  <a:cubicBezTo>
                    <a:pt x="536076" y="217149"/>
                    <a:pt x="533073" y="231263"/>
                    <a:pt x="533073" y="246078"/>
                  </a:cubicBezTo>
                  <a:lnTo>
                    <a:pt x="533073" y="279046"/>
                  </a:lnTo>
                  <a:lnTo>
                    <a:pt x="503927" y="279046"/>
                  </a:lnTo>
                  <a:cubicBezTo>
                    <a:pt x="502913" y="330018"/>
                    <a:pt x="501898" y="380989"/>
                    <a:pt x="500884" y="431961"/>
                  </a:cubicBezTo>
                  <a:cubicBezTo>
                    <a:pt x="500884" y="479327"/>
                    <a:pt x="539282" y="517725"/>
                    <a:pt x="586649" y="517725"/>
                  </a:cubicBezTo>
                  <a:lnTo>
                    <a:pt x="657218" y="517725"/>
                  </a:lnTo>
                  <a:lnTo>
                    <a:pt x="657218" y="614666"/>
                  </a:lnTo>
                  <a:cubicBezTo>
                    <a:pt x="657218" y="638437"/>
                    <a:pt x="637948" y="657707"/>
                    <a:pt x="614177" y="657707"/>
                  </a:cubicBezTo>
                  <a:lnTo>
                    <a:pt x="43041" y="657707"/>
                  </a:lnTo>
                  <a:cubicBezTo>
                    <a:pt x="19270" y="657707"/>
                    <a:pt x="0" y="638437"/>
                    <a:pt x="0" y="614666"/>
                  </a:cubicBezTo>
                  <a:lnTo>
                    <a:pt x="0" y="43041"/>
                  </a:lnTo>
                  <a:cubicBezTo>
                    <a:pt x="0" y="19270"/>
                    <a:pt x="19270" y="0"/>
                    <a:pt x="43041" y="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5423" y="3779164"/>
              <a:ext cx="2088000" cy="308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bg2"/>
                  </a:solidFill>
                </a:rPr>
                <a:t>Security</a:t>
              </a:r>
              <a:r>
                <a:rPr lang="en-GB" sz="2400" i="1" dirty="0"/>
                <a:t> </a:t>
              </a: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960939" y="3267768"/>
            <a:ext cx="2393417" cy="1704151"/>
            <a:chOff x="6848844" y="1466440"/>
            <a:chExt cx="2088000" cy="1471262"/>
          </a:xfrm>
        </p:grpSpPr>
        <p:sp>
          <p:nvSpPr>
            <p:cNvPr id="21" name="Oval 4"/>
            <p:cNvSpPr>
              <a:spLocks noChangeAspect="1"/>
            </p:cNvSpPr>
            <p:nvPr/>
          </p:nvSpPr>
          <p:spPr bwMode="auto">
            <a:xfrm>
              <a:off x="7519734" y="1466440"/>
              <a:ext cx="709359" cy="708301"/>
            </a:xfrm>
            <a:custGeom>
              <a:avLst/>
              <a:gdLst>
                <a:gd name="T0" fmla="*/ 88485 w 5575748"/>
                <a:gd name="T1" fmla="*/ 96960 h 5564863"/>
                <a:gd name="T2" fmla="*/ 85240 w 5575748"/>
                <a:gd name="T3" fmla="*/ 64089 h 5564863"/>
                <a:gd name="T4" fmla="*/ 93838 w 5575748"/>
                <a:gd name="T5" fmla="*/ 71304 h 5564863"/>
                <a:gd name="T6" fmla="*/ 103432 w 5575748"/>
                <a:gd name="T7" fmla="*/ 68951 h 5564863"/>
                <a:gd name="T8" fmla="*/ 104416 w 5575748"/>
                <a:gd name="T9" fmla="*/ 80135 h 5564863"/>
                <a:gd name="T10" fmla="*/ 112869 w 5575748"/>
                <a:gd name="T11" fmla="*/ 85295 h 5564863"/>
                <a:gd name="T12" fmla="*/ 105297 w 5575748"/>
                <a:gd name="T13" fmla="*/ 95018 h 5564863"/>
                <a:gd name="T14" fmla="*/ 108022 w 5575748"/>
                <a:gd name="T15" fmla="*/ 103546 h 5564863"/>
                <a:gd name="T16" fmla="*/ 96486 w 5575748"/>
                <a:gd name="T17" fmla="*/ 104733 h 5564863"/>
                <a:gd name="T18" fmla="*/ 91731 w 5575748"/>
                <a:gd name="T19" fmla="*/ 113013 h 5564863"/>
                <a:gd name="T20" fmla="*/ 82039 w 5575748"/>
                <a:gd name="T21" fmla="*/ 105417 h 5564863"/>
                <a:gd name="T22" fmla="*/ 73539 w 5575748"/>
                <a:gd name="T23" fmla="*/ 108151 h 5564863"/>
                <a:gd name="T24" fmla="*/ 72356 w 5575748"/>
                <a:gd name="T25" fmla="*/ 96577 h 5564863"/>
                <a:gd name="T26" fmla="*/ 64102 w 5575748"/>
                <a:gd name="T27" fmla="*/ 91807 h 5564863"/>
                <a:gd name="T28" fmla="*/ 71673 w 5575748"/>
                <a:gd name="T29" fmla="*/ 82083 h 5564863"/>
                <a:gd name="T30" fmla="*/ 68949 w 5575748"/>
                <a:gd name="T31" fmla="*/ 73555 h 5564863"/>
                <a:gd name="T32" fmla="*/ 80485 w 5575748"/>
                <a:gd name="T33" fmla="*/ 72369 h 5564863"/>
                <a:gd name="T34" fmla="*/ 85240 w 5575748"/>
                <a:gd name="T35" fmla="*/ 64089 h 5564863"/>
                <a:gd name="T36" fmla="*/ 43708 w 5575748"/>
                <a:gd name="T37" fmla="*/ 61908 h 5564863"/>
                <a:gd name="T38" fmla="*/ 39324 w 5575748"/>
                <a:gd name="T39" fmla="*/ 0 h 5564863"/>
                <a:gd name="T40" fmla="*/ 51198 w 5575748"/>
                <a:gd name="T41" fmla="*/ 7316 h 5564863"/>
                <a:gd name="T42" fmla="*/ 61765 w 5575748"/>
                <a:gd name="T43" fmla="*/ 3676 h 5564863"/>
                <a:gd name="T44" fmla="*/ 68326 w 5575748"/>
                <a:gd name="T45" fmla="*/ 15910 h 5564863"/>
                <a:gd name="T46" fmla="*/ 79367 w 5575748"/>
                <a:gd name="T47" fmla="*/ 18115 h 5564863"/>
                <a:gd name="T48" fmla="*/ 78622 w 5575748"/>
                <a:gd name="T49" fmla="*/ 31027 h 5564863"/>
                <a:gd name="T50" fmla="*/ 87415 w 5575748"/>
                <a:gd name="T51" fmla="*/ 39451 h 5564863"/>
                <a:gd name="T52" fmla="*/ 80366 w 5575748"/>
                <a:gd name="T53" fmla="*/ 50048 h 5564863"/>
                <a:gd name="T54" fmla="*/ 83751 w 5575748"/>
                <a:gd name="T55" fmla="*/ 61965 h 5564863"/>
                <a:gd name="T56" fmla="*/ 70843 w 5575748"/>
                <a:gd name="T57" fmla="*/ 69333 h 5564863"/>
                <a:gd name="T58" fmla="*/ 69357 w 5575748"/>
                <a:gd name="T59" fmla="*/ 79624 h 5564863"/>
                <a:gd name="T60" fmla="*/ 54323 w 5575748"/>
                <a:gd name="T61" fmla="*/ 79596 h 5564863"/>
                <a:gd name="T62" fmla="*/ 48091 w 5575748"/>
                <a:gd name="T63" fmla="*/ 87698 h 5564863"/>
                <a:gd name="T64" fmla="*/ 36217 w 5575748"/>
                <a:gd name="T65" fmla="*/ 80382 h 5564863"/>
                <a:gd name="T66" fmla="*/ 25650 w 5575748"/>
                <a:gd name="T67" fmla="*/ 84022 h 5564863"/>
                <a:gd name="T68" fmla="*/ 19089 w 5575748"/>
                <a:gd name="T69" fmla="*/ 71788 h 5564863"/>
                <a:gd name="T70" fmla="*/ 8047 w 5575748"/>
                <a:gd name="T71" fmla="*/ 69582 h 5564863"/>
                <a:gd name="T72" fmla="*/ 8793 w 5575748"/>
                <a:gd name="T73" fmla="*/ 56670 h 5564863"/>
                <a:gd name="T74" fmla="*/ 0 w 5575748"/>
                <a:gd name="T75" fmla="*/ 48247 h 5564863"/>
                <a:gd name="T76" fmla="*/ 7049 w 5575748"/>
                <a:gd name="T77" fmla="*/ 37651 h 5564863"/>
                <a:gd name="T78" fmla="*/ 3664 w 5575748"/>
                <a:gd name="T79" fmla="*/ 25733 h 5564863"/>
                <a:gd name="T80" fmla="*/ 16571 w 5575748"/>
                <a:gd name="T81" fmla="*/ 18365 h 5564863"/>
                <a:gd name="T82" fmla="*/ 18057 w 5575748"/>
                <a:gd name="T83" fmla="*/ 8073 h 5564863"/>
                <a:gd name="T84" fmla="*/ 33092 w 5575748"/>
                <a:gd name="T85" fmla="*/ 8102 h 5564863"/>
                <a:gd name="T86" fmla="*/ 39324 w 5575748"/>
                <a:gd name="T87" fmla="*/ 0 h 55648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75748"/>
                <a:gd name="T133" fmla="*/ 0 h 5564863"/>
                <a:gd name="T134" fmla="*/ 5575748 w 5575748"/>
                <a:gd name="T135" fmla="*/ 5564863 h 55648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75748" h="5564863">
                  <a:moveTo>
                    <a:pt x="4371206" y="3946275"/>
                  </a:moveTo>
                  <a:cubicBezTo>
                    <a:pt x="4142535" y="3946275"/>
                    <a:pt x="3957160" y="4131650"/>
                    <a:pt x="3957160" y="4360321"/>
                  </a:cubicBezTo>
                  <a:cubicBezTo>
                    <a:pt x="3957160" y="4588992"/>
                    <a:pt x="4142535" y="4774367"/>
                    <a:pt x="4371206" y="4774367"/>
                  </a:cubicBezTo>
                  <a:cubicBezTo>
                    <a:pt x="4599877" y="4774367"/>
                    <a:pt x="4785252" y="4588992"/>
                    <a:pt x="4785252" y="4360321"/>
                  </a:cubicBezTo>
                  <a:cubicBezTo>
                    <a:pt x="4785252" y="4131650"/>
                    <a:pt x="4599877" y="3946275"/>
                    <a:pt x="4371206" y="3946275"/>
                  </a:cubicBezTo>
                  <a:close/>
                  <a:moveTo>
                    <a:pt x="4210880" y="3155779"/>
                  </a:moveTo>
                  <a:lnTo>
                    <a:pt x="4531532" y="3155779"/>
                  </a:lnTo>
                  <a:lnTo>
                    <a:pt x="4619300" y="3506850"/>
                  </a:lnTo>
                  <a:lnTo>
                    <a:pt x="4635641" y="3511052"/>
                  </a:lnTo>
                  <a:cubicBezTo>
                    <a:pt x="4680889" y="3525126"/>
                    <a:pt x="4724588" y="3542716"/>
                    <a:pt x="4766418" y="3563503"/>
                  </a:cubicBezTo>
                  <a:lnTo>
                    <a:pt x="4797780" y="3582293"/>
                  </a:lnTo>
                  <a:lnTo>
                    <a:pt x="5109578" y="3395214"/>
                  </a:lnTo>
                  <a:lnTo>
                    <a:pt x="5336313" y="3621950"/>
                  </a:lnTo>
                  <a:lnTo>
                    <a:pt x="5149849" y="3932724"/>
                  </a:lnTo>
                  <a:lnTo>
                    <a:pt x="5158205" y="3945937"/>
                  </a:lnTo>
                  <a:cubicBezTo>
                    <a:pt x="5174527" y="3976873"/>
                    <a:pt x="5189079" y="4008887"/>
                    <a:pt x="5201725" y="4041845"/>
                  </a:cubicBezTo>
                  <a:lnTo>
                    <a:pt x="5223898" y="4112034"/>
                  </a:lnTo>
                  <a:lnTo>
                    <a:pt x="5575748" y="4199996"/>
                  </a:lnTo>
                  <a:lnTo>
                    <a:pt x="5575748" y="4520648"/>
                  </a:lnTo>
                  <a:lnTo>
                    <a:pt x="5223898" y="4608611"/>
                  </a:lnTo>
                  <a:lnTo>
                    <a:pt x="5201725" y="4678797"/>
                  </a:lnTo>
                  <a:cubicBezTo>
                    <a:pt x="5189079" y="4711756"/>
                    <a:pt x="5174527" y="4743770"/>
                    <a:pt x="5158205" y="4774705"/>
                  </a:cubicBezTo>
                  <a:lnTo>
                    <a:pt x="5149849" y="4787919"/>
                  </a:lnTo>
                  <a:lnTo>
                    <a:pt x="5336313" y="5098693"/>
                  </a:lnTo>
                  <a:lnTo>
                    <a:pt x="5109578" y="5325428"/>
                  </a:lnTo>
                  <a:lnTo>
                    <a:pt x="4797780" y="5138350"/>
                  </a:lnTo>
                  <a:lnTo>
                    <a:pt x="4766418" y="5157139"/>
                  </a:lnTo>
                  <a:cubicBezTo>
                    <a:pt x="4724588" y="5177926"/>
                    <a:pt x="4680889" y="5195517"/>
                    <a:pt x="4635641" y="5209590"/>
                  </a:cubicBezTo>
                  <a:lnTo>
                    <a:pt x="4619300" y="5213792"/>
                  </a:lnTo>
                  <a:lnTo>
                    <a:pt x="4531532" y="5564863"/>
                  </a:lnTo>
                  <a:lnTo>
                    <a:pt x="4210880" y="5564863"/>
                  </a:lnTo>
                  <a:lnTo>
                    <a:pt x="4122918" y="5213013"/>
                  </a:lnTo>
                  <a:lnTo>
                    <a:pt x="4052730" y="5190840"/>
                  </a:lnTo>
                  <a:cubicBezTo>
                    <a:pt x="4019772" y="5178194"/>
                    <a:pt x="3987757" y="5163642"/>
                    <a:pt x="3956822" y="5147320"/>
                  </a:cubicBezTo>
                  <a:lnTo>
                    <a:pt x="3943609" y="5138964"/>
                  </a:lnTo>
                  <a:lnTo>
                    <a:pt x="3632834" y="5325428"/>
                  </a:lnTo>
                  <a:lnTo>
                    <a:pt x="3406099" y="5098693"/>
                  </a:lnTo>
                  <a:lnTo>
                    <a:pt x="3593177" y="4786896"/>
                  </a:lnTo>
                  <a:lnTo>
                    <a:pt x="3574387" y="4755533"/>
                  </a:lnTo>
                  <a:cubicBezTo>
                    <a:pt x="3553600" y="4713703"/>
                    <a:pt x="3536010" y="4670004"/>
                    <a:pt x="3521937" y="4624756"/>
                  </a:cubicBezTo>
                  <a:lnTo>
                    <a:pt x="3517735" y="4608416"/>
                  </a:lnTo>
                  <a:lnTo>
                    <a:pt x="3166664" y="4520648"/>
                  </a:lnTo>
                  <a:lnTo>
                    <a:pt x="3166664" y="4199996"/>
                  </a:lnTo>
                  <a:lnTo>
                    <a:pt x="3518514" y="4112034"/>
                  </a:lnTo>
                  <a:lnTo>
                    <a:pt x="3540687" y="4041845"/>
                  </a:lnTo>
                  <a:cubicBezTo>
                    <a:pt x="3553333" y="4008887"/>
                    <a:pt x="3567885" y="3976873"/>
                    <a:pt x="3584207" y="3945937"/>
                  </a:cubicBezTo>
                  <a:lnTo>
                    <a:pt x="3592563" y="3932724"/>
                  </a:lnTo>
                  <a:lnTo>
                    <a:pt x="3406099" y="3621950"/>
                  </a:lnTo>
                  <a:lnTo>
                    <a:pt x="3632834" y="3395214"/>
                  </a:lnTo>
                  <a:lnTo>
                    <a:pt x="3944632" y="3582293"/>
                  </a:lnTo>
                  <a:lnTo>
                    <a:pt x="3975994" y="3563503"/>
                  </a:lnTo>
                  <a:cubicBezTo>
                    <a:pt x="4017824" y="3542716"/>
                    <a:pt x="4061523" y="3525126"/>
                    <a:pt x="4106771" y="3511052"/>
                  </a:cubicBezTo>
                  <a:lnTo>
                    <a:pt x="4123112" y="3506850"/>
                  </a:lnTo>
                  <a:lnTo>
                    <a:pt x="4210880" y="3155779"/>
                  </a:lnTo>
                  <a:close/>
                  <a:moveTo>
                    <a:pt x="2159160" y="1269912"/>
                  </a:moveTo>
                  <a:cubicBezTo>
                    <a:pt x="1668042" y="1269912"/>
                    <a:pt x="1269912" y="1668042"/>
                    <a:pt x="1269912" y="2159160"/>
                  </a:cubicBezTo>
                  <a:cubicBezTo>
                    <a:pt x="1269912" y="2650278"/>
                    <a:pt x="1668042" y="3048408"/>
                    <a:pt x="2159160" y="3048408"/>
                  </a:cubicBezTo>
                  <a:cubicBezTo>
                    <a:pt x="2650278" y="3048408"/>
                    <a:pt x="3048408" y="2650278"/>
                    <a:pt x="3048408" y="2159160"/>
                  </a:cubicBezTo>
                  <a:cubicBezTo>
                    <a:pt x="3048408" y="1668042"/>
                    <a:pt x="2650278" y="1269912"/>
                    <a:pt x="2159160" y="1269912"/>
                  </a:cubicBezTo>
                  <a:close/>
                  <a:moveTo>
                    <a:pt x="1942596" y="0"/>
                  </a:moveTo>
                  <a:lnTo>
                    <a:pt x="2375724" y="0"/>
                  </a:lnTo>
                  <a:lnTo>
                    <a:pt x="2463273" y="350197"/>
                  </a:lnTo>
                  <a:lnTo>
                    <a:pt x="2529219" y="360261"/>
                  </a:lnTo>
                  <a:cubicBezTo>
                    <a:pt x="2620736" y="378988"/>
                    <a:pt x="2709773" y="404524"/>
                    <a:pt x="2795778" y="436315"/>
                  </a:cubicBezTo>
                  <a:lnTo>
                    <a:pt x="2801878" y="438834"/>
                  </a:lnTo>
                  <a:lnTo>
                    <a:pt x="3051190" y="180991"/>
                  </a:lnTo>
                  <a:lnTo>
                    <a:pt x="3426290" y="397555"/>
                  </a:lnTo>
                  <a:lnTo>
                    <a:pt x="3327215" y="743897"/>
                  </a:lnTo>
                  <a:lnTo>
                    <a:pt x="3375327" y="783420"/>
                  </a:lnTo>
                  <a:cubicBezTo>
                    <a:pt x="3409023" y="813230"/>
                    <a:pt x="3441615" y="844258"/>
                    <a:pt x="3473035" y="876437"/>
                  </a:cubicBezTo>
                  <a:lnTo>
                    <a:pt x="3575687" y="990744"/>
                  </a:lnTo>
                  <a:lnTo>
                    <a:pt x="3920765" y="892030"/>
                  </a:lnTo>
                  <a:lnTo>
                    <a:pt x="4137329" y="1267130"/>
                  </a:lnTo>
                  <a:lnTo>
                    <a:pt x="3879294" y="1516627"/>
                  </a:lnTo>
                  <a:lnTo>
                    <a:pt x="3883944" y="1527812"/>
                  </a:lnTo>
                  <a:cubicBezTo>
                    <a:pt x="3919985" y="1626244"/>
                    <a:pt x="3947840" y="1728622"/>
                    <a:pt x="3966685" y="1834122"/>
                  </a:cubicBezTo>
                  <a:lnTo>
                    <a:pt x="3969522" y="1855397"/>
                  </a:lnTo>
                  <a:lnTo>
                    <a:pt x="4318320" y="1942596"/>
                  </a:lnTo>
                  <a:lnTo>
                    <a:pt x="4318320" y="2375724"/>
                  </a:lnTo>
                  <a:lnTo>
                    <a:pt x="3970319" y="2462724"/>
                  </a:lnTo>
                  <a:lnTo>
                    <a:pt x="3970112" y="2464381"/>
                  </a:lnTo>
                  <a:cubicBezTo>
                    <a:pt x="3953504" y="2563649"/>
                    <a:pt x="3928931" y="2660220"/>
                    <a:pt x="3897074" y="2753413"/>
                  </a:cubicBezTo>
                  <a:lnTo>
                    <a:pt x="3878085" y="2800524"/>
                  </a:lnTo>
                  <a:lnTo>
                    <a:pt x="4137329" y="3051190"/>
                  </a:lnTo>
                  <a:lnTo>
                    <a:pt x="3920765" y="3426290"/>
                  </a:lnTo>
                  <a:lnTo>
                    <a:pt x="3573156" y="3326853"/>
                  </a:lnTo>
                  <a:lnTo>
                    <a:pt x="3499678" y="3414022"/>
                  </a:lnTo>
                  <a:cubicBezTo>
                    <a:pt x="3455757" y="3460922"/>
                    <a:pt x="3409404" y="3505515"/>
                    <a:pt x="3360819" y="3547601"/>
                  </a:cubicBezTo>
                  <a:lnTo>
                    <a:pt x="3327194" y="3574350"/>
                  </a:lnTo>
                  <a:lnTo>
                    <a:pt x="3426290" y="3920765"/>
                  </a:lnTo>
                  <a:lnTo>
                    <a:pt x="3051190" y="4137329"/>
                  </a:lnTo>
                  <a:lnTo>
                    <a:pt x="2801201" y="3878786"/>
                  </a:lnTo>
                  <a:lnTo>
                    <a:pt x="2683573" y="3919389"/>
                  </a:lnTo>
                  <a:cubicBezTo>
                    <a:pt x="2633000" y="3934434"/>
                    <a:pt x="2581515" y="3947358"/>
                    <a:pt x="2529219" y="3958059"/>
                  </a:cubicBezTo>
                  <a:lnTo>
                    <a:pt x="2463273" y="3968124"/>
                  </a:lnTo>
                  <a:lnTo>
                    <a:pt x="2375724" y="4318320"/>
                  </a:lnTo>
                  <a:lnTo>
                    <a:pt x="1942596" y="4318320"/>
                  </a:lnTo>
                  <a:lnTo>
                    <a:pt x="1855047" y="3968124"/>
                  </a:lnTo>
                  <a:lnTo>
                    <a:pt x="1789101" y="3958059"/>
                  </a:lnTo>
                  <a:cubicBezTo>
                    <a:pt x="1697584" y="3939332"/>
                    <a:pt x="1608547" y="3913797"/>
                    <a:pt x="1522542" y="3882005"/>
                  </a:cubicBezTo>
                  <a:lnTo>
                    <a:pt x="1516442" y="3879486"/>
                  </a:lnTo>
                  <a:lnTo>
                    <a:pt x="1267130" y="4137329"/>
                  </a:lnTo>
                  <a:lnTo>
                    <a:pt x="892030" y="3920765"/>
                  </a:lnTo>
                  <a:lnTo>
                    <a:pt x="991105" y="3574423"/>
                  </a:lnTo>
                  <a:lnTo>
                    <a:pt x="942993" y="3534900"/>
                  </a:lnTo>
                  <a:cubicBezTo>
                    <a:pt x="909297" y="3505090"/>
                    <a:pt x="876705" y="3474062"/>
                    <a:pt x="845285" y="3441884"/>
                  </a:cubicBezTo>
                  <a:lnTo>
                    <a:pt x="742634" y="3327577"/>
                  </a:lnTo>
                  <a:lnTo>
                    <a:pt x="397555" y="3426290"/>
                  </a:lnTo>
                  <a:lnTo>
                    <a:pt x="180991" y="3051190"/>
                  </a:lnTo>
                  <a:lnTo>
                    <a:pt x="439026" y="2801694"/>
                  </a:lnTo>
                  <a:lnTo>
                    <a:pt x="434376" y="2790508"/>
                  </a:lnTo>
                  <a:cubicBezTo>
                    <a:pt x="398336" y="2692076"/>
                    <a:pt x="370480" y="2589698"/>
                    <a:pt x="351636" y="2484199"/>
                  </a:cubicBezTo>
                  <a:lnTo>
                    <a:pt x="348798" y="2462924"/>
                  </a:lnTo>
                  <a:lnTo>
                    <a:pt x="0" y="2375724"/>
                  </a:lnTo>
                  <a:lnTo>
                    <a:pt x="0" y="1942596"/>
                  </a:lnTo>
                  <a:lnTo>
                    <a:pt x="348001" y="1855596"/>
                  </a:lnTo>
                  <a:lnTo>
                    <a:pt x="348208" y="1853939"/>
                  </a:lnTo>
                  <a:cubicBezTo>
                    <a:pt x="364816" y="1754671"/>
                    <a:pt x="389389" y="1658100"/>
                    <a:pt x="421246" y="1564907"/>
                  </a:cubicBezTo>
                  <a:lnTo>
                    <a:pt x="440235" y="1517796"/>
                  </a:lnTo>
                  <a:lnTo>
                    <a:pt x="180991" y="1267130"/>
                  </a:lnTo>
                  <a:lnTo>
                    <a:pt x="397555" y="892030"/>
                  </a:lnTo>
                  <a:lnTo>
                    <a:pt x="745163" y="991468"/>
                  </a:lnTo>
                  <a:lnTo>
                    <a:pt x="818642" y="904298"/>
                  </a:lnTo>
                  <a:cubicBezTo>
                    <a:pt x="862563" y="857398"/>
                    <a:pt x="908916" y="812805"/>
                    <a:pt x="957501" y="770719"/>
                  </a:cubicBezTo>
                  <a:lnTo>
                    <a:pt x="991126" y="743970"/>
                  </a:lnTo>
                  <a:lnTo>
                    <a:pt x="892030" y="397555"/>
                  </a:lnTo>
                  <a:lnTo>
                    <a:pt x="1267130" y="180991"/>
                  </a:lnTo>
                  <a:lnTo>
                    <a:pt x="1517119" y="439535"/>
                  </a:lnTo>
                  <a:lnTo>
                    <a:pt x="1634747" y="398931"/>
                  </a:lnTo>
                  <a:cubicBezTo>
                    <a:pt x="1685320" y="383887"/>
                    <a:pt x="1736806" y="370962"/>
                    <a:pt x="1789101" y="360261"/>
                  </a:cubicBezTo>
                  <a:lnTo>
                    <a:pt x="1855047" y="350197"/>
                  </a:lnTo>
                  <a:lnTo>
                    <a:pt x="1942596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lt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48844" y="2220269"/>
              <a:ext cx="2088000" cy="717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bg2"/>
                  </a:solidFill>
                </a:rPr>
                <a:t>Research and Development</a:t>
              </a: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6050457" y="1358940"/>
            <a:ext cx="2887569" cy="1421677"/>
            <a:chOff x="6944285" y="3085064"/>
            <a:chExt cx="2088000" cy="1017346"/>
          </a:xfrm>
        </p:grpSpPr>
        <p:grpSp>
          <p:nvGrpSpPr>
            <p:cNvPr id="24" name="Group 23"/>
            <p:cNvGrpSpPr/>
            <p:nvPr/>
          </p:nvGrpSpPr>
          <p:grpSpPr>
            <a:xfrm>
              <a:off x="7679013" y="3085064"/>
              <a:ext cx="618545" cy="607733"/>
              <a:chOff x="7144700" y="3621855"/>
              <a:chExt cx="924461" cy="930524"/>
            </a:xfrm>
          </p:grpSpPr>
          <p:sp>
            <p:nvSpPr>
              <p:cNvPr id="26" name="Freeform 23"/>
              <p:cNvSpPr>
                <a:spLocks noChangeAspect="1"/>
              </p:cNvSpPr>
              <p:nvPr/>
            </p:nvSpPr>
            <p:spPr>
              <a:xfrm>
                <a:off x="7607335" y="3960399"/>
                <a:ext cx="461826" cy="585800"/>
              </a:xfrm>
              <a:custGeom>
                <a:avLst/>
                <a:gdLst>
                  <a:gd name="connsiteX0" fmla="*/ 540000 w 1080000"/>
                  <a:gd name="connsiteY0" fmla="*/ 0 h 1370600"/>
                  <a:gd name="connsiteX1" fmla="*/ 756000 w 1080000"/>
                  <a:gd name="connsiteY1" fmla="*/ 216000 h 1370600"/>
                  <a:gd name="connsiteX2" fmla="*/ 751612 w 1080000"/>
                  <a:gd name="connsiteY2" fmla="*/ 259531 h 1370600"/>
                  <a:gd name="connsiteX3" fmla="*/ 741968 w 1080000"/>
                  <a:gd name="connsiteY3" fmla="*/ 290600 h 1370600"/>
                  <a:gd name="connsiteX4" fmla="*/ 1080000 w 1080000"/>
                  <a:gd name="connsiteY4" fmla="*/ 290600 h 1370600"/>
                  <a:gd name="connsiteX5" fmla="*/ 1080000 w 1080000"/>
                  <a:gd name="connsiteY5" fmla="*/ 1370600 h 1370600"/>
                  <a:gd name="connsiteX6" fmla="*/ 0 w 1080000"/>
                  <a:gd name="connsiteY6" fmla="*/ 1370600 h 1370600"/>
                  <a:gd name="connsiteX7" fmla="*/ 0 w 1080000"/>
                  <a:gd name="connsiteY7" fmla="*/ 1033525 h 1370600"/>
                  <a:gd name="connsiteX8" fmla="*/ 27987 w 1080000"/>
                  <a:gd name="connsiteY8" fmla="*/ 1042212 h 1370600"/>
                  <a:gd name="connsiteX9" fmla="*/ 71518 w 1080000"/>
                  <a:gd name="connsiteY9" fmla="*/ 1046600 h 1370600"/>
                  <a:gd name="connsiteX10" fmla="*/ 287518 w 1080000"/>
                  <a:gd name="connsiteY10" fmla="*/ 830600 h 1370600"/>
                  <a:gd name="connsiteX11" fmla="*/ 71518 w 1080000"/>
                  <a:gd name="connsiteY11" fmla="*/ 614600 h 1370600"/>
                  <a:gd name="connsiteX12" fmla="*/ 27987 w 1080000"/>
                  <a:gd name="connsiteY12" fmla="*/ 618989 h 1370600"/>
                  <a:gd name="connsiteX13" fmla="*/ 0 w 1080000"/>
                  <a:gd name="connsiteY13" fmla="*/ 627676 h 1370600"/>
                  <a:gd name="connsiteX14" fmla="*/ 0 w 1080000"/>
                  <a:gd name="connsiteY14" fmla="*/ 290600 h 1370600"/>
                  <a:gd name="connsiteX15" fmla="*/ 338033 w 1080000"/>
                  <a:gd name="connsiteY15" fmla="*/ 290600 h 1370600"/>
                  <a:gd name="connsiteX16" fmla="*/ 328389 w 1080000"/>
                  <a:gd name="connsiteY16" fmla="*/ 259531 h 1370600"/>
                  <a:gd name="connsiteX17" fmla="*/ 324000 w 1080000"/>
                  <a:gd name="connsiteY17" fmla="*/ 216000 h 1370600"/>
                  <a:gd name="connsiteX18" fmla="*/ 540000 w 1080000"/>
                  <a:gd name="connsiteY18" fmla="*/ 0 h 137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0000" h="1370600">
                    <a:moveTo>
                      <a:pt x="540000" y="0"/>
                    </a:moveTo>
                    <a:cubicBezTo>
                      <a:pt x="659294" y="0"/>
                      <a:pt x="756000" y="96706"/>
                      <a:pt x="756000" y="216000"/>
                    </a:cubicBezTo>
                    <a:cubicBezTo>
                      <a:pt x="756000" y="230912"/>
                      <a:pt x="754489" y="245470"/>
                      <a:pt x="751612" y="259531"/>
                    </a:cubicBezTo>
                    <a:lnTo>
                      <a:pt x="741968" y="290600"/>
                    </a:lnTo>
                    <a:lnTo>
                      <a:pt x="1080000" y="290600"/>
                    </a:lnTo>
                    <a:lnTo>
                      <a:pt x="1080000" y="1370600"/>
                    </a:lnTo>
                    <a:lnTo>
                      <a:pt x="0" y="1370600"/>
                    </a:lnTo>
                    <a:lnTo>
                      <a:pt x="0" y="1033525"/>
                    </a:lnTo>
                    <a:lnTo>
                      <a:pt x="27987" y="1042212"/>
                    </a:lnTo>
                    <a:cubicBezTo>
                      <a:pt x="42048" y="1045089"/>
                      <a:pt x="56607" y="1046600"/>
                      <a:pt x="71518" y="1046600"/>
                    </a:cubicBezTo>
                    <a:cubicBezTo>
                      <a:pt x="190812" y="1046600"/>
                      <a:pt x="287518" y="949894"/>
                      <a:pt x="287518" y="830600"/>
                    </a:cubicBezTo>
                    <a:cubicBezTo>
                      <a:pt x="287518" y="711306"/>
                      <a:pt x="190812" y="614600"/>
                      <a:pt x="71518" y="614600"/>
                    </a:cubicBezTo>
                    <a:cubicBezTo>
                      <a:pt x="56607" y="614600"/>
                      <a:pt x="42048" y="616111"/>
                      <a:pt x="27987" y="618989"/>
                    </a:cubicBezTo>
                    <a:lnTo>
                      <a:pt x="0" y="627676"/>
                    </a:lnTo>
                    <a:lnTo>
                      <a:pt x="0" y="290600"/>
                    </a:lnTo>
                    <a:lnTo>
                      <a:pt x="338033" y="290600"/>
                    </a:lnTo>
                    <a:lnTo>
                      <a:pt x="328389" y="259531"/>
                    </a:lnTo>
                    <a:cubicBezTo>
                      <a:pt x="325511" y="245470"/>
                      <a:pt x="324000" y="230912"/>
                      <a:pt x="324000" y="216000"/>
                    </a:cubicBezTo>
                    <a:cubicBezTo>
                      <a:pt x="324000" y="96706"/>
                      <a:pt x="420706" y="0"/>
                      <a:pt x="54000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/>
              </a:p>
            </p:txBody>
          </p:sp>
          <p:sp>
            <p:nvSpPr>
              <p:cNvPr id="27" name="Freeform 24"/>
              <p:cNvSpPr>
                <a:spLocks noChangeAspect="1"/>
              </p:cNvSpPr>
              <p:nvPr/>
            </p:nvSpPr>
            <p:spPr>
              <a:xfrm>
                <a:off x="7144700" y="4090783"/>
                <a:ext cx="584082" cy="461596"/>
              </a:xfrm>
              <a:custGeom>
                <a:avLst/>
                <a:gdLst>
                  <a:gd name="connsiteX0" fmla="*/ 0 w 1365900"/>
                  <a:gd name="connsiteY0" fmla="*/ 0 h 1080000"/>
                  <a:gd name="connsiteX1" fmla="*/ 338043 w 1365900"/>
                  <a:gd name="connsiteY1" fmla="*/ 0 h 1080000"/>
                  <a:gd name="connsiteX2" fmla="*/ 328388 w 1365900"/>
                  <a:gd name="connsiteY2" fmla="*/ 31103 h 1080000"/>
                  <a:gd name="connsiteX3" fmla="*/ 324000 w 1365900"/>
                  <a:gd name="connsiteY3" fmla="*/ 74634 h 1080000"/>
                  <a:gd name="connsiteX4" fmla="*/ 540000 w 1365900"/>
                  <a:gd name="connsiteY4" fmla="*/ 290634 h 1080000"/>
                  <a:gd name="connsiteX5" fmla="*/ 756000 w 1365900"/>
                  <a:gd name="connsiteY5" fmla="*/ 74634 h 1080000"/>
                  <a:gd name="connsiteX6" fmla="*/ 751612 w 1365900"/>
                  <a:gd name="connsiteY6" fmla="*/ 31103 h 1080000"/>
                  <a:gd name="connsiteX7" fmla="*/ 741957 w 1365900"/>
                  <a:gd name="connsiteY7" fmla="*/ 0 h 1080000"/>
                  <a:gd name="connsiteX8" fmla="*/ 1080000 w 1365900"/>
                  <a:gd name="connsiteY8" fmla="*/ 0 h 1080000"/>
                  <a:gd name="connsiteX9" fmla="*/ 1080000 w 1365900"/>
                  <a:gd name="connsiteY9" fmla="*/ 336574 h 1080000"/>
                  <a:gd name="connsiteX10" fmla="*/ 1106368 w 1365900"/>
                  <a:gd name="connsiteY10" fmla="*/ 328389 h 1080000"/>
                  <a:gd name="connsiteX11" fmla="*/ 1149900 w 1365900"/>
                  <a:gd name="connsiteY11" fmla="*/ 324000 h 1080000"/>
                  <a:gd name="connsiteX12" fmla="*/ 1365900 w 1365900"/>
                  <a:gd name="connsiteY12" fmla="*/ 540000 h 1080000"/>
                  <a:gd name="connsiteX13" fmla="*/ 1149900 w 1365900"/>
                  <a:gd name="connsiteY13" fmla="*/ 756000 h 1080000"/>
                  <a:gd name="connsiteX14" fmla="*/ 1106368 w 1365900"/>
                  <a:gd name="connsiteY14" fmla="*/ 751612 h 1080000"/>
                  <a:gd name="connsiteX15" fmla="*/ 1080000 w 1365900"/>
                  <a:gd name="connsiteY15" fmla="*/ 743427 h 1080000"/>
                  <a:gd name="connsiteX16" fmla="*/ 1080000 w 1365900"/>
                  <a:gd name="connsiteY16" fmla="*/ 1080000 h 1080000"/>
                  <a:gd name="connsiteX17" fmla="*/ 0 w 1365900"/>
                  <a:gd name="connsiteY17" fmla="*/ 1080000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65900" h="1080000">
                    <a:moveTo>
                      <a:pt x="0" y="0"/>
                    </a:moveTo>
                    <a:lnTo>
                      <a:pt x="338043" y="0"/>
                    </a:lnTo>
                    <a:lnTo>
                      <a:pt x="328388" y="31103"/>
                    </a:lnTo>
                    <a:cubicBezTo>
                      <a:pt x="325511" y="45164"/>
                      <a:pt x="324000" y="59723"/>
                      <a:pt x="324000" y="74634"/>
                    </a:cubicBezTo>
                    <a:cubicBezTo>
                      <a:pt x="324000" y="193928"/>
                      <a:pt x="420706" y="290634"/>
                      <a:pt x="540000" y="290634"/>
                    </a:cubicBezTo>
                    <a:cubicBezTo>
                      <a:pt x="659294" y="290634"/>
                      <a:pt x="756000" y="193928"/>
                      <a:pt x="756000" y="74634"/>
                    </a:cubicBezTo>
                    <a:cubicBezTo>
                      <a:pt x="756000" y="59723"/>
                      <a:pt x="754489" y="45164"/>
                      <a:pt x="751612" y="31103"/>
                    </a:cubicBezTo>
                    <a:lnTo>
                      <a:pt x="741957" y="0"/>
                    </a:lnTo>
                    <a:lnTo>
                      <a:pt x="1080000" y="0"/>
                    </a:lnTo>
                    <a:lnTo>
                      <a:pt x="1080000" y="336574"/>
                    </a:lnTo>
                    <a:lnTo>
                      <a:pt x="1106368" y="328389"/>
                    </a:lnTo>
                    <a:cubicBezTo>
                      <a:pt x="1120430" y="325511"/>
                      <a:pt x="1134988" y="324000"/>
                      <a:pt x="1149900" y="324000"/>
                    </a:cubicBezTo>
                    <a:cubicBezTo>
                      <a:pt x="1269194" y="324000"/>
                      <a:pt x="1365900" y="420706"/>
                      <a:pt x="1365900" y="540000"/>
                    </a:cubicBezTo>
                    <a:cubicBezTo>
                      <a:pt x="1365900" y="659294"/>
                      <a:pt x="1269194" y="756000"/>
                      <a:pt x="1149900" y="756000"/>
                    </a:cubicBezTo>
                    <a:cubicBezTo>
                      <a:pt x="1134988" y="756000"/>
                      <a:pt x="1120430" y="754489"/>
                      <a:pt x="1106368" y="751612"/>
                    </a:cubicBezTo>
                    <a:lnTo>
                      <a:pt x="1080000" y="743427"/>
                    </a:lnTo>
                    <a:lnTo>
                      <a:pt x="1080000" y="1080000"/>
                    </a:lnTo>
                    <a:lnTo>
                      <a:pt x="0" y="1080000"/>
                    </a:ln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8" name="Freeform 25"/>
              <p:cNvSpPr>
                <a:spLocks noChangeAspect="1"/>
              </p:cNvSpPr>
              <p:nvPr/>
            </p:nvSpPr>
            <p:spPr>
              <a:xfrm>
                <a:off x="7607335" y="3621855"/>
                <a:ext cx="461826" cy="461596"/>
              </a:xfrm>
              <a:custGeom>
                <a:avLst/>
                <a:gdLst>
                  <a:gd name="connsiteX0" fmla="*/ 0 w 1080000"/>
                  <a:gd name="connsiteY0" fmla="*/ 0 h 1080000"/>
                  <a:gd name="connsiteX1" fmla="*/ 1080000 w 1080000"/>
                  <a:gd name="connsiteY1" fmla="*/ 0 h 1080000"/>
                  <a:gd name="connsiteX2" fmla="*/ 1080000 w 1080000"/>
                  <a:gd name="connsiteY2" fmla="*/ 1080000 h 1080000"/>
                  <a:gd name="connsiteX3" fmla="*/ 742566 w 1080000"/>
                  <a:gd name="connsiteY3" fmla="*/ 1080000 h 1080000"/>
                  <a:gd name="connsiteX4" fmla="*/ 751612 w 1080000"/>
                  <a:gd name="connsiteY4" fmla="*/ 1050860 h 1080000"/>
                  <a:gd name="connsiteX5" fmla="*/ 756000 w 1080000"/>
                  <a:gd name="connsiteY5" fmla="*/ 1007328 h 1080000"/>
                  <a:gd name="connsiteX6" fmla="*/ 540000 w 1080000"/>
                  <a:gd name="connsiteY6" fmla="*/ 791328 h 1080000"/>
                  <a:gd name="connsiteX7" fmla="*/ 324000 w 1080000"/>
                  <a:gd name="connsiteY7" fmla="*/ 1007328 h 1080000"/>
                  <a:gd name="connsiteX8" fmla="*/ 328389 w 1080000"/>
                  <a:gd name="connsiteY8" fmla="*/ 1050860 h 1080000"/>
                  <a:gd name="connsiteX9" fmla="*/ 337434 w 1080000"/>
                  <a:gd name="connsiteY9" fmla="*/ 1080000 h 1080000"/>
                  <a:gd name="connsiteX10" fmla="*/ 0 w 1080000"/>
                  <a:gd name="connsiteY10" fmla="*/ 1080000 h 1080000"/>
                  <a:gd name="connsiteX11" fmla="*/ 0 w 1080000"/>
                  <a:gd name="connsiteY11" fmla="*/ 742775 h 1080000"/>
                  <a:gd name="connsiteX12" fmla="*/ 28469 w 1080000"/>
                  <a:gd name="connsiteY12" fmla="*/ 751612 h 1080000"/>
                  <a:gd name="connsiteX13" fmla="*/ 72000 w 1080000"/>
                  <a:gd name="connsiteY13" fmla="*/ 756000 h 1080000"/>
                  <a:gd name="connsiteX14" fmla="*/ 288000 w 1080000"/>
                  <a:gd name="connsiteY14" fmla="*/ 540000 h 1080000"/>
                  <a:gd name="connsiteX15" fmla="*/ 72000 w 1080000"/>
                  <a:gd name="connsiteY15" fmla="*/ 324000 h 1080000"/>
                  <a:gd name="connsiteX16" fmla="*/ 28469 w 1080000"/>
                  <a:gd name="connsiteY16" fmla="*/ 328388 h 1080000"/>
                  <a:gd name="connsiteX17" fmla="*/ 0 w 1080000"/>
                  <a:gd name="connsiteY17" fmla="*/ 337225 h 10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0000" h="1080000">
                    <a:moveTo>
                      <a:pt x="0" y="0"/>
                    </a:moveTo>
                    <a:lnTo>
                      <a:pt x="1080000" y="0"/>
                    </a:lnTo>
                    <a:lnTo>
                      <a:pt x="1080000" y="1080000"/>
                    </a:lnTo>
                    <a:lnTo>
                      <a:pt x="742566" y="1080000"/>
                    </a:lnTo>
                    <a:lnTo>
                      <a:pt x="751612" y="1050860"/>
                    </a:lnTo>
                    <a:cubicBezTo>
                      <a:pt x="754489" y="1036799"/>
                      <a:pt x="756000" y="1022240"/>
                      <a:pt x="756000" y="1007328"/>
                    </a:cubicBezTo>
                    <a:cubicBezTo>
                      <a:pt x="756000" y="888034"/>
                      <a:pt x="659294" y="791328"/>
                      <a:pt x="540000" y="791328"/>
                    </a:cubicBezTo>
                    <a:cubicBezTo>
                      <a:pt x="420706" y="791328"/>
                      <a:pt x="324000" y="888034"/>
                      <a:pt x="324000" y="1007328"/>
                    </a:cubicBezTo>
                    <a:cubicBezTo>
                      <a:pt x="324000" y="1022240"/>
                      <a:pt x="325511" y="1036799"/>
                      <a:pt x="328389" y="1050860"/>
                    </a:cubicBezTo>
                    <a:lnTo>
                      <a:pt x="337434" y="1080000"/>
                    </a:lnTo>
                    <a:lnTo>
                      <a:pt x="0" y="1080000"/>
                    </a:lnTo>
                    <a:lnTo>
                      <a:pt x="0" y="742775"/>
                    </a:lnTo>
                    <a:lnTo>
                      <a:pt x="28469" y="751612"/>
                    </a:lnTo>
                    <a:cubicBezTo>
                      <a:pt x="42530" y="754489"/>
                      <a:pt x="57089" y="756000"/>
                      <a:pt x="72000" y="756000"/>
                    </a:cubicBezTo>
                    <a:cubicBezTo>
                      <a:pt x="191294" y="756000"/>
                      <a:pt x="288000" y="659294"/>
                      <a:pt x="288000" y="540000"/>
                    </a:cubicBezTo>
                    <a:cubicBezTo>
                      <a:pt x="288000" y="420706"/>
                      <a:pt x="191294" y="324000"/>
                      <a:pt x="72000" y="324000"/>
                    </a:cubicBezTo>
                    <a:cubicBezTo>
                      <a:pt x="57089" y="324000"/>
                      <a:pt x="42530" y="325511"/>
                      <a:pt x="28469" y="328388"/>
                    </a:cubicBezTo>
                    <a:lnTo>
                      <a:pt x="0" y="337225"/>
                    </a:ln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7144700" y="3622431"/>
                <a:ext cx="586321" cy="585266"/>
              </a:xfrm>
              <a:custGeom>
                <a:avLst/>
                <a:gdLst>
                  <a:gd name="connsiteX0" fmla="*/ 0 w 1371137"/>
                  <a:gd name="connsiteY0" fmla="*/ 0 h 1369351"/>
                  <a:gd name="connsiteX1" fmla="*/ 1080000 w 1371137"/>
                  <a:gd name="connsiteY1" fmla="*/ 0 h 1369351"/>
                  <a:gd name="connsiteX2" fmla="*/ 1080000 w 1371137"/>
                  <a:gd name="connsiteY2" fmla="*/ 338199 h 1369351"/>
                  <a:gd name="connsiteX3" fmla="*/ 1111605 w 1371137"/>
                  <a:gd name="connsiteY3" fmla="*/ 328388 h 1369351"/>
                  <a:gd name="connsiteX4" fmla="*/ 1155137 w 1371137"/>
                  <a:gd name="connsiteY4" fmla="*/ 324000 h 1369351"/>
                  <a:gd name="connsiteX5" fmla="*/ 1371137 w 1371137"/>
                  <a:gd name="connsiteY5" fmla="*/ 540000 h 1369351"/>
                  <a:gd name="connsiteX6" fmla="*/ 1155137 w 1371137"/>
                  <a:gd name="connsiteY6" fmla="*/ 756000 h 1369351"/>
                  <a:gd name="connsiteX7" fmla="*/ 1111605 w 1371137"/>
                  <a:gd name="connsiteY7" fmla="*/ 751612 h 1369351"/>
                  <a:gd name="connsiteX8" fmla="*/ 1080000 w 1371137"/>
                  <a:gd name="connsiteY8" fmla="*/ 741801 h 1369351"/>
                  <a:gd name="connsiteX9" fmla="*/ 1080000 w 1371137"/>
                  <a:gd name="connsiteY9" fmla="*/ 1080000 h 1369351"/>
                  <a:gd name="connsiteX10" fmla="*/ 742355 w 1371137"/>
                  <a:gd name="connsiteY10" fmla="*/ 1080000 h 1369351"/>
                  <a:gd name="connsiteX11" fmla="*/ 751612 w 1371137"/>
                  <a:gd name="connsiteY11" fmla="*/ 1109819 h 1369351"/>
                  <a:gd name="connsiteX12" fmla="*/ 756000 w 1371137"/>
                  <a:gd name="connsiteY12" fmla="*/ 1153351 h 1369351"/>
                  <a:gd name="connsiteX13" fmla="*/ 540000 w 1371137"/>
                  <a:gd name="connsiteY13" fmla="*/ 1369351 h 1369351"/>
                  <a:gd name="connsiteX14" fmla="*/ 324000 w 1371137"/>
                  <a:gd name="connsiteY14" fmla="*/ 1153351 h 1369351"/>
                  <a:gd name="connsiteX15" fmla="*/ 328388 w 1371137"/>
                  <a:gd name="connsiteY15" fmla="*/ 1109819 h 1369351"/>
                  <a:gd name="connsiteX16" fmla="*/ 337645 w 1371137"/>
                  <a:gd name="connsiteY16" fmla="*/ 1080000 h 1369351"/>
                  <a:gd name="connsiteX17" fmla="*/ 0 w 1371137"/>
                  <a:gd name="connsiteY17" fmla="*/ 1080000 h 136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71137" h="1369351">
                    <a:moveTo>
                      <a:pt x="0" y="0"/>
                    </a:moveTo>
                    <a:lnTo>
                      <a:pt x="1080000" y="0"/>
                    </a:lnTo>
                    <a:lnTo>
                      <a:pt x="1080000" y="338199"/>
                    </a:lnTo>
                    <a:lnTo>
                      <a:pt x="1111605" y="328388"/>
                    </a:lnTo>
                    <a:cubicBezTo>
                      <a:pt x="1125666" y="325511"/>
                      <a:pt x="1140225" y="324000"/>
                      <a:pt x="1155137" y="324000"/>
                    </a:cubicBezTo>
                    <a:cubicBezTo>
                      <a:pt x="1274431" y="324000"/>
                      <a:pt x="1371137" y="420706"/>
                      <a:pt x="1371137" y="540000"/>
                    </a:cubicBezTo>
                    <a:cubicBezTo>
                      <a:pt x="1371137" y="659294"/>
                      <a:pt x="1274431" y="756000"/>
                      <a:pt x="1155137" y="756000"/>
                    </a:cubicBezTo>
                    <a:cubicBezTo>
                      <a:pt x="1140225" y="756000"/>
                      <a:pt x="1125666" y="754489"/>
                      <a:pt x="1111605" y="751612"/>
                    </a:cubicBezTo>
                    <a:lnTo>
                      <a:pt x="1080000" y="741801"/>
                    </a:lnTo>
                    <a:lnTo>
                      <a:pt x="1080000" y="1080000"/>
                    </a:lnTo>
                    <a:lnTo>
                      <a:pt x="742355" y="1080000"/>
                    </a:lnTo>
                    <a:lnTo>
                      <a:pt x="751612" y="1109819"/>
                    </a:lnTo>
                    <a:cubicBezTo>
                      <a:pt x="754489" y="1123880"/>
                      <a:pt x="756000" y="1138439"/>
                      <a:pt x="756000" y="1153351"/>
                    </a:cubicBezTo>
                    <a:cubicBezTo>
                      <a:pt x="756000" y="1272645"/>
                      <a:pt x="659294" y="1369351"/>
                      <a:pt x="540000" y="1369351"/>
                    </a:cubicBezTo>
                    <a:cubicBezTo>
                      <a:pt x="420706" y="1369351"/>
                      <a:pt x="324000" y="1272645"/>
                      <a:pt x="324000" y="1153351"/>
                    </a:cubicBezTo>
                    <a:cubicBezTo>
                      <a:pt x="324000" y="1138439"/>
                      <a:pt x="325511" y="1123880"/>
                      <a:pt x="328388" y="1109819"/>
                    </a:cubicBezTo>
                    <a:lnTo>
                      <a:pt x="337645" y="1080000"/>
                    </a:lnTo>
                    <a:lnTo>
                      <a:pt x="0" y="108000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944285" y="3772044"/>
              <a:ext cx="2088000" cy="33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bg2"/>
                  </a:solidFill>
                </a:rPr>
                <a:t>Standards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9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73060" y="3370701"/>
            <a:ext cx="2738063" cy="1530728"/>
            <a:chOff x="4419955" y="3547813"/>
            <a:chExt cx="2088000" cy="1155194"/>
          </a:xfrm>
        </p:grpSpPr>
        <p:sp>
          <p:nvSpPr>
            <p:cNvPr id="15" name="Freeform 15"/>
            <p:cNvSpPr>
              <a:spLocks noChangeAspect="1" noChangeArrowheads="1"/>
            </p:cNvSpPr>
            <p:nvPr/>
          </p:nvSpPr>
          <p:spPr bwMode="auto">
            <a:xfrm>
              <a:off x="5071193" y="3547813"/>
              <a:ext cx="785524" cy="773832"/>
            </a:xfrm>
            <a:custGeom>
              <a:avLst/>
              <a:gdLst>
                <a:gd name="connsiteX0" fmla="*/ 1746250 w 2879725"/>
                <a:gd name="connsiteY0" fmla="*/ 2268537 h 2836862"/>
                <a:gd name="connsiteX1" fmla="*/ 2879725 w 2879725"/>
                <a:gd name="connsiteY1" fmla="*/ 2268537 h 2836862"/>
                <a:gd name="connsiteX2" fmla="*/ 2879725 w 2879725"/>
                <a:gd name="connsiteY2" fmla="*/ 2836862 h 2836862"/>
                <a:gd name="connsiteX3" fmla="*/ 1746250 w 2879725"/>
                <a:gd name="connsiteY3" fmla="*/ 2836862 h 2836862"/>
                <a:gd name="connsiteX4" fmla="*/ 0 w 2879725"/>
                <a:gd name="connsiteY4" fmla="*/ 2268537 h 2836862"/>
                <a:gd name="connsiteX5" fmla="*/ 1131888 w 2879725"/>
                <a:gd name="connsiteY5" fmla="*/ 2268537 h 2836862"/>
                <a:gd name="connsiteX6" fmla="*/ 1131888 w 2879725"/>
                <a:gd name="connsiteY6" fmla="*/ 2836862 h 2836862"/>
                <a:gd name="connsiteX7" fmla="*/ 0 w 2879725"/>
                <a:gd name="connsiteY7" fmla="*/ 2836862 h 2836862"/>
                <a:gd name="connsiteX8" fmla="*/ 1746250 w 2879725"/>
                <a:gd name="connsiteY8" fmla="*/ 1938337 h 2836862"/>
                <a:gd name="connsiteX9" fmla="*/ 2879725 w 2879725"/>
                <a:gd name="connsiteY9" fmla="*/ 1938337 h 2836862"/>
                <a:gd name="connsiteX10" fmla="*/ 2879725 w 2879725"/>
                <a:gd name="connsiteY10" fmla="*/ 2222500 h 2836862"/>
                <a:gd name="connsiteX11" fmla="*/ 1746250 w 2879725"/>
                <a:gd name="connsiteY11" fmla="*/ 2222500 h 2836862"/>
                <a:gd name="connsiteX12" fmla="*/ 0 w 2879725"/>
                <a:gd name="connsiteY12" fmla="*/ 1938337 h 2836862"/>
                <a:gd name="connsiteX13" fmla="*/ 1131888 w 2879725"/>
                <a:gd name="connsiteY13" fmla="*/ 1938337 h 2836862"/>
                <a:gd name="connsiteX14" fmla="*/ 1131888 w 2879725"/>
                <a:gd name="connsiteY14" fmla="*/ 2222500 h 2836862"/>
                <a:gd name="connsiteX15" fmla="*/ 0 w 2879725"/>
                <a:gd name="connsiteY15" fmla="*/ 2222500 h 2836862"/>
                <a:gd name="connsiteX16" fmla="*/ 1439069 w 2879725"/>
                <a:gd name="connsiteY16" fmla="*/ 1039812 h 2836862"/>
                <a:gd name="connsiteX17" fmla="*/ 1179513 w 2879725"/>
                <a:gd name="connsiteY17" fmla="*/ 1300162 h 2836862"/>
                <a:gd name="connsiteX18" fmla="*/ 1439069 w 2879725"/>
                <a:gd name="connsiteY18" fmla="*/ 1560512 h 2836862"/>
                <a:gd name="connsiteX19" fmla="*/ 1698625 w 2879725"/>
                <a:gd name="connsiteY19" fmla="*/ 1300162 h 2836862"/>
                <a:gd name="connsiteX20" fmla="*/ 1439069 w 2879725"/>
                <a:gd name="connsiteY20" fmla="*/ 1039812 h 2836862"/>
                <a:gd name="connsiteX21" fmla="*/ 1439069 w 2879725"/>
                <a:gd name="connsiteY21" fmla="*/ 0 h 2836862"/>
                <a:gd name="connsiteX22" fmla="*/ 1647150 w 2879725"/>
                <a:gd name="connsiteY22" fmla="*/ 757237 h 2836862"/>
                <a:gd name="connsiteX23" fmla="*/ 1698625 w 2879725"/>
                <a:gd name="connsiteY23" fmla="*/ 757237 h 2836862"/>
                <a:gd name="connsiteX24" fmla="*/ 1698625 w 2879725"/>
                <a:gd name="connsiteY24" fmla="*/ 944562 h 2836862"/>
                <a:gd name="connsiteX25" fmla="*/ 1795463 w 2879725"/>
                <a:gd name="connsiteY25" fmla="*/ 944562 h 2836862"/>
                <a:gd name="connsiteX26" fmla="*/ 1795463 w 2879725"/>
                <a:gd name="connsiteY26" fmla="*/ 1655762 h 2836862"/>
                <a:gd name="connsiteX27" fmla="*/ 1698625 w 2879725"/>
                <a:gd name="connsiteY27" fmla="*/ 1655762 h 2836862"/>
                <a:gd name="connsiteX28" fmla="*/ 1698625 w 2879725"/>
                <a:gd name="connsiteY28" fmla="*/ 2836862 h 2836862"/>
                <a:gd name="connsiteX29" fmla="*/ 1557338 w 2879725"/>
                <a:gd name="connsiteY29" fmla="*/ 2836862 h 2836862"/>
                <a:gd name="connsiteX30" fmla="*/ 1557338 w 2879725"/>
                <a:gd name="connsiteY30" fmla="*/ 1655762 h 2836862"/>
                <a:gd name="connsiteX31" fmla="*/ 1509713 w 2879725"/>
                <a:gd name="connsiteY31" fmla="*/ 1655762 h 2836862"/>
                <a:gd name="connsiteX32" fmla="*/ 1509713 w 2879725"/>
                <a:gd name="connsiteY32" fmla="*/ 2836862 h 2836862"/>
                <a:gd name="connsiteX33" fmla="*/ 1368425 w 2879725"/>
                <a:gd name="connsiteY33" fmla="*/ 2836862 h 2836862"/>
                <a:gd name="connsiteX34" fmla="*/ 1368425 w 2879725"/>
                <a:gd name="connsiteY34" fmla="*/ 1655762 h 2836862"/>
                <a:gd name="connsiteX35" fmla="*/ 1320800 w 2879725"/>
                <a:gd name="connsiteY35" fmla="*/ 1655762 h 2836862"/>
                <a:gd name="connsiteX36" fmla="*/ 1320800 w 2879725"/>
                <a:gd name="connsiteY36" fmla="*/ 2836862 h 2836862"/>
                <a:gd name="connsiteX37" fmla="*/ 1179513 w 2879725"/>
                <a:gd name="connsiteY37" fmla="*/ 2836862 h 2836862"/>
                <a:gd name="connsiteX38" fmla="*/ 1179513 w 2879725"/>
                <a:gd name="connsiteY38" fmla="*/ 1655762 h 2836862"/>
                <a:gd name="connsiteX39" fmla="*/ 1085850 w 2879725"/>
                <a:gd name="connsiteY39" fmla="*/ 1655762 h 2836862"/>
                <a:gd name="connsiteX40" fmla="*/ 1085850 w 2879725"/>
                <a:gd name="connsiteY40" fmla="*/ 944562 h 2836862"/>
                <a:gd name="connsiteX41" fmla="*/ 1179513 w 2879725"/>
                <a:gd name="connsiteY41" fmla="*/ 944562 h 2836862"/>
                <a:gd name="connsiteX42" fmla="*/ 1179513 w 2879725"/>
                <a:gd name="connsiteY42" fmla="*/ 757237 h 2836862"/>
                <a:gd name="connsiteX43" fmla="*/ 1230988 w 2879725"/>
                <a:gd name="connsiteY43" fmla="*/ 757237 h 283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79725" h="2836862">
                  <a:moveTo>
                    <a:pt x="1746250" y="2268537"/>
                  </a:moveTo>
                  <a:lnTo>
                    <a:pt x="2879725" y="2268537"/>
                  </a:lnTo>
                  <a:lnTo>
                    <a:pt x="2879725" y="2836862"/>
                  </a:lnTo>
                  <a:lnTo>
                    <a:pt x="1746250" y="2836862"/>
                  </a:lnTo>
                  <a:close/>
                  <a:moveTo>
                    <a:pt x="0" y="2268537"/>
                  </a:moveTo>
                  <a:lnTo>
                    <a:pt x="1131888" y="2268537"/>
                  </a:lnTo>
                  <a:lnTo>
                    <a:pt x="1131888" y="2836862"/>
                  </a:lnTo>
                  <a:lnTo>
                    <a:pt x="0" y="2836862"/>
                  </a:lnTo>
                  <a:close/>
                  <a:moveTo>
                    <a:pt x="1746250" y="1938337"/>
                  </a:moveTo>
                  <a:lnTo>
                    <a:pt x="2879725" y="1938337"/>
                  </a:lnTo>
                  <a:lnTo>
                    <a:pt x="2879725" y="2222500"/>
                  </a:lnTo>
                  <a:lnTo>
                    <a:pt x="1746250" y="2222500"/>
                  </a:lnTo>
                  <a:close/>
                  <a:moveTo>
                    <a:pt x="0" y="1938337"/>
                  </a:moveTo>
                  <a:lnTo>
                    <a:pt x="1131888" y="1938337"/>
                  </a:lnTo>
                  <a:lnTo>
                    <a:pt x="1131888" y="2222500"/>
                  </a:lnTo>
                  <a:lnTo>
                    <a:pt x="0" y="2222500"/>
                  </a:lnTo>
                  <a:close/>
                  <a:moveTo>
                    <a:pt x="1439069" y="1039812"/>
                  </a:moveTo>
                  <a:cubicBezTo>
                    <a:pt x="1295720" y="1039812"/>
                    <a:pt x="1179513" y="1156375"/>
                    <a:pt x="1179513" y="1300162"/>
                  </a:cubicBezTo>
                  <a:cubicBezTo>
                    <a:pt x="1179513" y="1443949"/>
                    <a:pt x="1295720" y="1560512"/>
                    <a:pt x="1439069" y="1560512"/>
                  </a:cubicBezTo>
                  <a:cubicBezTo>
                    <a:pt x="1582418" y="1560512"/>
                    <a:pt x="1698625" y="1443949"/>
                    <a:pt x="1698625" y="1300162"/>
                  </a:cubicBezTo>
                  <a:cubicBezTo>
                    <a:pt x="1698625" y="1156375"/>
                    <a:pt x="1582418" y="1039812"/>
                    <a:pt x="1439069" y="1039812"/>
                  </a:cubicBezTo>
                  <a:close/>
                  <a:moveTo>
                    <a:pt x="1439069" y="0"/>
                  </a:moveTo>
                  <a:lnTo>
                    <a:pt x="1647150" y="757237"/>
                  </a:lnTo>
                  <a:lnTo>
                    <a:pt x="1698625" y="757237"/>
                  </a:lnTo>
                  <a:lnTo>
                    <a:pt x="1698625" y="944562"/>
                  </a:lnTo>
                  <a:lnTo>
                    <a:pt x="1795463" y="944562"/>
                  </a:lnTo>
                  <a:lnTo>
                    <a:pt x="1795463" y="1655762"/>
                  </a:lnTo>
                  <a:lnTo>
                    <a:pt x="1698625" y="1655762"/>
                  </a:lnTo>
                  <a:lnTo>
                    <a:pt x="1698625" y="2836862"/>
                  </a:lnTo>
                  <a:lnTo>
                    <a:pt x="1557338" y="2836862"/>
                  </a:lnTo>
                  <a:lnTo>
                    <a:pt x="1557338" y="1655762"/>
                  </a:lnTo>
                  <a:lnTo>
                    <a:pt x="1509713" y="1655762"/>
                  </a:lnTo>
                  <a:lnTo>
                    <a:pt x="1509713" y="2836862"/>
                  </a:lnTo>
                  <a:lnTo>
                    <a:pt x="1368425" y="2836862"/>
                  </a:lnTo>
                  <a:lnTo>
                    <a:pt x="1368425" y="1655762"/>
                  </a:lnTo>
                  <a:lnTo>
                    <a:pt x="1320800" y="1655762"/>
                  </a:lnTo>
                  <a:lnTo>
                    <a:pt x="1320800" y="2836862"/>
                  </a:lnTo>
                  <a:lnTo>
                    <a:pt x="1179513" y="2836862"/>
                  </a:lnTo>
                  <a:lnTo>
                    <a:pt x="1179513" y="1655762"/>
                  </a:lnTo>
                  <a:lnTo>
                    <a:pt x="1085850" y="1655762"/>
                  </a:lnTo>
                  <a:lnTo>
                    <a:pt x="1085850" y="944562"/>
                  </a:lnTo>
                  <a:lnTo>
                    <a:pt x="1179513" y="944562"/>
                  </a:lnTo>
                  <a:lnTo>
                    <a:pt x="1179513" y="757237"/>
                  </a:lnTo>
                  <a:lnTo>
                    <a:pt x="1230988" y="757237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955" y="4354602"/>
              <a:ext cx="2088000" cy="34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bg2"/>
                  </a:solidFill>
                </a:rPr>
                <a:t>Societal Impacts</a:t>
              </a: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318391" y="3266569"/>
            <a:ext cx="2840006" cy="1738992"/>
            <a:chOff x="178590" y="3470299"/>
            <a:chExt cx="2431366" cy="1473324"/>
          </a:xfrm>
        </p:grpSpPr>
        <p:sp>
          <p:nvSpPr>
            <p:cNvPr id="18" name="TextBox 17"/>
            <p:cNvSpPr txBox="1"/>
            <p:nvPr/>
          </p:nvSpPr>
          <p:spPr>
            <a:xfrm>
              <a:off x="178590" y="4552487"/>
              <a:ext cx="2431366" cy="391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bg2"/>
                  </a:solidFill>
                </a:rPr>
                <a:t>Interoperability</a:t>
              </a: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604878" y="3470299"/>
              <a:ext cx="1223330" cy="1027551"/>
            </a:xfrm>
            <a:custGeom>
              <a:avLst/>
              <a:gdLst/>
              <a:ahLst/>
              <a:cxnLst/>
              <a:rect l="l" t="t" r="r" b="b"/>
              <a:pathLst>
                <a:path w="6414952" h="5217742">
                  <a:moveTo>
                    <a:pt x="3244870" y="4857805"/>
                  </a:moveTo>
                  <a:lnTo>
                    <a:pt x="3245095" y="4858052"/>
                  </a:lnTo>
                  <a:cubicBezTo>
                    <a:pt x="3334647" y="4947604"/>
                    <a:pt x="3458362" y="5002993"/>
                    <a:pt x="3595013" y="5002993"/>
                  </a:cubicBezTo>
                  <a:cubicBezTo>
                    <a:pt x="3731665" y="5002993"/>
                    <a:pt x="3855380" y="4947604"/>
                    <a:pt x="3944931" y="4858052"/>
                  </a:cubicBezTo>
                  <a:lnTo>
                    <a:pt x="3945156" y="4857805"/>
                  </a:lnTo>
                  <a:close/>
                  <a:moveTo>
                    <a:pt x="4016260" y="4729076"/>
                  </a:moveTo>
                  <a:lnTo>
                    <a:pt x="4016260" y="4742277"/>
                  </a:lnTo>
                  <a:lnTo>
                    <a:pt x="4029462" y="4742277"/>
                  </a:lnTo>
                  <a:lnTo>
                    <a:pt x="4029462" y="4729076"/>
                  </a:lnTo>
                  <a:close/>
                  <a:moveTo>
                    <a:pt x="3842831" y="4729076"/>
                  </a:moveTo>
                  <a:lnTo>
                    <a:pt x="3842831" y="4742277"/>
                  </a:lnTo>
                  <a:lnTo>
                    <a:pt x="3856032" y="4742277"/>
                  </a:lnTo>
                  <a:lnTo>
                    <a:pt x="3856032" y="4729076"/>
                  </a:lnTo>
                  <a:close/>
                  <a:moveTo>
                    <a:pt x="3458105" y="4729076"/>
                  </a:moveTo>
                  <a:lnTo>
                    <a:pt x="3458105" y="4742277"/>
                  </a:lnTo>
                  <a:lnTo>
                    <a:pt x="3471307" y="4742277"/>
                  </a:lnTo>
                  <a:lnTo>
                    <a:pt x="3471307" y="4729076"/>
                  </a:lnTo>
                  <a:close/>
                  <a:moveTo>
                    <a:pt x="3409223" y="4729076"/>
                  </a:moveTo>
                  <a:lnTo>
                    <a:pt x="3409223" y="4742277"/>
                  </a:lnTo>
                  <a:lnTo>
                    <a:pt x="3422425" y="4742277"/>
                  </a:lnTo>
                  <a:lnTo>
                    <a:pt x="3422425" y="4729076"/>
                  </a:lnTo>
                  <a:close/>
                  <a:moveTo>
                    <a:pt x="3327458" y="4729076"/>
                  </a:moveTo>
                  <a:lnTo>
                    <a:pt x="3327458" y="4742277"/>
                  </a:lnTo>
                  <a:lnTo>
                    <a:pt x="3340659" y="4742277"/>
                  </a:lnTo>
                  <a:lnTo>
                    <a:pt x="3340659" y="4729076"/>
                  </a:lnTo>
                  <a:close/>
                  <a:moveTo>
                    <a:pt x="3282196" y="4729076"/>
                  </a:moveTo>
                  <a:lnTo>
                    <a:pt x="3282196" y="4742277"/>
                  </a:lnTo>
                  <a:lnTo>
                    <a:pt x="3295398" y="4742277"/>
                  </a:lnTo>
                  <a:lnTo>
                    <a:pt x="3295398" y="4729076"/>
                  </a:lnTo>
                  <a:close/>
                  <a:moveTo>
                    <a:pt x="3201122" y="4729076"/>
                  </a:moveTo>
                  <a:lnTo>
                    <a:pt x="3201122" y="4742277"/>
                  </a:lnTo>
                  <a:lnTo>
                    <a:pt x="3214322" y="4742277"/>
                  </a:lnTo>
                  <a:lnTo>
                    <a:pt x="3214322" y="4729076"/>
                  </a:lnTo>
                  <a:close/>
                  <a:moveTo>
                    <a:pt x="3635603" y="4719603"/>
                  </a:moveTo>
                  <a:lnTo>
                    <a:pt x="3635603" y="4731318"/>
                  </a:lnTo>
                  <a:lnTo>
                    <a:pt x="3648804" y="4731318"/>
                  </a:lnTo>
                  <a:lnTo>
                    <a:pt x="3648804" y="4719603"/>
                  </a:lnTo>
                  <a:close/>
                  <a:moveTo>
                    <a:pt x="3843122" y="4708723"/>
                  </a:moveTo>
                  <a:lnTo>
                    <a:pt x="3843122" y="4721924"/>
                  </a:lnTo>
                  <a:lnTo>
                    <a:pt x="3856323" y="4721924"/>
                  </a:lnTo>
                  <a:lnTo>
                    <a:pt x="3856323" y="4708723"/>
                  </a:lnTo>
                  <a:close/>
                  <a:moveTo>
                    <a:pt x="3820491" y="4708723"/>
                  </a:moveTo>
                  <a:lnTo>
                    <a:pt x="3820491" y="4721924"/>
                  </a:lnTo>
                  <a:lnTo>
                    <a:pt x="3833692" y="4721924"/>
                  </a:lnTo>
                  <a:lnTo>
                    <a:pt x="3833692" y="4708723"/>
                  </a:lnTo>
                  <a:close/>
                  <a:moveTo>
                    <a:pt x="3797860" y="4708723"/>
                  </a:moveTo>
                  <a:lnTo>
                    <a:pt x="3797860" y="4721924"/>
                  </a:lnTo>
                  <a:lnTo>
                    <a:pt x="3811061" y="4721924"/>
                  </a:lnTo>
                  <a:lnTo>
                    <a:pt x="3811061" y="4708723"/>
                  </a:lnTo>
                  <a:close/>
                  <a:moveTo>
                    <a:pt x="3531608" y="4706151"/>
                  </a:moveTo>
                  <a:lnTo>
                    <a:pt x="3531608" y="4719351"/>
                  </a:lnTo>
                  <a:lnTo>
                    <a:pt x="3544810" y="4719351"/>
                  </a:lnTo>
                  <a:lnTo>
                    <a:pt x="3544810" y="4706151"/>
                  </a:lnTo>
                  <a:close/>
                  <a:moveTo>
                    <a:pt x="3952964" y="4705221"/>
                  </a:moveTo>
                  <a:lnTo>
                    <a:pt x="3952964" y="4718422"/>
                  </a:lnTo>
                  <a:lnTo>
                    <a:pt x="3966165" y="4718422"/>
                  </a:lnTo>
                  <a:lnTo>
                    <a:pt x="3966165" y="4705221"/>
                  </a:lnTo>
                  <a:close/>
                  <a:moveTo>
                    <a:pt x="3738667" y="4701180"/>
                  </a:moveTo>
                  <a:lnTo>
                    <a:pt x="3738667" y="4714381"/>
                  </a:lnTo>
                  <a:lnTo>
                    <a:pt x="3751868" y="4714381"/>
                  </a:lnTo>
                  <a:lnTo>
                    <a:pt x="3751868" y="4701180"/>
                  </a:lnTo>
                  <a:close/>
                  <a:moveTo>
                    <a:pt x="3662814" y="4692393"/>
                  </a:moveTo>
                  <a:lnTo>
                    <a:pt x="3662814" y="4705594"/>
                  </a:lnTo>
                  <a:lnTo>
                    <a:pt x="3676015" y="4705594"/>
                  </a:lnTo>
                  <a:lnTo>
                    <a:pt x="3676015" y="4692393"/>
                  </a:lnTo>
                  <a:close/>
                  <a:moveTo>
                    <a:pt x="3635603" y="4692393"/>
                  </a:moveTo>
                  <a:lnTo>
                    <a:pt x="3635603" y="4705594"/>
                  </a:lnTo>
                  <a:lnTo>
                    <a:pt x="3648804" y="4705594"/>
                  </a:lnTo>
                  <a:lnTo>
                    <a:pt x="3648804" y="4692393"/>
                  </a:lnTo>
                  <a:close/>
                  <a:moveTo>
                    <a:pt x="3999885" y="4691751"/>
                  </a:moveTo>
                  <a:lnTo>
                    <a:pt x="3999885" y="4704952"/>
                  </a:lnTo>
                  <a:lnTo>
                    <a:pt x="4013086" y="4704952"/>
                  </a:lnTo>
                  <a:lnTo>
                    <a:pt x="4013086" y="4691751"/>
                  </a:lnTo>
                  <a:close/>
                  <a:moveTo>
                    <a:pt x="3217496" y="4691751"/>
                  </a:moveTo>
                  <a:lnTo>
                    <a:pt x="3217496" y="4704952"/>
                  </a:lnTo>
                  <a:lnTo>
                    <a:pt x="3230698" y="4704952"/>
                  </a:lnTo>
                  <a:lnTo>
                    <a:pt x="3230698" y="4691751"/>
                  </a:lnTo>
                  <a:close/>
                  <a:moveTo>
                    <a:pt x="3798578" y="4683489"/>
                  </a:moveTo>
                  <a:lnTo>
                    <a:pt x="3798578" y="4696690"/>
                  </a:lnTo>
                  <a:lnTo>
                    <a:pt x="3811779" y="4696690"/>
                  </a:lnTo>
                  <a:lnTo>
                    <a:pt x="3811779" y="4683489"/>
                  </a:lnTo>
                  <a:close/>
                  <a:moveTo>
                    <a:pt x="3327458" y="4682591"/>
                  </a:moveTo>
                  <a:lnTo>
                    <a:pt x="3327458" y="4695792"/>
                  </a:lnTo>
                  <a:lnTo>
                    <a:pt x="3340659" y="4695792"/>
                  </a:lnTo>
                  <a:lnTo>
                    <a:pt x="3340659" y="4682591"/>
                  </a:lnTo>
                  <a:close/>
                  <a:moveTo>
                    <a:pt x="3282196" y="4682591"/>
                  </a:moveTo>
                  <a:lnTo>
                    <a:pt x="3282196" y="4695792"/>
                  </a:lnTo>
                  <a:lnTo>
                    <a:pt x="3295398" y="4695792"/>
                  </a:lnTo>
                  <a:lnTo>
                    <a:pt x="3295398" y="4682591"/>
                  </a:lnTo>
                  <a:close/>
                  <a:moveTo>
                    <a:pt x="3681404" y="4672475"/>
                  </a:moveTo>
                  <a:lnTo>
                    <a:pt x="3681404" y="4685676"/>
                  </a:lnTo>
                  <a:lnTo>
                    <a:pt x="3694604" y="4685676"/>
                  </a:lnTo>
                  <a:lnTo>
                    <a:pt x="3694604" y="4672475"/>
                  </a:lnTo>
                  <a:close/>
                  <a:moveTo>
                    <a:pt x="3566093" y="4672475"/>
                  </a:moveTo>
                  <a:lnTo>
                    <a:pt x="3566093" y="4685676"/>
                  </a:lnTo>
                  <a:lnTo>
                    <a:pt x="3579295" y="4685676"/>
                  </a:lnTo>
                  <a:lnTo>
                    <a:pt x="3579295" y="4672475"/>
                  </a:lnTo>
                  <a:close/>
                  <a:moveTo>
                    <a:pt x="3428188" y="4668851"/>
                  </a:moveTo>
                  <a:lnTo>
                    <a:pt x="3428188" y="4682052"/>
                  </a:lnTo>
                  <a:lnTo>
                    <a:pt x="3441120" y="4682052"/>
                  </a:lnTo>
                  <a:lnTo>
                    <a:pt x="3441120" y="4668851"/>
                  </a:lnTo>
                  <a:close/>
                  <a:moveTo>
                    <a:pt x="3522718" y="4660891"/>
                  </a:moveTo>
                  <a:lnTo>
                    <a:pt x="3522718" y="4674091"/>
                  </a:lnTo>
                  <a:lnTo>
                    <a:pt x="3535919" y="4674091"/>
                  </a:lnTo>
                  <a:lnTo>
                    <a:pt x="3535919" y="4660891"/>
                  </a:lnTo>
                  <a:close/>
                  <a:moveTo>
                    <a:pt x="3739745" y="4655920"/>
                  </a:moveTo>
                  <a:lnTo>
                    <a:pt x="3739745" y="4669121"/>
                  </a:lnTo>
                  <a:lnTo>
                    <a:pt x="3752946" y="4669121"/>
                  </a:lnTo>
                  <a:lnTo>
                    <a:pt x="3752946" y="4655920"/>
                  </a:lnTo>
                  <a:close/>
                  <a:moveTo>
                    <a:pt x="3305833" y="4655756"/>
                  </a:moveTo>
                  <a:lnTo>
                    <a:pt x="3305833" y="4668957"/>
                  </a:lnTo>
                  <a:lnTo>
                    <a:pt x="3319035" y="4668957"/>
                  </a:lnTo>
                  <a:lnTo>
                    <a:pt x="3319035" y="4655756"/>
                  </a:lnTo>
                  <a:close/>
                  <a:moveTo>
                    <a:pt x="4027096" y="4655381"/>
                  </a:moveTo>
                  <a:lnTo>
                    <a:pt x="4027096" y="4668582"/>
                  </a:lnTo>
                  <a:lnTo>
                    <a:pt x="4040297" y="4668582"/>
                  </a:lnTo>
                  <a:lnTo>
                    <a:pt x="4040297" y="4655381"/>
                  </a:lnTo>
                  <a:close/>
                  <a:moveTo>
                    <a:pt x="3190286" y="4655381"/>
                  </a:moveTo>
                  <a:lnTo>
                    <a:pt x="3190286" y="4668582"/>
                  </a:lnTo>
                  <a:lnTo>
                    <a:pt x="3203487" y="4668582"/>
                  </a:lnTo>
                  <a:lnTo>
                    <a:pt x="3203487" y="4655381"/>
                  </a:lnTo>
                  <a:close/>
                  <a:moveTo>
                    <a:pt x="3410137" y="4650801"/>
                  </a:moveTo>
                  <a:lnTo>
                    <a:pt x="3410137" y="4663733"/>
                  </a:lnTo>
                  <a:lnTo>
                    <a:pt x="3423338" y="4663733"/>
                  </a:lnTo>
                  <a:lnTo>
                    <a:pt x="3423338" y="4650801"/>
                  </a:lnTo>
                  <a:close/>
                  <a:moveTo>
                    <a:pt x="3590610" y="4645265"/>
                  </a:moveTo>
                  <a:lnTo>
                    <a:pt x="3590610" y="4658466"/>
                  </a:lnTo>
                  <a:lnTo>
                    <a:pt x="3603812" y="4658466"/>
                  </a:lnTo>
                  <a:lnTo>
                    <a:pt x="3603812" y="4645265"/>
                  </a:lnTo>
                  <a:close/>
                  <a:moveTo>
                    <a:pt x="3925753" y="4641641"/>
                  </a:moveTo>
                  <a:lnTo>
                    <a:pt x="3925753" y="4654843"/>
                  </a:lnTo>
                  <a:lnTo>
                    <a:pt x="3938954" y="4654843"/>
                  </a:lnTo>
                  <a:lnTo>
                    <a:pt x="3938954" y="4641641"/>
                  </a:lnTo>
                  <a:close/>
                  <a:moveTo>
                    <a:pt x="3635872" y="4636375"/>
                  </a:moveTo>
                  <a:lnTo>
                    <a:pt x="3635872" y="4649576"/>
                  </a:lnTo>
                  <a:lnTo>
                    <a:pt x="3649073" y="4649576"/>
                  </a:lnTo>
                  <a:lnTo>
                    <a:pt x="3649073" y="4636375"/>
                  </a:lnTo>
                  <a:close/>
                  <a:moveTo>
                    <a:pt x="3806751" y="4627093"/>
                  </a:moveTo>
                  <a:lnTo>
                    <a:pt x="3806751" y="4640295"/>
                  </a:lnTo>
                  <a:lnTo>
                    <a:pt x="3819952" y="4640295"/>
                  </a:lnTo>
                  <a:lnTo>
                    <a:pt x="3819952" y="4627093"/>
                  </a:lnTo>
                  <a:close/>
                  <a:moveTo>
                    <a:pt x="3558819" y="4615361"/>
                  </a:moveTo>
                  <a:lnTo>
                    <a:pt x="3558819" y="4628562"/>
                  </a:lnTo>
                  <a:lnTo>
                    <a:pt x="3572021" y="4628562"/>
                  </a:lnTo>
                  <a:lnTo>
                    <a:pt x="3572021" y="4615361"/>
                  </a:lnTo>
                  <a:close/>
                  <a:moveTo>
                    <a:pt x="3952964" y="4614431"/>
                  </a:moveTo>
                  <a:lnTo>
                    <a:pt x="3952964" y="4627632"/>
                  </a:lnTo>
                  <a:lnTo>
                    <a:pt x="3966165" y="4627632"/>
                  </a:lnTo>
                  <a:lnTo>
                    <a:pt x="3966165" y="4614431"/>
                  </a:lnTo>
                  <a:close/>
                  <a:moveTo>
                    <a:pt x="3739765" y="4606875"/>
                  </a:moveTo>
                  <a:lnTo>
                    <a:pt x="3739765" y="4620077"/>
                  </a:lnTo>
                  <a:lnTo>
                    <a:pt x="3752966" y="4620077"/>
                  </a:lnTo>
                  <a:lnTo>
                    <a:pt x="3752966" y="4606875"/>
                  </a:lnTo>
                  <a:close/>
                  <a:moveTo>
                    <a:pt x="3291087" y="4600961"/>
                  </a:moveTo>
                  <a:lnTo>
                    <a:pt x="3291087" y="4614162"/>
                  </a:lnTo>
                  <a:lnTo>
                    <a:pt x="3304288" y="4614162"/>
                  </a:lnTo>
                  <a:lnTo>
                    <a:pt x="3304288" y="4600961"/>
                  </a:lnTo>
                  <a:close/>
                  <a:moveTo>
                    <a:pt x="3833961" y="4599884"/>
                  </a:moveTo>
                  <a:lnTo>
                    <a:pt x="3833961" y="4613085"/>
                  </a:lnTo>
                  <a:lnTo>
                    <a:pt x="3847163" y="4613085"/>
                  </a:lnTo>
                  <a:lnTo>
                    <a:pt x="3847163" y="4599884"/>
                  </a:lnTo>
                  <a:close/>
                  <a:moveTo>
                    <a:pt x="3683550" y="4599820"/>
                  </a:moveTo>
                  <a:lnTo>
                    <a:pt x="3683550" y="4613021"/>
                  </a:lnTo>
                  <a:lnTo>
                    <a:pt x="3696752" y="4613021"/>
                  </a:lnTo>
                  <a:lnTo>
                    <a:pt x="3696752" y="4599820"/>
                  </a:lnTo>
                  <a:close/>
                  <a:moveTo>
                    <a:pt x="3916593" y="4578062"/>
                  </a:moveTo>
                  <a:lnTo>
                    <a:pt x="3916593" y="4591263"/>
                  </a:lnTo>
                  <a:lnTo>
                    <a:pt x="3929794" y="4591263"/>
                  </a:lnTo>
                  <a:lnTo>
                    <a:pt x="3929794" y="4578062"/>
                  </a:lnTo>
                  <a:close/>
                  <a:moveTo>
                    <a:pt x="3318298" y="4573752"/>
                  </a:moveTo>
                  <a:lnTo>
                    <a:pt x="3318298" y="4586953"/>
                  </a:lnTo>
                  <a:lnTo>
                    <a:pt x="3331500" y="4586953"/>
                  </a:lnTo>
                  <a:lnTo>
                    <a:pt x="3331500" y="4573752"/>
                  </a:lnTo>
                  <a:close/>
                  <a:moveTo>
                    <a:pt x="3943804" y="4550852"/>
                  </a:moveTo>
                  <a:lnTo>
                    <a:pt x="3943804" y="4564053"/>
                  </a:lnTo>
                  <a:lnTo>
                    <a:pt x="3957005" y="4564053"/>
                  </a:lnTo>
                  <a:lnTo>
                    <a:pt x="3957005" y="4550852"/>
                  </a:lnTo>
                  <a:close/>
                  <a:moveTo>
                    <a:pt x="3916593" y="4550852"/>
                  </a:moveTo>
                  <a:lnTo>
                    <a:pt x="3916593" y="4564053"/>
                  </a:lnTo>
                  <a:lnTo>
                    <a:pt x="3929794" y="4564053"/>
                  </a:lnTo>
                  <a:lnTo>
                    <a:pt x="3929794" y="4550852"/>
                  </a:lnTo>
                  <a:close/>
                  <a:moveTo>
                    <a:pt x="3833961" y="4533880"/>
                  </a:moveTo>
                  <a:lnTo>
                    <a:pt x="3833961" y="4547081"/>
                  </a:lnTo>
                  <a:lnTo>
                    <a:pt x="3847163" y="4547081"/>
                  </a:lnTo>
                  <a:lnTo>
                    <a:pt x="3847163" y="4533880"/>
                  </a:lnTo>
                  <a:close/>
                  <a:moveTo>
                    <a:pt x="3806751" y="4509364"/>
                  </a:moveTo>
                  <a:lnTo>
                    <a:pt x="3806751" y="4522565"/>
                  </a:lnTo>
                  <a:lnTo>
                    <a:pt x="3819952" y="4522565"/>
                  </a:lnTo>
                  <a:lnTo>
                    <a:pt x="3819952" y="4509364"/>
                  </a:lnTo>
                  <a:close/>
                  <a:moveTo>
                    <a:pt x="3437348" y="4496702"/>
                  </a:moveTo>
                  <a:lnTo>
                    <a:pt x="3437348" y="4509903"/>
                  </a:lnTo>
                  <a:lnTo>
                    <a:pt x="3450549" y="4509903"/>
                  </a:lnTo>
                  <a:lnTo>
                    <a:pt x="3450549" y="4496702"/>
                  </a:lnTo>
                  <a:close/>
                  <a:moveTo>
                    <a:pt x="3410137" y="4496702"/>
                  </a:moveTo>
                  <a:lnTo>
                    <a:pt x="3410137" y="4509903"/>
                  </a:lnTo>
                  <a:lnTo>
                    <a:pt x="3423338" y="4509903"/>
                  </a:lnTo>
                  <a:lnTo>
                    <a:pt x="3423338" y="4496702"/>
                  </a:lnTo>
                  <a:close/>
                  <a:moveTo>
                    <a:pt x="3318298" y="4483232"/>
                  </a:moveTo>
                  <a:lnTo>
                    <a:pt x="3318298" y="4496432"/>
                  </a:lnTo>
                  <a:lnTo>
                    <a:pt x="3331500" y="4496432"/>
                  </a:lnTo>
                  <a:lnTo>
                    <a:pt x="3331500" y="4483232"/>
                  </a:lnTo>
                  <a:close/>
                  <a:moveTo>
                    <a:pt x="3291087" y="4483232"/>
                  </a:moveTo>
                  <a:lnTo>
                    <a:pt x="3291087" y="4496432"/>
                  </a:lnTo>
                  <a:lnTo>
                    <a:pt x="3304288" y="4496432"/>
                  </a:lnTo>
                  <a:lnTo>
                    <a:pt x="3304288" y="4483232"/>
                  </a:lnTo>
                  <a:close/>
                  <a:moveTo>
                    <a:pt x="359467" y="4470922"/>
                  </a:moveTo>
                  <a:lnTo>
                    <a:pt x="359692" y="4471169"/>
                  </a:lnTo>
                  <a:cubicBezTo>
                    <a:pt x="449244" y="4560721"/>
                    <a:pt x="572959" y="4616110"/>
                    <a:pt x="709610" y="4616110"/>
                  </a:cubicBezTo>
                  <a:cubicBezTo>
                    <a:pt x="846262" y="4616110"/>
                    <a:pt x="969977" y="4560721"/>
                    <a:pt x="1059528" y="4471169"/>
                  </a:cubicBezTo>
                  <a:lnTo>
                    <a:pt x="1059753" y="4470922"/>
                  </a:lnTo>
                  <a:close/>
                  <a:moveTo>
                    <a:pt x="3797860" y="4464104"/>
                  </a:moveTo>
                  <a:lnTo>
                    <a:pt x="3797860" y="4477305"/>
                  </a:lnTo>
                  <a:lnTo>
                    <a:pt x="3811061" y="4477305"/>
                  </a:lnTo>
                  <a:lnTo>
                    <a:pt x="3811061" y="4464104"/>
                  </a:lnTo>
                  <a:close/>
                  <a:moveTo>
                    <a:pt x="3924406" y="4461949"/>
                  </a:moveTo>
                  <a:lnTo>
                    <a:pt x="3924406" y="4475149"/>
                  </a:lnTo>
                  <a:lnTo>
                    <a:pt x="3937607" y="4475149"/>
                  </a:lnTo>
                  <a:lnTo>
                    <a:pt x="3937607" y="4461949"/>
                  </a:lnTo>
                  <a:close/>
                  <a:moveTo>
                    <a:pt x="3455399" y="4451442"/>
                  </a:moveTo>
                  <a:lnTo>
                    <a:pt x="3455399" y="4464643"/>
                  </a:lnTo>
                  <a:lnTo>
                    <a:pt x="3468600" y="4464643"/>
                  </a:lnTo>
                  <a:lnTo>
                    <a:pt x="3468600" y="4451442"/>
                  </a:lnTo>
                  <a:close/>
                  <a:moveTo>
                    <a:pt x="3943804" y="4442282"/>
                  </a:moveTo>
                  <a:lnTo>
                    <a:pt x="3943804" y="4455483"/>
                  </a:lnTo>
                  <a:lnTo>
                    <a:pt x="3957005" y="4455483"/>
                  </a:lnTo>
                  <a:lnTo>
                    <a:pt x="3957005" y="4442282"/>
                  </a:lnTo>
                  <a:close/>
                  <a:moveTo>
                    <a:pt x="3282196" y="4437972"/>
                  </a:moveTo>
                  <a:lnTo>
                    <a:pt x="3282196" y="4451173"/>
                  </a:lnTo>
                  <a:lnTo>
                    <a:pt x="3295398" y="4451173"/>
                  </a:lnTo>
                  <a:lnTo>
                    <a:pt x="3295398" y="4437972"/>
                  </a:lnTo>
                  <a:close/>
                  <a:moveTo>
                    <a:pt x="3833961" y="4418575"/>
                  </a:moveTo>
                  <a:lnTo>
                    <a:pt x="3833961" y="4431776"/>
                  </a:lnTo>
                  <a:lnTo>
                    <a:pt x="3847163" y="4431776"/>
                  </a:lnTo>
                  <a:lnTo>
                    <a:pt x="3847163" y="4418575"/>
                  </a:lnTo>
                  <a:close/>
                  <a:moveTo>
                    <a:pt x="3419027" y="4406182"/>
                  </a:moveTo>
                  <a:lnTo>
                    <a:pt x="3419027" y="4419383"/>
                  </a:lnTo>
                  <a:lnTo>
                    <a:pt x="3432229" y="4419383"/>
                  </a:lnTo>
                  <a:lnTo>
                    <a:pt x="3432229" y="4406182"/>
                  </a:lnTo>
                  <a:close/>
                  <a:moveTo>
                    <a:pt x="3318298" y="4392443"/>
                  </a:moveTo>
                  <a:lnTo>
                    <a:pt x="3318298" y="4405644"/>
                  </a:lnTo>
                  <a:lnTo>
                    <a:pt x="3331500" y="4405644"/>
                  </a:lnTo>
                  <a:lnTo>
                    <a:pt x="3331500" y="4392443"/>
                  </a:lnTo>
                  <a:close/>
                  <a:moveTo>
                    <a:pt x="2625579" y="4386235"/>
                  </a:moveTo>
                  <a:lnTo>
                    <a:pt x="2717797" y="4586090"/>
                  </a:lnTo>
                  <a:lnTo>
                    <a:pt x="2896098" y="4614226"/>
                  </a:lnTo>
                  <a:lnTo>
                    <a:pt x="2895682" y="4610105"/>
                  </a:lnTo>
                  <a:lnTo>
                    <a:pt x="2805482" y="4414625"/>
                  </a:lnTo>
                  <a:close/>
                  <a:moveTo>
                    <a:pt x="3952964" y="4360653"/>
                  </a:moveTo>
                  <a:lnTo>
                    <a:pt x="3952964" y="4373853"/>
                  </a:lnTo>
                  <a:lnTo>
                    <a:pt x="3966165" y="4373853"/>
                  </a:lnTo>
                  <a:lnTo>
                    <a:pt x="3966165" y="4360653"/>
                  </a:lnTo>
                  <a:close/>
                  <a:moveTo>
                    <a:pt x="3907432" y="4360653"/>
                  </a:moveTo>
                  <a:lnTo>
                    <a:pt x="3907432" y="4373853"/>
                  </a:lnTo>
                  <a:lnTo>
                    <a:pt x="3920634" y="4373853"/>
                  </a:lnTo>
                  <a:lnTo>
                    <a:pt x="3920634" y="4360653"/>
                  </a:lnTo>
                  <a:close/>
                  <a:moveTo>
                    <a:pt x="1130857" y="4342193"/>
                  </a:moveTo>
                  <a:lnTo>
                    <a:pt x="1130857" y="4355394"/>
                  </a:lnTo>
                  <a:lnTo>
                    <a:pt x="1144059" y="4355394"/>
                  </a:lnTo>
                  <a:lnTo>
                    <a:pt x="1144059" y="4342193"/>
                  </a:lnTo>
                  <a:close/>
                  <a:moveTo>
                    <a:pt x="957428" y="4342193"/>
                  </a:moveTo>
                  <a:lnTo>
                    <a:pt x="957428" y="4355394"/>
                  </a:lnTo>
                  <a:lnTo>
                    <a:pt x="970629" y="4355394"/>
                  </a:lnTo>
                  <a:lnTo>
                    <a:pt x="970629" y="4342193"/>
                  </a:lnTo>
                  <a:close/>
                  <a:moveTo>
                    <a:pt x="572702" y="4342193"/>
                  </a:moveTo>
                  <a:lnTo>
                    <a:pt x="572702" y="4355394"/>
                  </a:lnTo>
                  <a:lnTo>
                    <a:pt x="585903" y="4355394"/>
                  </a:lnTo>
                  <a:lnTo>
                    <a:pt x="585903" y="4342193"/>
                  </a:lnTo>
                  <a:close/>
                  <a:moveTo>
                    <a:pt x="523820" y="4342193"/>
                  </a:moveTo>
                  <a:lnTo>
                    <a:pt x="523820" y="4355394"/>
                  </a:lnTo>
                  <a:lnTo>
                    <a:pt x="537021" y="4355394"/>
                  </a:lnTo>
                  <a:lnTo>
                    <a:pt x="537021" y="4342193"/>
                  </a:lnTo>
                  <a:close/>
                  <a:moveTo>
                    <a:pt x="442055" y="4342193"/>
                  </a:moveTo>
                  <a:lnTo>
                    <a:pt x="442055" y="4355394"/>
                  </a:lnTo>
                  <a:lnTo>
                    <a:pt x="455256" y="4355394"/>
                  </a:lnTo>
                  <a:lnTo>
                    <a:pt x="455256" y="4342193"/>
                  </a:lnTo>
                  <a:close/>
                  <a:moveTo>
                    <a:pt x="396793" y="4342193"/>
                  </a:moveTo>
                  <a:lnTo>
                    <a:pt x="396793" y="4355394"/>
                  </a:lnTo>
                  <a:lnTo>
                    <a:pt x="409995" y="4355394"/>
                  </a:lnTo>
                  <a:lnTo>
                    <a:pt x="409995" y="4342193"/>
                  </a:lnTo>
                  <a:close/>
                  <a:moveTo>
                    <a:pt x="315718" y="4342193"/>
                  </a:moveTo>
                  <a:lnTo>
                    <a:pt x="315718" y="4355394"/>
                  </a:lnTo>
                  <a:lnTo>
                    <a:pt x="328919" y="4355394"/>
                  </a:lnTo>
                  <a:lnTo>
                    <a:pt x="328919" y="4342193"/>
                  </a:lnTo>
                  <a:close/>
                  <a:moveTo>
                    <a:pt x="2340786" y="4341293"/>
                  </a:moveTo>
                  <a:lnTo>
                    <a:pt x="2433004" y="4541148"/>
                  </a:lnTo>
                  <a:lnTo>
                    <a:pt x="2612908" y="4569538"/>
                  </a:lnTo>
                  <a:lnTo>
                    <a:pt x="2520690" y="4369683"/>
                  </a:lnTo>
                  <a:close/>
                  <a:moveTo>
                    <a:pt x="750200" y="4332720"/>
                  </a:moveTo>
                  <a:lnTo>
                    <a:pt x="750200" y="4344435"/>
                  </a:lnTo>
                  <a:lnTo>
                    <a:pt x="763401" y="4344435"/>
                  </a:lnTo>
                  <a:lnTo>
                    <a:pt x="763401" y="4332720"/>
                  </a:lnTo>
                  <a:close/>
                  <a:moveTo>
                    <a:pt x="957719" y="4321840"/>
                  </a:moveTo>
                  <a:lnTo>
                    <a:pt x="957719" y="4335041"/>
                  </a:lnTo>
                  <a:lnTo>
                    <a:pt x="970919" y="4335041"/>
                  </a:lnTo>
                  <a:lnTo>
                    <a:pt x="970919" y="4321840"/>
                  </a:lnTo>
                  <a:close/>
                  <a:moveTo>
                    <a:pt x="935087" y="4321840"/>
                  </a:moveTo>
                  <a:lnTo>
                    <a:pt x="935087" y="4335041"/>
                  </a:lnTo>
                  <a:lnTo>
                    <a:pt x="948289" y="4335041"/>
                  </a:lnTo>
                  <a:lnTo>
                    <a:pt x="948289" y="4321840"/>
                  </a:lnTo>
                  <a:close/>
                  <a:moveTo>
                    <a:pt x="912457" y="4321840"/>
                  </a:moveTo>
                  <a:lnTo>
                    <a:pt x="912457" y="4335041"/>
                  </a:lnTo>
                  <a:lnTo>
                    <a:pt x="925658" y="4335041"/>
                  </a:lnTo>
                  <a:lnTo>
                    <a:pt x="925658" y="4321840"/>
                  </a:lnTo>
                  <a:close/>
                  <a:moveTo>
                    <a:pt x="646205" y="4319268"/>
                  </a:moveTo>
                  <a:lnTo>
                    <a:pt x="646205" y="4332468"/>
                  </a:lnTo>
                  <a:lnTo>
                    <a:pt x="659407" y="4332468"/>
                  </a:lnTo>
                  <a:lnTo>
                    <a:pt x="659407" y="4319268"/>
                  </a:lnTo>
                  <a:close/>
                  <a:moveTo>
                    <a:pt x="1067561" y="4318338"/>
                  </a:moveTo>
                  <a:lnTo>
                    <a:pt x="1067561" y="4331539"/>
                  </a:lnTo>
                  <a:lnTo>
                    <a:pt x="1080762" y="4331539"/>
                  </a:lnTo>
                  <a:lnTo>
                    <a:pt x="1080762" y="4318338"/>
                  </a:lnTo>
                  <a:close/>
                  <a:moveTo>
                    <a:pt x="853264" y="4314297"/>
                  </a:moveTo>
                  <a:lnTo>
                    <a:pt x="853264" y="4327498"/>
                  </a:lnTo>
                  <a:lnTo>
                    <a:pt x="866465" y="4327498"/>
                  </a:lnTo>
                  <a:lnTo>
                    <a:pt x="866465" y="4314297"/>
                  </a:lnTo>
                  <a:close/>
                  <a:moveTo>
                    <a:pt x="777411" y="4305510"/>
                  </a:moveTo>
                  <a:lnTo>
                    <a:pt x="777411" y="4318711"/>
                  </a:lnTo>
                  <a:lnTo>
                    <a:pt x="790612" y="4318711"/>
                  </a:lnTo>
                  <a:lnTo>
                    <a:pt x="790612" y="4305510"/>
                  </a:lnTo>
                  <a:close/>
                  <a:moveTo>
                    <a:pt x="750200" y="4305510"/>
                  </a:moveTo>
                  <a:lnTo>
                    <a:pt x="750200" y="4318711"/>
                  </a:lnTo>
                  <a:lnTo>
                    <a:pt x="763401" y="4318711"/>
                  </a:lnTo>
                  <a:lnTo>
                    <a:pt x="763401" y="4305510"/>
                  </a:lnTo>
                  <a:close/>
                  <a:moveTo>
                    <a:pt x="1114482" y="4304868"/>
                  </a:moveTo>
                  <a:lnTo>
                    <a:pt x="1114482" y="4318069"/>
                  </a:lnTo>
                  <a:lnTo>
                    <a:pt x="1127683" y="4318069"/>
                  </a:lnTo>
                  <a:lnTo>
                    <a:pt x="1127683" y="4304868"/>
                  </a:lnTo>
                  <a:close/>
                  <a:moveTo>
                    <a:pt x="332093" y="4304868"/>
                  </a:moveTo>
                  <a:lnTo>
                    <a:pt x="332093" y="4318069"/>
                  </a:lnTo>
                  <a:lnTo>
                    <a:pt x="345295" y="4318069"/>
                  </a:lnTo>
                  <a:lnTo>
                    <a:pt x="345295" y="4304868"/>
                  </a:lnTo>
                  <a:close/>
                  <a:moveTo>
                    <a:pt x="913175" y="4296606"/>
                  </a:moveTo>
                  <a:lnTo>
                    <a:pt x="913175" y="4309807"/>
                  </a:lnTo>
                  <a:lnTo>
                    <a:pt x="926376" y="4309807"/>
                  </a:lnTo>
                  <a:lnTo>
                    <a:pt x="926376" y="4296606"/>
                  </a:lnTo>
                  <a:close/>
                  <a:moveTo>
                    <a:pt x="2055993" y="4296351"/>
                  </a:moveTo>
                  <a:lnTo>
                    <a:pt x="2148212" y="4496206"/>
                  </a:lnTo>
                  <a:lnTo>
                    <a:pt x="2328115" y="4524596"/>
                  </a:lnTo>
                  <a:lnTo>
                    <a:pt x="2235897" y="4324741"/>
                  </a:lnTo>
                  <a:close/>
                  <a:moveTo>
                    <a:pt x="442055" y="4295708"/>
                  </a:moveTo>
                  <a:lnTo>
                    <a:pt x="442055" y="4308909"/>
                  </a:lnTo>
                  <a:lnTo>
                    <a:pt x="455256" y="4308909"/>
                  </a:lnTo>
                  <a:lnTo>
                    <a:pt x="455256" y="4295708"/>
                  </a:lnTo>
                  <a:close/>
                  <a:moveTo>
                    <a:pt x="396793" y="4295708"/>
                  </a:moveTo>
                  <a:lnTo>
                    <a:pt x="396793" y="4308909"/>
                  </a:lnTo>
                  <a:lnTo>
                    <a:pt x="409995" y="4308909"/>
                  </a:lnTo>
                  <a:lnTo>
                    <a:pt x="409995" y="4295708"/>
                  </a:lnTo>
                  <a:close/>
                  <a:moveTo>
                    <a:pt x="796001" y="4285592"/>
                  </a:moveTo>
                  <a:lnTo>
                    <a:pt x="796001" y="4298793"/>
                  </a:lnTo>
                  <a:lnTo>
                    <a:pt x="809201" y="4298793"/>
                  </a:lnTo>
                  <a:lnTo>
                    <a:pt x="809201" y="4285592"/>
                  </a:lnTo>
                  <a:close/>
                  <a:moveTo>
                    <a:pt x="680690" y="4285592"/>
                  </a:moveTo>
                  <a:lnTo>
                    <a:pt x="680690" y="4298793"/>
                  </a:lnTo>
                  <a:lnTo>
                    <a:pt x="693892" y="4298793"/>
                  </a:lnTo>
                  <a:lnTo>
                    <a:pt x="693892" y="4285592"/>
                  </a:lnTo>
                  <a:close/>
                  <a:moveTo>
                    <a:pt x="542785" y="4281968"/>
                  </a:moveTo>
                  <a:lnTo>
                    <a:pt x="542785" y="4295169"/>
                  </a:lnTo>
                  <a:lnTo>
                    <a:pt x="555717" y="4295169"/>
                  </a:lnTo>
                  <a:lnTo>
                    <a:pt x="555717" y="4281968"/>
                  </a:lnTo>
                  <a:close/>
                  <a:moveTo>
                    <a:pt x="637314" y="4274008"/>
                  </a:moveTo>
                  <a:lnTo>
                    <a:pt x="637314" y="4287208"/>
                  </a:lnTo>
                  <a:lnTo>
                    <a:pt x="650516" y="4287208"/>
                  </a:lnTo>
                  <a:lnTo>
                    <a:pt x="650516" y="4274008"/>
                  </a:lnTo>
                  <a:close/>
                  <a:moveTo>
                    <a:pt x="854341" y="4269037"/>
                  </a:moveTo>
                  <a:lnTo>
                    <a:pt x="854341" y="4282238"/>
                  </a:lnTo>
                  <a:lnTo>
                    <a:pt x="867543" y="4282238"/>
                  </a:lnTo>
                  <a:lnTo>
                    <a:pt x="867543" y="4269037"/>
                  </a:lnTo>
                  <a:close/>
                  <a:moveTo>
                    <a:pt x="420430" y="4268873"/>
                  </a:moveTo>
                  <a:lnTo>
                    <a:pt x="420430" y="4282074"/>
                  </a:lnTo>
                  <a:lnTo>
                    <a:pt x="433632" y="4282074"/>
                  </a:lnTo>
                  <a:lnTo>
                    <a:pt x="433632" y="4268873"/>
                  </a:lnTo>
                  <a:close/>
                  <a:moveTo>
                    <a:pt x="1141693" y="4268498"/>
                  </a:moveTo>
                  <a:lnTo>
                    <a:pt x="1141693" y="4281699"/>
                  </a:lnTo>
                  <a:lnTo>
                    <a:pt x="1154894" y="4281699"/>
                  </a:lnTo>
                  <a:lnTo>
                    <a:pt x="1154894" y="4268498"/>
                  </a:lnTo>
                  <a:close/>
                  <a:moveTo>
                    <a:pt x="304883" y="4268498"/>
                  </a:moveTo>
                  <a:lnTo>
                    <a:pt x="304883" y="4281699"/>
                  </a:lnTo>
                  <a:lnTo>
                    <a:pt x="318084" y="4281699"/>
                  </a:lnTo>
                  <a:lnTo>
                    <a:pt x="318084" y="4268498"/>
                  </a:lnTo>
                  <a:close/>
                  <a:moveTo>
                    <a:pt x="524734" y="4263918"/>
                  </a:moveTo>
                  <a:lnTo>
                    <a:pt x="524734" y="4276850"/>
                  </a:lnTo>
                  <a:lnTo>
                    <a:pt x="537935" y="4276850"/>
                  </a:lnTo>
                  <a:lnTo>
                    <a:pt x="537935" y="4263918"/>
                  </a:lnTo>
                  <a:close/>
                  <a:moveTo>
                    <a:pt x="705207" y="4258382"/>
                  </a:moveTo>
                  <a:lnTo>
                    <a:pt x="705207" y="4271583"/>
                  </a:lnTo>
                  <a:lnTo>
                    <a:pt x="718409" y="4271583"/>
                  </a:lnTo>
                  <a:lnTo>
                    <a:pt x="718409" y="4258382"/>
                  </a:lnTo>
                  <a:close/>
                  <a:moveTo>
                    <a:pt x="1040350" y="4254758"/>
                  </a:moveTo>
                  <a:lnTo>
                    <a:pt x="1040350" y="4267960"/>
                  </a:lnTo>
                  <a:lnTo>
                    <a:pt x="1053551" y="4267960"/>
                  </a:lnTo>
                  <a:lnTo>
                    <a:pt x="1053551" y="4254758"/>
                  </a:lnTo>
                  <a:close/>
                  <a:moveTo>
                    <a:pt x="3966434" y="4252082"/>
                  </a:moveTo>
                  <a:lnTo>
                    <a:pt x="3966434" y="4265283"/>
                  </a:lnTo>
                  <a:lnTo>
                    <a:pt x="3979636" y="4265283"/>
                  </a:lnTo>
                  <a:lnTo>
                    <a:pt x="3979636" y="4252082"/>
                  </a:lnTo>
                  <a:close/>
                  <a:moveTo>
                    <a:pt x="3943804" y="4252082"/>
                  </a:moveTo>
                  <a:lnTo>
                    <a:pt x="3943804" y="4265283"/>
                  </a:lnTo>
                  <a:lnTo>
                    <a:pt x="3957005" y="4265283"/>
                  </a:lnTo>
                  <a:lnTo>
                    <a:pt x="3957005" y="4252082"/>
                  </a:lnTo>
                  <a:close/>
                  <a:moveTo>
                    <a:pt x="3921172" y="4252082"/>
                  </a:moveTo>
                  <a:lnTo>
                    <a:pt x="3921172" y="4265283"/>
                  </a:lnTo>
                  <a:lnTo>
                    <a:pt x="3934374" y="4265283"/>
                  </a:lnTo>
                  <a:lnTo>
                    <a:pt x="3934374" y="4252082"/>
                  </a:lnTo>
                  <a:close/>
                  <a:moveTo>
                    <a:pt x="1771200" y="4251409"/>
                  </a:moveTo>
                  <a:lnTo>
                    <a:pt x="1863419" y="4451264"/>
                  </a:lnTo>
                  <a:lnTo>
                    <a:pt x="2043323" y="4479654"/>
                  </a:lnTo>
                  <a:lnTo>
                    <a:pt x="1951104" y="4279799"/>
                  </a:lnTo>
                  <a:close/>
                  <a:moveTo>
                    <a:pt x="750469" y="4249492"/>
                  </a:moveTo>
                  <a:lnTo>
                    <a:pt x="750469" y="4262693"/>
                  </a:lnTo>
                  <a:lnTo>
                    <a:pt x="763670" y="4262693"/>
                  </a:lnTo>
                  <a:lnTo>
                    <a:pt x="763670" y="4249492"/>
                  </a:lnTo>
                  <a:close/>
                  <a:moveTo>
                    <a:pt x="1406777" y="4244656"/>
                  </a:moveTo>
                  <a:lnTo>
                    <a:pt x="1404801" y="4264261"/>
                  </a:lnTo>
                  <a:lnTo>
                    <a:pt x="1370880" y="4373539"/>
                  </a:lnTo>
                  <a:lnTo>
                    <a:pt x="1473737" y="4389770"/>
                  </a:lnTo>
                  <a:close/>
                  <a:moveTo>
                    <a:pt x="921348" y="4240210"/>
                  </a:moveTo>
                  <a:lnTo>
                    <a:pt x="921348" y="4253412"/>
                  </a:lnTo>
                  <a:lnTo>
                    <a:pt x="934549" y="4253412"/>
                  </a:lnTo>
                  <a:lnTo>
                    <a:pt x="934549" y="4240210"/>
                  </a:lnTo>
                  <a:close/>
                  <a:moveTo>
                    <a:pt x="673416" y="4228478"/>
                  </a:moveTo>
                  <a:lnTo>
                    <a:pt x="673416" y="4241679"/>
                  </a:lnTo>
                  <a:lnTo>
                    <a:pt x="686618" y="4241679"/>
                  </a:lnTo>
                  <a:lnTo>
                    <a:pt x="686618" y="4228478"/>
                  </a:lnTo>
                  <a:close/>
                  <a:moveTo>
                    <a:pt x="1067561" y="4227548"/>
                  </a:moveTo>
                  <a:lnTo>
                    <a:pt x="1067561" y="4240749"/>
                  </a:lnTo>
                  <a:lnTo>
                    <a:pt x="1080762" y="4240749"/>
                  </a:lnTo>
                  <a:lnTo>
                    <a:pt x="1080762" y="4227548"/>
                  </a:lnTo>
                  <a:close/>
                  <a:moveTo>
                    <a:pt x="854362" y="4219992"/>
                  </a:moveTo>
                  <a:lnTo>
                    <a:pt x="854362" y="4233194"/>
                  </a:lnTo>
                  <a:lnTo>
                    <a:pt x="867563" y="4233194"/>
                  </a:lnTo>
                  <a:lnTo>
                    <a:pt x="867563" y="4219992"/>
                  </a:lnTo>
                  <a:close/>
                  <a:moveTo>
                    <a:pt x="405684" y="4214078"/>
                  </a:moveTo>
                  <a:lnTo>
                    <a:pt x="405684" y="4227279"/>
                  </a:lnTo>
                  <a:lnTo>
                    <a:pt x="418885" y="4227279"/>
                  </a:lnTo>
                  <a:lnTo>
                    <a:pt x="418885" y="4214078"/>
                  </a:lnTo>
                  <a:close/>
                  <a:moveTo>
                    <a:pt x="948558" y="4213001"/>
                  </a:moveTo>
                  <a:lnTo>
                    <a:pt x="948558" y="4226202"/>
                  </a:lnTo>
                  <a:lnTo>
                    <a:pt x="961760" y="4226202"/>
                  </a:lnTo>
                  <a:lnTo>
                    <a:pt x="961760" y="4213001"/>
                  </a:lnTo>
                  <a:close/>
                  <a:moveTo>
                    <a:pt x="798147" y="4212937"/>
                  </a:moveTo>
                  <a:lnTo>
                    <a:pt x="798147" y="4226138"/>
                  </a:lnTo>
                  <a:lnTo>
                    <a:pt x="811349" y="4226138"/>
                  </a:lnTo>
                  <a:lnTo>
                    <a:pt x="811349" y="4212937"/>
                  </a:lnTo>
                  <a:close/>
                  <a:moveTo>
                    <a:pt x="1486408" y="4206468"/>
                  </a:moveTo>
                  <a:lnTo>
                    <a:pt x="1578626" y="4406322"/>
                  </a:lnTo>
                  <a:lnTo>
                    <a:pt x="1758530" y="4434712"/>
                  </a:lnTo>
                  <a:lnTo>
                    <a:pt x="1666311" y="4234857"/>
                  </a:lnTo>
                  <a:close/>
                  <a:moveTo>
                    <a:pt x="1031190" y="4191179"/>
                  </a:moveTo>
                  <a:lnTo>
                    <a:pt x="1031190" y="4204380"/>
                  </a:lnTo>
                  <a:lnTo>
                    <a:pt x="1044391" y="4204380"/>
                  </a:lnTo>
                  <a:lnTo>
                    <a:pt x="1044391" y="4191179"/>
                  </a:lnTo>
                  <a:close/>
                  <a:moveTo>
                    <a:pt x="432895" y="4186869"/>
                  </a:moveTo>
                  <a:lnTo>
                    <a:pt x="432895" y="4200070"/>
                  </a:lnTo>
                  <a:lnTo>
                    <a:pt x="446096" y="4200070"/>
                  </a:lnTo>
                  <a:lnTo>
                    <a:pt x="446096" y="4186869"/>
                  </a:lnTo>
                  <a:close/>
                  <a:moveTo>
                    <a:pt x="1058401" y="4163969"/>
                  </a:moveTo>
                  <a:lnTo>
                    <a:pt x="1058401" y="4177170"/>
                  </a:lnTo>
                  <a:lnTo>
                    <a:pt x="1071602" y="4177170"/>
                  </a:lnTo>
                  <a:lnTo>
                    <a:pt x="1071602" y="4163969"/>
                  </a:lnTo>
                  <a:close/>
                  <a:moveTo>
                    <a:pt x="1031190" y="4163969"/>
                  </a:moveTo>
                  <a:lnTo>
                    <a:pt x="1031190" y="4177170"/>
                  </a:lnTo>
                  <a:lnTo>
                    <a:pt x="1044391" y="4177170"/>
                  </a:lnTo>
                  <a:lnTo>
                    <a:pt x="1044391" y="4163969"/>
                  </a:lnTo>
                  <a:close/>
                  <a:moveTo>
                    <a:pt x="948558" y="4146997"/>
                  </a:moveTo>
                  <a:lnTo>
                    <a:pt x="948558" y="4160198"/>
                  </a:lnTo>
                  <a:lnTo>
                    <a:pt x="961760" y="4160198"/>
                  </a:lnTo>
                  <a:lnTo>
                    <a:pt x="961760" y="4146997"/>
                  </a:lnTo>
                  <a:close/>
                  <a:moveTo>
                    <a:pt x="921348" y="4122481"/>
                  </a:moveTo>
                  <a:lnTo>
                    <a:pt x="921348" y="4135682"/>
                  </a:lnTo>
                  <a:lnTo>
                    <a:pt x="934549" y="4135682"/>
                  </a:lnTo>
                  <a:lnTo>
                    <a:pt x="934549" y="4122481"/>
                  </a:lnTo>
                  <a:close/>
                  <a:moveTo>
                    <a:pt x="551945" y="4109819"/>
                  </a:moveTo>
                  <a:lnTo>
                    <a:pt x="551945" y="4123020"/>
                  </a:lnTo>
                  <a:lnTo>
                    <a:pt x="565146" y="4123020"/>
                  </a:lnTo>
                  <a:lnTo>
                    <a:pt x="565146" y="4109819"/>
                  </a:lnTo>
                  <a:close/>
                  <a:moveTo>
                    <a:pt x="524734" y="4109819"/>
                  </a:moveTo>
                  <a:lnTo>
                    <a:pt x="524734" y="4123020"/>
                  </a:lnTo>
                  <a:lnTo>
                    <a:pt x="537935" y="4123020"/>
                  </a:lnTo>
                  <a:lnTo>
                    <a:pt x="537935" y="4109819"/>
                  </a:lnTo>
                  <a:close/>
                  <a:moveTo>
                    <a:pt x="432895" y="4096349"/>
                  </a:moveTo>
                  <a:lnTo>
                    <a:pt x="432895" y="4109549"/>
                  </a:lnTo>
                  <a:lnTo>
                    <a:pt x="446096" y="4109549"/>
                  </a:lnTo>
                  <a:lnTo>
                    <a:pt x="446096" y="4096349"/>
                  </a:lnTo>
                  <a:close/>
                  <a:moveTo>
                    <a:pt x="405684" y="4096349"/>
                  </a:moveTo>
                  <a:lnTo>
                    <a:pt x="405684" y="4109549"/>
                  </a:lnTo>
                  <a:lnTo>
                    <a:pt x="418885" y="4109549"/>
                  </a:lnTo>
                  <a:lnTo>
                    <a:pt x="418885" y="4096349"/>
                  </a:lnTo>
                  <a:close/>
                  <a:moveTo>
                    <a:pt x="912457" y="4077221"/>
                  </a:moveTo>
                  <a:lnTo>
                    <a:pt x="912457" y="4090422"/>
                  </a:lnTo>
                  <a:lnTo>
                    <a:pt x="925658" y="4090422"/>
                  </a:lnTo>
                  <a:lnTo>
                    <a:pt x="925658" y="4077221"/>
                  </a:lnTo>
                  <a:close/>
                  <a:moveTo>
                    <a:pt x="4238511" y="4075478"/>
                  </a:moveTo>
                  <a:lnTo>
                    <a:pt x="4187824" y="4119477"/>
                  </a:lnTo>
                  <a:lnTo>
                    <a:pt x="4248857" y="4231922"/>
                  </a:lnTo>
                  <a:lnTo>
                    <a:pt x="4250014" y="4235650"/>
                  </a:lnTo>
                  <a:lnTo>
                    <a:pt x="4313273" y="4252959"/>
                  </a:lnTo>
                  <a:lnTo>
                    <a:pt x="4450812" y="4133568"/>
                  </a:lnTo>
                  <a:close/>
                  <a:moveTo>
                    <a:pt x="1039003" y="4075066"/>
                  </a:moveTo>
                  <a:lnTo>
                    <a:pt x="1039003" y="4088266"/>
                  </a:lnTo>
                  <a:lnTo>
                    <a:pt x="1052204" y="4088266"/>
                  </a:lnTo>
                  <a:lnTo>
                    <a:pt x="1052204" y="4075066"/>
                  </a:lnTo>
                  <a:close/>
                  <a:moveTo>
                    <a:pt x="569996" y="4064559"/>
                  </a:moveTo>
                  <a:lnTo>
                    <a:pt x="569996" y="4077760"/>
                  </a:lnTo>
                  <a:lnTo>
                    <a:pt x="583197" y="4077760"/>
                  </a:lnTo>
                  <a:lnTo>
                    <a:pt x="583197" y="4064559"/>
                  </a:lnTo>
                  <a:close/>
                  <a:moveTo>
                    <a:pt x="1058401" y="4055399"/>
                  </a:moveTo>
                  <a:lnTo>
                    <a:pt x="1058401" y="4068600"/>
                  </a:lnTo>
                  <a:lnTo>
                    <a:pt x="1071602" y="4068600"/>
                  </a:lnTo>
                  <a:lnTo>
                    <a:pt x="1071602" y="4055399"/>
                  </a:lnTo>
                  <a:close/>
                  <a:moveTo>
                    <a:pt x="396793" y="4051089"/>
                  </a:moveTo>
                  <a:lnTo>
                    <a:pt x="396793" y="4064290"/>
                  </a:lnTo>
                  <a:lnTo>
                    <a:pt x="409995" y="4064290"/>
                  </a:lnTo>
                  <a:lnTo>
                    <a:pt x="409995" y="4051089"/>
                  </a:lnTo>
                  <a:close/>
                  <a:moveTo>
                    <a:pt x="948558" y="4031692"/>
                  </a:moveTo>
                  <a:lnTo>
                    <a:pt x="948558" y="4044893"/>
                  </a:lnTo>
                  <a:lnTo>
                    <a:pt x="961760" y="4044893"/>
                  </a:lnTo>
                  <a:lnTo>
                    <a:pt x="961760" y="4031692"/>
                  </a:lnTo>
                  <a:close/>
                  <a:moveTo>
                    <a:pt x="533624" y="4019299"/>
                  </a:moveTo>
                  <a:lnTo>
                    <a:pt x="533624" y="4032500"/>
                  </a:lnTo>
                  <a:lnTo>
                    <a:pt x="546826" y="4032500"/>
                  </a:lnTo>
                  <a:lnTo>
                    <a:pt x="546826" y="4019299"/>
                  </a:lnTo>
                  <a:close/>
                  <a:moveTo>
                    <a:pt x="3595013" y="4013275"/>
                  </a:moveTo>
                  <a:cubicBezTo>
                    <a:pt x="3321710" y="4013275"/>
                    <a:pt x="3100154" y="4234831"/>
                    <a:pt x="3100154" y="4508134"/>
                  </a:cubicBezTo>
                  <a:cubicBezTo>
                    <a:pt x="3100154" y="4593541"/>
                    <a:pt x="3121791" y="4673895"/>
                    <a:pt x="3159881" y="4744013"/>
                  </a:cubicBezTo>
                  <a:lnTo>
                    <a:pt x="3162376" y="4748120"/>
                  </a:lnTo>
                  <a:lnTo>
                    <a:pt x="3176815" y="4748120"/>
                  </a:lnTo>
                  <a:lnTo>
                    <a:pt x="3176815" y="4579050"/>
                  </a:lnTo>
                  <a:lnTo>
                    <a:pt x="3240128" y="4579050"/>
                  </a:lnTo>
                  <a:lnTo>
                    <a:pt x="3240128" y="4748120"/>
                  </a:lnTo>
                  <a:lnTo>
                    <a:pt x="3259178" y="4748120"/>
                  </a:lnTo>
                  <a:lnTo>
                    <a:pt x="3259178" y="4579050"/>
                  </a:lnTo>
                  <a:lnTo>
                    <a:pt x="3259296" y="4579050"/>
                  </a:lnTo>
                  <a:lnTo>
                    <a:pt x="3259296" y="4748120"/>
                  </a:lnTo>
                  <a:lnTo>
                    <a:pt x="3269172" y="4748120"/>
                  </a:lnTo>
                  <a:lnTo>
                    <a:pt x="3269172" y="4377381"/>
                  </a:lnTo>
                  <a:lnTo>
                    <a:pt x="3354716" y="4336598"/>
                  </a:lnTo>
                  <a:lnTo>
                    <a:pt x="3354716" y="4748120"/>
                  </a:lnTo>
                  <a:lnTo>
                    <a:pt x="3373765" y="4748120"/>
                  </a:lnTo>
                  <a:lnTo>
                    <a:pt x="3373765" y="4413636"/>
                  </a:lnTo>
                  <a:lnTo>
                    <a:pt x="3387237" y="4413636"/>
                  </a:lnTo>
                  <a:lnTo>
                    <a:pt x="3387237" y="4368308"/>
                  </a:lnTo>
                  <a:lnTo>
                    <a:pt x="3428053" y="4341166"/>
                  </a:lnTo>
                  <a:lnTo>
                    <a:pt x="3468870" y="4368308"/>
                  </a:lnTo>
                  <a:lnTo>
                    <a:pt x="3468870" y="4413636"/>
                  </a:lnTo>
                  <a:lnTo>
                    <a:pt x="3482609" y="4413636"/>
                  </a:lnTo>
                  <a:lnTo>
                    <a:pt x="3482609" y="4748120"/>
                  </a:lnTo>
                  <a:lnTo>
                    <a:pt x="3501757" y="4748120"/>
                  </a:lnTo>
                  <a:lnTo>
                    <a:pt x="3501757" y="4731318"/>
                  </a:lnTo>
                  <a:lnTo>
                    <a:pt x="3501660" y="4731318"/>
                  </a:lnTo>
                  <a:lnTo>
                    <a:pt x="3501660" y="4586176"/>
                  </a:lnTo>
                  <a:lnTo>
                    <a:pt x="3520519" y="4586176"/>
                  </a:lnTo>
                  <a:lnTo>
                    <a:pt x="3520519" y="4566442"/>
                  </a:lnTo>
                  <a:lnTo>
                    <a:pt x="3606059" y="4539299"/>
                  </a:lnTo>
                  <a:lnTo>
                    <a:pt x="3691598" y="4566442"/>
                  </a:lnTo>
                  <a:lnTo>
                    <a:pt x="3691598" y="4586176"/>
                  </a:lnTo>
                  <a:lnTo>
                    <a:pt x="3709379" y="4586176"/>
                  </a:lnTo>
                  <a:lnTo>
                    <a:pt x="3709379" y="4731318"/>
                  </a:lnTo>
                  <a:lnTo>
                    <a:pt x="3709281" y="4731318"/>
                  </a:lnTo>
                  <a:lnTo>
                    <a:pt x="3709281" y="4748120"/>
                  </a:lnTo>
                  <a:lnTo>
                    <a:pt x="3728429" y="4748120"/>
                  </a:lnTo>
                  <a:lnTo>
                    <a:pt x="3728429" y="4593328"/>
                  </a:lnTo>
                  <a:lnTo>
                    <a:pt x="3765070" y="4593328"/>
                  </a:lnTo>
                  <a:lnTo>
                    <a:pt x="3765070" y="4748120"/>
                  </a:lnTo>
                  <a:lnTo>
                    <a:pt x="3784119" y="4748120"/>
                  </a:lnTo>
                  <a:lnTo>
                    <a:pt x="3784119" y="4385348"/>
                  </a:lnTo>
                  <a:lnTo>
                    <a:pt x="3865483" y="4385348"/>
                  </a:lnTo>
                  <a:lnTo>
                    <a:pt x="3865483" y="4748120"/>
                  </a:lnTo>
                  <a:lnTo>
                    <a:pt x="3884532" y="4748120"/>
                  </a:lnTo>
                  <a:lnTo>
                    <a:pt x="3884532" y="4232326"/>
                  </a:lnTo>
                  <a:lnTo>
                    <a:pt x="3898272" y="4232326"/>
                  </a:lnTo>
                  <a:lnTo>
                    <a:pt x="3898272" y="4214276"/>
                  </a:lnTo>
                  <a:lnTo>
                    <a:pt x="3979905" y="4214276"/>
                  </a:lnTo>
                  <a:lnTo>
                    <a:pt x="3979905" y="4232326"/>
                  </a:lnTo>
                  <a:lnTo>
                    <a:pt x="3993376" y="4232326"/>
                  </a:lnTo>
                  <a:lnTo>
                    <a:pt x="3993376" y="4579050"/>
                  </a:lnTo>
                  <a:lnTo>
                    <a:pt x="4053768" y="4579050"/>
                  </a:lnTo>
                  <a:lnTo>
                    <a:pt x="4053768" y="4693148"/>
                  </a:lnTo>
                  <a:lnTo>
                    <a:pt x="4067624" y="4655290"/>
                  </a:lnTo>
                  <a:cubicBezTo>
                    <a:pt x="4082083" y="4608804"/>
                    <a:pt x="4089872" y="4559378"/>
                    <a:pt x="4089872" y="4508134"/>
                  </a:cubicBezTo>
                  <a:cubicBezTo>
                    <a:pt x="4089872" y="4234831"/>
                    <a:pt x="3868316" y="4013275"/>
                    <a:pt x="3595013" y="4013275"/>
                  </a:cubicBezTo>
                  <a:close/>
                  <a:moveTo>
                    <a:pt x="432895" y="4005560"/>
                  </a:moveTo>
                  <a:lnTo>
                    <a:pt x="432895" y="4018761"/>
                  </a:lnTo>
                  <a:lnTo>
                    <a:pt x="446096" y="4018761"/>
                  </a:lnTo>
                  <a:lnTo>
                    <a:pt x="446096" y="4005560"/>
                  </a:lnTo>
                  <a:close/>
                  <a:moveTo>
                    <a:pt x="1067561" y="3973770"/>
                  </a:moveTo>
                  <a:lnTo>
                    <a:pt x="1067561" y="3986970"/>
                  </a:lnTo>
                  <a:lnTo>
                    <a:pt x="1080762" y="3986970"/>
                  </a:lnTo>
                  <a:lnTo>
                    <a:pt x="1080762" y="3973770"/>
                  </a:lnTo>
                  <a:close/>
                  <a:moveTo>
                    <a:pt x="1022029" y="3973770"/>
                  </a:moveTo>
                  <a:lnTo>
                    <a:pt x="1022029" y="3986970"/>
                  </a:lnTo>
                  <a:lnTo>
                    <a:pt x="1035231" y="3986970"/>
                  </a:lnTo>
                  <a:lnTo>
                    <a:pt x="1035231" y="3973770"/>
                  </a:lnTo>
                  <a:close/>
                  <a:moveTo>
                    <a:pt x="4456240" y="3886478"/>
                  </a:moveTo>
                  <a:lnTo>
                    <a:pt x="4318701" y="4005869"/>
                  </a:lnTo>
                  <a:lnTo>
                    <a:pt x="4531002" y="4063960"/>
                  </a:lnTo>
                  <a:lnTo>
                    <a:pt x="4668541" y="3944569"/>
                  </a:lnTo>
                  <a:close/>
                  <a:moveTo>
                    <a:pt x="1617135" y="3880020"/>
                  </a:moveTo>
                  <a:lnTo>
                    <a:pt x="1407074" y="4000785"/>
                  </a:lnTo>
                  <a:lnTo>
                    <a:pt x="1414565" y="4075095"/>
                  </a:lnTo>
                  <a:lnTo>
                    <a:pt x="2916286" y="4312075"/>
                  </a:lnTo>
                  <a:lnTo>
                    <a:pt x="2927602" y="4275622"/>
                  </a:lnTo>
                  <a:lnTo>
                    <a:pt x="2510741" y="3925459"/>
                  </a:lnTo>
                  <a:lnTo>
                    <a:pt x="2488224" y="3944038"/>
                  </a:lnTo>
                  <a:cubicBezTo>
                    <a:pt x="2374970" y="4020551"/>
                    <a:pt x="2238440" y="4065228"/>
                    <a:pt x="2091475" y="4065228"/>
                  </a:cubicBezTo>
                  <a:cubicBezTo>
                    <a:pt x="1944510" y="4065228"/>
                    <a:pt x="1807980" y="4020551"/>
                    <a:pt x="1694726" y="3944038"/>
                  </a:cubicBezTo>
                  <a:close/>
                  <a:moveTo>
                    <a:pt x="1081031" y="3865199"/>
                  </a:moveTo>
                  <a:lnTo>
                    <a:pt x="1081031" y="3878400"/>
                  </a:lnTo>
                  <a:lnTo>
                    <a:pt x="1094233" y="3878400"/>
                  </a:lnTo>
                  <a:lnTo>
                    <a:pt x="1094233" y="3865199"/>
                  </a:lnTo>
                  <a:close/>
                  <a:moveTo>
                    <a:pt x="1058401" y="3865199"/>
                  </a:moveTo>
                  <a:lnTo>
                    <a:pt x="1058401" y="3878400"/>
                  </a:lnTo>
                  <a:lnTo>
                    <a:pt x="1071602" y="3878400"/>
                  </a:lnTo>
                  <a:lnTo>
                    <a:pt x="1071602" y="3865199"/>
                  </a:lnTo>
                  <a:close/>
                  <a:moveTo>
                    <a:pt x="1035769" y="3865199"/>
                  </a:moveTo>
                  <a:lnTo>
                    <a:pt x="1035769" y="3878400"/>
                  </a:lnTo>
                  <a:lnTo>
                    <a:pt x="1048971" y="3878400"/>
                  </a:lnTo>
                  <a:lnTo>
                    <a:pt x="1048971" y="3865199"/>
                  </a:lnTo>
                  <a:close/>
                  <a:moveTo>
                    <a:pt x="3686530" y="3798858"/>
                  </a:moveTo>
                  <a:lnTo>
                    <a:pt x="3674962" y="3806584"/>
                  </a:lnTo>
                  <a:lnTo>
                    <a:pt x="3686530" y="3807750"/>
                  </a:lnTo>
                  <a:close/>
                  <a:moveTo>
                    <a:pt x="1741333" y="3705291"/>
                  </a:moveTo>
                  <a:lnTo>
                    <a:pt x="1741558" y="3705538"/>
                  </a:lnTo>
                  <a:cubicBezTo>
                    <a:pt x="1831110" y="3795090"/>
                    <a:pt x="1954825" y="3850479"/>
                    <a:pt x="2091476" y="3850479"/>
                  </a:cubicBezTo>
                  <a:cubicBezTo>
                    <a:pt x="2228128" y="3850479"/>
                    <a:pt x="2351843" y="3795090"/>
                    <a:pt x="2441394" y="3705538"/>
                  </a:cubicBezTo>
                  <a:lnTo>
                    <a:pt x="2441619" y="3705291"/>
                  </a:lnTo>
                  <a:close/>
                  <a:moveTo>
                    <a:pt x="4673969" y="3697479"/>
                  </a:moveTo>
                  <a:lnTo>
                    <a:pt x="4536430" y="3816870"/>
                  </a:lnTo>
                  <a:lnTo>
                    <a:pt x="4748730" y="3874960"/>
                  </a:lnTo>
                  <a:lnTo>
                    <a:pt x="4886270" y="3755569"/>
                  </a:lnTo>
                  <a:close/>
                  <a:moveTo>
                    <a:pt x="709610" y="3626392"/>
                  </a:moveTo>
                  <a:cubicBezTo>
                    <a:pt x="436307" y="3626392"/>
                    <a:pt x="214751" y="3847948"/>
                    <a:pt x="214751" y="4121251"/>
                  </a:cubicBezTo>
                  <a:cubicBezTo>
                    <a:pt x="214751" y="4206658"/>
                    <a:pt x="236387" y="4287012"/>
                    <a:pt x="274478" y="4357130"/>
                  </a:cubicBezTo>
                  <a:lnTo>
                    <a:pt x="276973" y="4361237"/>
                  </a:lnTo>
                  <a:lnTo>
                    <a:pt x="291412" y="4361237"/>
                  </a:lnTo>
                  <a:lnTo>
                    <a:pt x="291412" y="4192167"/>
                  </a:lnTo>
                  <a:lnTo>
                    <a:pt x="354724" y="4192167"/>
                  </a:lnTo>
                  <a:lnTo>
                    <a:pt x="354724" y="4361237"/>
                  </a:lnTo>
                  <a:lnTo>
                    <a:pt x="373775" y="4361237"/>
                  </a:lnTo>
                  <a:lnTo>
                    <a:pt x="373775" y="4192167"/>
                  </a:lnTo>
                  <a:lnTo>
                    <a:pt x="373893" y="4192167"/>
                  </a:lnTo>
                  <a:lnTo>
                    <a:pt x="373893" y="4361237"/>
                  </a:lnTo>
                  <a:lnTo>
                    <a:pt x="383768" y="4361237"/>
                  </a:lnTo>
                  <a:lnTo>
                    <a:pt x="383768" y="3990498"/>
                  </a:lnTo>
                  <a:lnTo>
                    <a:pt x="469312" y="3949715"/>
                  </a:lnTo>
                  <a:lnTo>
                    <a:pt x="469312" y="4361237"/>
                  </a:lnTo>
                  <a:lnTo>
                    <a:pt x="488362" y="4361237"/>
                  </a:lnTo>
                  <a:lnTo>
                    <a:pt x="488362" y="4026753"/>
                  </a:lnTo>
                  <a:lnTo>
                    <a:pt x="501834" y="4026753"/>
                  </a:lnTo>
                  <a:lnTo>
                    <a:pt x="501834" y="3981425"/>
                  </a:lnTo>
                  <a:lnTo>
                    <a:pt x="542650" y="3954283"/>
                  </a:lnTo>
                  <a:lnTo>
                    <a:pt x="583466" y="3981425"/>
                  </a:lnTo>
                  <a:lnTo>
                    <a:pt x="583466" y="4026753"/>
                  </a:lnTo>
                  <a:lnTo>
                    <a:pt x="597206" y="4026753"/>
                  </a:lnTo>
                  <a:lnTo>
                    <a:pt x="597206" y="4361237"/>
                  </a:lnTo>
                  <a:lnTo>
                    <a:pt x="616354" y="4361237"/>
                  </a:lnTo>
                  <a:lnTo>
                    <a:pt x="616354" y="4344435"/>
                  </a:lnTo>
                  <a:lnTo>
                    <a:pt x="616256" y="4344435"/>
                  </a:lnTo>
                  <a:lnTo>
                    <a:pt x="616256" y="4199293"/>
                  </a:lnTo>
                  <a:lnTo>
                    <a:pt x="635116" y="4199293"/>
                  </a:lnTo>
                  <a:lnTo>
                    <a:pt x="635116" y="4179559"/>
                  </a:lnTo>
                  <a:lnTo>
                    <a:pt x="720655" y="4152416"/>
                  </a:lnTo>
                  <a:lnTo>
                    <a:pt x="806195" y="4179559"/>
                  </a:lnTo>
                  <a:lnTo>
                    <a:pt x="806195" y="4199293"/>
                  </a:lnTo>
                  <a:lnTo>
                    <a:pt x="823976" y="4199293"/>
                  </a:lnTo>
                  <a:lnTo>
                    <a:pt x="823976" y="4344435"/>
                  </a:lnTo>
                  <a:lnTo>
                    <a:pt x="823878" y="4344435"/>
                  </a:lnTo>
                  <a:lnTo>
                    <a:pt x="823878" y="4361237"/>
                  </a:lnTo>
                  <a:lnTo>
                    <a:pt x="843026" y="4361237"/>
                  </a:lnTo>
                  <a:lnTo>
                    <a:pt x="843026" y="4206445"/>
                  </a:lnTo>
                  <a:lnTo>
                    <a:pt x="879667" y="4206445"/>
                  </a:lnTo>
                  <a:lnTo>
                    <a:pt x="879667" y="4361237"/>
                  </a:lnTo>
                  <a:lnTo>
                    <a:pt x="898716" y="4361237"/>
                  </a:lnTo>
                  <a:lnTo>
                    <a:pt x="898716" y="3998465"/>
                  </a:lnTo>
                  <a:lnTo>
                    <a:pt x="980080" y="3998465"/>
                  </a:lnTo>
                  <a:lnTo>
                    <a:pt x="980080" y="4361237"/>
                  </a:lnTo>
                  <a:lnTo>
                    <a:pt x="999129" y="4361237"/>
                  </a:lnTo>
                  <a:lnTo>
                    <a:pt x="999129" y="3845443"/>
                  </a:lnTo>
                  <a:lnTo>
                    <a:pt x="1012869" y="3845443"/>
                  </a:lnTo>
                  <a:lnTo>
                    <a:pt x="1012869" y="3827393"/>
                  </a:lnTo>
                  <a:lnTo>
                    <a:pt x="1094502" y="3827393"/>
                  </a:lnTo>
                  <a:lnTo>
                    <a:pt x="1094502" y="3845443"/>
                  </a:lnTo>
                  <a:lnTo>
                    <a:pt x="1107973" y="3845443"/>
                  </a:lnTo>
                  <a:lnTo>
                    <a:pt x="1107973" y="4192167"/>
                  </a:lnTo>
                  <a:lnTo>
                    <a:pt x="1168365" y="4192167"/>
                  </a:lnTo>
                  <a:lnTo>
                    <a:pt x="1168365" y="4306265"/>
                  </a:lnTo>
                  <a:lnTo>
                    <a:pt x="1182221" y="4268407"/>
                  </a:lnTo>
                  <a:cubicBezTo>
                    <a:pt x="1196680" y="4221921"/>
                    <a:pt x="1204469" y="4172495"/>
                    <a:pt x="1204469" y="4121251"/>
                  </a:cubicBezTo>
                  <a:cubicBezTo>
                    <a:pt x="1204469" y="3847948"/>
                    <a:pt x="982913" y="3626392"/>
                    <a:pt x="709610" y="3626392"/>
                  </a:cubicBezTo>
                  <a:close/>
                  <a:moveTo>
                    <a:pt x="2512723" y="3576562"/>
                  </a:moveTo>
                  <a:lnTo>
                    <a:pt x="2512723" y="3589763"/>
                  </a:lnTo>
                  <a:lnTo>
                    <a:pt x="2525925" y="3589763"/>
                  </a:lnTo>
                  <a:lnTo>
                    <a:pt x="2525925" y="3576562"/>
                  </a:lnTo>
                  <a:close/>
                  <a:moveTo>
                    <a:pt x="2339294" y="3576562"/>
                  </a:moveTo>
                  <a:lnTo>
                    <a:pt x="2339294" y="3589763"/>
                  </a:lnTo>
                  <a:lnTo>
                    <a:pt x="2352495" y="3589763"/>
                  </a:lnTo>
                  <a:lnTo>
                    <a:pt x="2352495" y="3576562"/>
                  </a:lnTo>
                  <a:close/>
                  <a:moveTo>
                    <a:pt x="1954568" y="3576562"/>
                  </a:moveTo>
                  <a:lnTo>
                    <a:pt x="1954568" y="3589763"/>
                  </a:lnTo>
                  <a:lnTo>
                    <a:pt x="1967770" y="3589763"/>
                  </a:lnTo>
                  <a:lnTo>
                    <a:pt x="1967770" y="3576562"/>
                  </a:lnTo>
                  <a:close/>
                  <a:moveTo>
                    <a:pt x="1905686" y="3576562"/>
                  </a:moveTo>
                  <a:lnTo>
                    <a:pt x="1905686" y="3589763"/>
                  </a:lnTo>
                  <a:lnTo>
                    <a:pt x="1918888" y="3589763"/>
                  </a:lnTo>
                  <a:lnTo>
                    <a:pt x="1918888" y="3576562"/>
                  </a:lnTo>
                  <a:close/>
                  <a:moveTo>
                    <a:pt x="1823921" y="3576562"/>
                  </a:moveTo>
                  <a:lnTo>
                    <a:pt x="1823921" y="3589763"/>
                  </a:lnTo>
                  <a:lnTo>
                    <a:pt x="1837122" y="3589763"/>
                  </a:lnTo>
                  <a:lnTo>
                    <a:pt x="1837122" y="3576562"/>
                  </a:lnTo>
                  <a:close/>
                  <a:moveTo>
                    <a:pt x="1778659" y="3576562"/>
                  </a:moveTo>
                  <a:lnTo>
                    <a:pt x="1778659" y="3589763"/>
                  </a:lnTo>
                  <a:lnTo>
                    <a:pt x="1791861" y="3589763"/>
                  </a:lnTo>
                  <a:lnTo>
                    <a:pt x="1791861" y="3576562"/>
                  </a:lnTo>
                  <a:close/>
                  <a:moveTo>
                    <a:pt x="1697584" y="3576562"/>
                  </a:moveTo>
                  <a:lnTo>
                    <a:pt x="1697584" y="3589763"/>
                  </a:lnTo>
                  <a:lnTo>
                    <a:pt x="1710785" y="3589763"/>
                  </a:lnTo>
                  <a:lnTo>
                    <a:pt x="1710785" y="3576562"/>
                  </a:lnTo>
                  <a:close/>
                  <a:moveTo>
                    <a:pt x="2132066" y="3567089"/>
                  </a:moveTo>
                  <a:lnTo>
                    <a:pt x="2132066" y="3578804"/>
                  </a:lnTo>
                  <a:lnTo>
                    <a:pt x="2145267" y="3578804"/>
                  </a:lnTo>
                  <a:lnTo>
                    <a:pt x="2145267" y="3567089"/>
                  </a:lnTo>
                  <a:close/>
                  <a:moveTo>
                    <a:pt x="2339585" y="3556209"/>
                  </a:moveTo>
                  <a:lnTo>
                    <a:pt x="2339585" y="3569410"/>
                  </a:lnTo>
                  <a:lnTo>
                    <a:pt x="2352785" y="3569410"/>
                  </a:lnTo>
                  <a:lnTo>
                    <a:pt x="2352785" y="3556209"/>
                  </a:lnTo>
                  <a:close/>
                  <a:moveTo>
                    <a:pt x="2316953" y="3556209"/>
                  </a:moveTo>
                  <a:lnTo>
                    <a:pt x="2316953" y="3569410"/>
                  </a:lnTo>
                  <a:lnTo>
                    <a:pt x="2330155" y="3569410"/>
                  </a:lnTo>
                  <a:lnTo>
                    <a:pt x="2330155" y="3556209"/>
                  </a:lnTo>
                  <a:close/>
                  <a:moveTo>
                    <a:pt x="2294323" y="3556209"/>
                  </a:moveTo>
                  <a:lnTo>
                    <a:pt x="2294323" y="3569410"/>
                  </a:lnTo>
                  <a:lnTo>
                    <a:pt x="2307524" y="3569410"/>
                  </a:lnTo>
                  <a:lnTo>
                    <a:pt x="2307524" y="3556209"/>
                  </a:lnTo>
                  <a:close/>
                  <a:moveTo>
                    <a:pt x="2028071" y="3553637"/>
                  </a:moveTo>
                  <a:lnTo>
                    <a:pt x="2028071" y="3566837"/>
                  </a:lnTo>
                  <a:lnTo>
                    <a:pt x="2041273" y="3566837"/>
                  </a:lnTo>
                  <a:lnTo>
                    <a:pt x="2041273" y="3553637"/>
                  </a:lnTo>
                  <a:close/>
                  <a:moveTo>
                    <a:pt x="2449427" y="3552707"/>
                  </a:moveTo>
                  <a:lnTo>
                    <a:pt x="2449427" y="3565908"/>
                  </a:lnTo>
                  <a:lnTo>
                    <a:pt x="2462628" y="3565908"/>
                  </a:lnTo>
                  <a:lnTo>
                    <a:pt x="2462628" y="3552707"/>
                  </a:lnTo>
                  <a:close/>
                  <a:moveTo>
                    <a:pt x="2235130" y="3548666"/>
                  </a:moveTo>
                  <a:lnTo>
                    <a:pt x="2235130" y="3561867"/>
                  </a:lnTo>
                  <a:lnTo>
                    <a:pt x="2248331" y="3561867"/>
                  </a:lnTo>
                  <a:lnTo>
                    <a:pt x="2248331" y="3548666"/>
                  </a:lnTo>
                  <a:close/>
                  <a:moveTo>
                    <a:pt x="2159277" y="3539879"/>
                  </a:moveTo>
                  <a:lnTo>
                    <a:pt x="2159277" y="3553080"/>
                  </a:lnTo>
                  <a:lnTo>
                    <a:pt x="2172478" y="3553080"/>
                  </a:lnTo>
                  <a:lnTo>
                    <a:pt x="2172478" y="3539879"/>
                  </a:lnTo>
                  <a:close/>
                  <a:moveTo>
                    <a:pt x="2132066" y="3539879"/>
                  </a:moveTo>
                  <a:lnTo>
                    <a:pt x="2132066" y="3553080"/>
                  </a:lnTo>
                  <a:lnTo>
                    <a:pt x="2145267" y="3553080"/>
                  </a:lnTo>
                  <a:lnTo>
                    <a:pt x="2145267" y="3539879"/>
                  </a:lnTo>
                  <a:close/>
                  <a:moveTo>
                    <a:pt x="2496348" y="3539237"/>
                  </a:moveTo>
                  <a:lnTo>
                    <a:pt x="2496348" y="3552438"/>
                  </a:lnTo>
                  <a:lnTo>
                    <a:pt x="2509549" y="3552438"/>
                  </a:lnTo>
                  <a:lnTo>
                    <a:pt x="2509549" y="3539237"/>
                  </a:lnTo>
                  <a:close/>
                  <a:moveTo>
                    <a:pt x="1713959" y="3539237"/>
                  </a:moveTo>
                  <a:lnTo>
                    <a:pt x="1713959" y="3552438"/>
                  </a:lnTo>
                  <a:lnTo>
                    <a:pt x="1727161" y="3552438"/>
                  </a:lnTo>
                  <a:lnTo>
                    <a:pt x="1727161" y="3539237"/>
                  </a:lnTo>
                  <a:close/>
                  <a:moveTo>
                    <a:pt x="2295041" y="3530975"/>
                  </a:moveTo>
                  <a:lnTo>
                    <a:pt x="2295041" y="3544176"/>
                  </a:lnTo>
                  <a:lnTo>
                    <a:pt x="2308242" y="3544176"/>
                  </a:lnTo>
                  <a:lnTo>
                    <a:pt x="2308242" y="3530975"/>
                  </a:lnTo>
                  <a:close/>
                  <a:moveTo>
                    <a:pt x="1823921" y="3530077"/>
                  </a:moveTo>
                  <a:lnTo>
                    <a:pt x="1823921" y="3543278"/>
                  </a:lnTo>
                  <a:lnTo>
                    <a:pt x="1837122" y="3543278"/>
                  </a:lnTo>
                  <a:lnTo>
                    <a:pt x="1837122" y="3530077"/>
                  </a:lnTo>
                  <a:close/>
                  <a:moveTo>
                    <a:pt x="1778659" y="3530077"/>
                  </a:moveTo>
                  <a:lnTo>
                    <a:pt x="1778659" y="3543278"/>
                  </a:lnTo>
                  <a:lnTo>
                    <a:pt x="1791861" y="3543278"/>
                  </a:lnTo>
                  <a:lnTo>
                    <a:pt x="1791861" y="3530077"/>
                  </a:lnTo>
                  <a:close/>
                  <a:moveTo>
                    <a:pt x="2177867" y="3519961"/>
                  </a:moveTo>
                  <a:lnTo>
                    <a:pt x="2177867" y="3533162"/>
                  </a:lnTo>
                  <a:lnTo>
                    <a:pt x="2191067" y="3533162"/>
                  </a:lnTo>
                  <a:lnTo>
                    <a:pt x="2191067" y="3519961"/>
                  </a:lnTo>
                  <a:close/>
                  <a:moveTo>
                    <a:pt x="2062556" y="3519961"/>
                  </a:moveTo>
                  <a:lnTo>
                    <a:pt x="2062556" y="3533162"/>
                  </a:lnTo>
                  <a:lnTo>
                    <a:pt x="2075758" y="3533162"/>
                  </a:lnTo>
                  <a:lnTo>
                    <a:pt x="2075758" y="3519961"/>
                  </a:lnTo>
                  <a:close/>
                  <a:moveTo>
                    <a:pt x="1924651" y="3516337"/>
                  </a:moveTo>
                  <a:lnTo>
                    <a:pt x="1924651" y="3529538"/>
                  </a:lnTo>
                  <a:lnTo>
                    <a:pt x="1937583" y="3529538"/>
                  </a:lnTo>
                  <a:lnTo>
                    <a:pt x="1937583" y="3516337"/>
                  </a:lnTo>
                  <a:close/>
                  <a:moveTo>
                    <a:pt x="3686530" y="3510541"/>
                  </a:moveTo>
                  <a:lnTo>
                    <a:pt x="3503493" y="3632785"/>
                  </a:lnTo>
                  <a:lnTo>
                    <a:pt x="3503493" y="3807750"/>
                  </a:lnTo>
                  <a:lnTo>
                    <a:pt x="3516129" y="3806476"/>
                  </a:lnTo>
                  <a:lnTo>
                    <a:pt x="3686530" y="3692671"/>
                  </a:lnTo>
                  <a:close/>
                  <a:moveTo>
                    <a:pt x="4891698" y="3508480"/>
                  </a:moveTo>
                  <a:lnTo>
                    <a:pt x="4754159" y="3627871"/>
                  </a:lnTo>
                  <a:lnTo>
                    <a:pt x="4966459" y="3685961"/>
                  </a:lnTo>
                  <a:lnTo>
                    <a:pt x="5103999" y="3566570"/>
                  </a:lnTo>
                  <a:close/>
                  <a:moveTo>
                    <a:pt x="2019180" y="3508377"/>
                  </a:moveTo>
                  <a:lnTo>
                    <a:pt x="2019180" y="3521577"/>
                  </a:lnTo>
                  <a:lnTo>
                    <a:pt x="2032382" y="3521577"/>
                  </a:lnTo>
                  <a:lnTo>
                    <a:pt x="2032382" y="3508377"/>
                  </a:lnTo>
                  <a:close/>
                  <a:moveTo>
                    <a:pt x="2236207" y="3503406"/>
                  </a:moveTo>
                  <a:lnTo>
                    <a:pt x="2236207" y="3516607"/>
                  </a:lnTo>
                  <a:lnTo>
                    <a:pt x="2249409" y="3516607"/>
                  </a:lnTo>
                  <a:lnTo>
                    <a:pt x="2249409" y="3503406"/>
                  </a:lnTo>
                  <a:close/>
                  <a:moveTo>
                    <a:pt x="1802296" y="3503242"/>
                  </a:moveTo>
                  <a:lnTo>
                    <a:pt x="1802296" y="3516443"/>
                  </a:lnTo>
                  <a:lnTo>
                    <a:pt x="1815498" y="3516443"/>
                  </a:lnTo>
                  <a:lnTo>
                    <a:pt x="1815498" y="3503242"/>
                  </a:lnTo>
                  <a:close/>
                  <a:moveTo>
                    <a:pt x="2523559" y="3502867"/>
                  </a:moveTo>
                  <a:lnTo>
                    <a:pt x="2523559" y="3516068"/>
                  </a:lnTo>
                  <a:lnTo>
                    <a:pt x="2536760" y="3516068"/>
                  </a:lnTo>
                  <a:lnTo>
                    <a:pt x="2536760" y="3502867"/>
                  </a:lnTo>
                  <a:close/>
                  <a:moveTo>
                    <a:pt x="1686749" y="3502867"/>
                  </a:moveTo>
                  <a:lnTo>
                    <a:pt x="1686749" y="3516068"/>
                  </a:lnTo>
                  <a:lnTo>
                    <a:pt x="1699950" y="3516068"/>
                  </a:lnTo>
                  <a:lnTo>
                    <a:pt x="1699950" y="3502867"/>
                  </a:lnTo>
                  <a:close/>
                  <a:moveTo>
                    <a:pt x="1906600" y="3498287"/>
                  </a:moveTo>
                  <a:lnTo>
                    <a:pt x="1906600" y="3511219"/>
                  </a:lnTo>
                  <a:lnTo>
                    <a:pt x="1919801" y="3511219"/>
                  </a:lnTo>
                  <a:lnTo>
                    <a:pt x="1919801" y="3498287"/>
                  </a:lnTo>
                  <a:close/>
                  <a:moveTo>
                    <a:pt x="2087073" y="3492751"/>
                  </a:moveTo>
                  <a:lnTo>
                    <a:pt x="2087073" y="3505952"/>
                  </a:lnTo>
                  <a:lnTo>
                    <a:pt x="2100275" y="3505952"/>
                  </a:lnTo>
                  <a:lnTo>
                    <a:pt x="2100275" y="3492751"/>
                  </a:lnTo>
                  <a:close/>
                  <a:moveTo>
                    <a:pt x="2422216" y="3489127"/>
                  </a:moveTo>
                  <a:lnTo>
                    <a:pt x="2422216" y="3502329"/>
                  </a:lnTo>
                  <a:lnTo>
                    <a:pt x="2435417" y="3502329"/>
                  </a:lnTo>
                  <a:lnTo>
                    <a:pt x="2435417" y="3489127"/>
                  </a:lnTo>
                  <a:close/>
                  <a:moveTo>
                    <a:pt x="2132335" y="3483861"/>
                  </a:moveTo>
                  <a:lnTo>
                    <a:pt x="2132335" y="3497062"/>
                  </a:lnTo>
                  <a:lnTo>
                    <a:pt x="2145536" y="3497062"/>
                  </a:lnTo>
                  <a:lnTo>
                    <a:pt x="2145536" y="3483861"/>
                  </a:lnTo>
                  <a:close/>
                  <a:moveTo>
                    <a:pt x="5355201" y="3475954"/>
                  </a:moveTo>
                  <a:lnTo>
                    <a:pt x="5355426" y="3476201"/>
                  </a:lnTo>
                  <a:cubicBezTo>
                    <a:pt x="5444978" y="3565753"/>
                    <a:pt x="5568693" y="3621142"/>
                    <a:pt x="5705344" y="3621142"/>
                  </a:cubicBezTo>
                  <a:cubicBezTo>
                    <a:pt x="5841996" y="3621142"/>
                    <a:pt x="5965711" y="3565753"/>
                    <a:pt x="6055262" y="3476201"/>
                  </a:cubicBezTo>
                  <a:lnTo>
                    <a:pt x="6055487" y="3475954"/>
                  </a:lnTo>
                  <a:close/>
                  <a:moveTo>
                    <a:pt x="2303214" y="3474579"/>
                  </a:moveTo>
                  <a:lnTo>
                    <a:pt x="2303214" y="3487781"/>
                  </a:lnTo>
                  <a:lnTo>
                    <a:pt x="2316415" y="3487781"/>
                  </a:lnTo>
                  <a:lnTo>
                    <a:pt x="2316415" y="3474579"/>
                  </a:lnTo>
                  <a:close/>
                  <a:moveTo>
                    <a:pt x="2055282" y="3462847"/>
                  </a:moveTo>
                  <a:lnTo>
                    <a:pt x="2055282" y="3476048"/>
                  </a:lnTo>
                  <a:lnTo>
                    <a:pt x="2068484" y="3476048"/>
                  </a:lnTo>
                  <a:lnTo>
                    <a:pt x="2068484" y="3462847"/>
                  </a:lnTo>
                  <a:close/>
                  <a:moveTo>
                    <a:pt x="2449427" y="3461917"/>
                  </a:moveTo>
                  <a:lnTo>
                    <a:pt x="2449427" y="3475118"/>
                  </a:lnTo>
                  <a:lnTo>
                    <a:pt x="2462628" y="3475118"/>
                  </a:lnTo>
                  <a:lnTo>
                    <a:pt x="2462628" y="3461917"/>
                  </a:lnTo>
                  <a:close/>
                  <a:moveTo>
                    <a:pt x="2236228" y="3454361"/>
                  </a:moveTo>
                  <a:lnTo>
                    <a:pt x="2236228" y="3467563"/>
                  </a:lnTo>
                  <a:lnTo>
                    <a:pt x="2249429" y="3467563"/>
                  </a:lnTo>
                  <a:lnTo>
                    <a:pt x="2249429" y="3454361"/>
                  </a:lnTo>
                  <a:close/>
                  <a:moveTo>
                    <a:pt x="1787550" y="3448447"/>
                  </a:moveTo>
                  <a:lnTo>
                    <a:pt x="1787550" y="3461648"/>
                  </a:lnTo>
                  <a:lnTo>
                    <a:pt x="1800751" y="3461648"/>
                  </a:lnTo>
                  <a:lnTo>
                    <a:pt x="1800751" y="3448447"/>
                  </a:lnTo>
                  <a:close/>
                  <a:moveTo>
                    <a:pt x="2330424" y="3447370"/>
                  </a:moveTo>
                  <a:lnTo>
                    <a:pt x="2330424" y="3460571"/>
                  </a:lnTo>
                  <a:lnTo>
                    <a:pt x="2343626" y="3460571"/>
                  </a:lnTo>
                  <a:lnTo>
                    <a:pt x="2343626" y="3447370"/>
                  </a:lnTo>
                  <a:close/>
                  <a:moveTo>
                    <a:pt x="2180013" y="3447306"/>
                  </a:moveTo>
                  <a:lnTo>
                    <a:pt x="2180013" y="3460507"/>
                  </a:lnTo>
                  <a:lnTo>
                    <a:pt x="2193215" y="3460507"/>
                  </a:lnTo>
                  <a:lnTo>
                    <a:pt x="2193215" y="3447306"/>
                  </a:lnTo>
                  <a:close/>
                  <a:moveTo>
                    <a:pt x="2413056" y="3425548"/>
                  </a:moveTo>
                  <a:lnTo>
                    <a:pt x="2413056" y="3438749"/>
                  </a:lnTo>
                  <a:lnTo>
                    <a:pt x="2426257" y="3438749"/>
                  </a:lnTo>
                  <a:lnTo>
                    <a:pt x="2426257" y="3425548"/>
                  </a:lnTo>
                  <a:close/>
                  <a:moveTo>
                    <a:pt x="1814761" y="3421238"/>
                  </a:moveTo>
                  <a:lnTo>
                    <a:pt x="1814761" y="3434439"/>
                  </a:lnTo>
                  <a:lnTo>
                    <a:pt x="1827962" y="3434439"/>
                  </a:lnTo>
                  <a:lnTo>
                    <a:pt x="1827962" y="3421238"/>
                  </a:lnTo>
                  <a:close/>
                  <a:moveTo>
                    <a:pt x="2440267" y="3398338"/>
                  </a:moveTo>
                  <a:lnTo>
                    <a:pt x="2440267" y="3411539"/>
                  </a:lnTo>
                  <a:lnTo>
                    <a:pt x="2453468" y="3411539"/>
                  </a:lnTo>
                  <a:lnTo>
                    <a:pt x="2453468" y="3398338"/>
                  </a:lnTo>
                  <a:close/>
                  <a:moveTo>
                    <a:pt x="2413056" y="3398338"/>
                  </a:moveTo>
                  <a:lnTo>
                    <a:pt x="2413056" y="3411539"/>
                  </a:lnTo>
                  <a:lnTo>
                    <a:pt x="2426257" y="3411539"/>
                  </a:lnTo>
                  <a:lnTo>
                    <a:pt x="2426257" y="3398338"/>
                  </a:lnTo>
                  <a:close/>
                  <a:moveTo>
                    <a:pt x="2330424" y="3381366"/>
                  </a:moveTo>
                  <a:lnTo>
                    <a:pt x="2330424" y="3394567"/>
                  </a:lnTo>
                  <a:lnTo>
                    <a:pt x="2343626" y="3394567"/>
                  </a:lnTo>
                  <a:lnTo>
                    <a:pt x="2343626" y="3381366"/>
                  </a:lnTo>
                  <a:close/>
                  <a:moveTo>
                    <a:pt x="5043496" y="3376712"/>
                  </a:moveTo>
                  <a:lnTo>
                    <a:pt x="4971888" y="3438871"/>
                  </a:lnTo>
                  <a:lnTo>
                    <a:pt x="5088574" y="3470799"/>
                  </a:lnTo>
                  <a:lnTo>
                    <a:pt x="5051499" y="3402494"/>
                  </a:lnTo>
                  <a:close/>
                  <a:moveTo>
                    <a:pt x="2303214" y="3356850"/>
                  </a:moveTo>
                  <a:lnTo>
                    <a:pt x="2303214" y="3370051"/>
                  </a:lnTo>
                  <a:lnTo>
                    <a:pt x="2316415" y="3370051"/>
                  </a:lnTo>
                  <a:lnTo>
                    <a:pt x="2316415" y="3356850"/>
                  </a:lnTo>
                  <a:close/>
                  <a:moveTo>
                    <a:pt x="6126591" y="3347225"/>
                  </a:moveTo>
                  <a:lnTo>
                    <a:pt x="6126591" y="3360426"/>
                  </a:lnTo>
                  <a:lnTo>
                    <a:pt x="6139793" y="3360426"/>
                  </a:lnTo>
                  <a:lnTo>
                    <a:pt x="6139793" y="3347225"/>
                  </a:lnTo>
                  <a:close/>
                  <a:moveTo>
                    <a:pt x="5953162" y="3347225"/>
                  </a:moveTo>
                  <a:lnTo>
                    <a:pt x="5953162" y="3360426"/>
                  </a:lnTo>
                  <a:lnTo>
                    <a:pt x="5966363" y="3360426"/>
                  </a:lnTo>
                  <a:lnTo>
                    <a:pt x="5966363" y="3347225"/>
                  </a:lnTo>
                  <a:close/>
                  <a:moveTo>
                    <a:pt x="5568436" y="3347225"/>
                  </a:moveTo>
                  <a:lnTo>
                    <a:pt x="5568436" y="3360426"/>
                  </a:lnTo>
                  <a:lnTo>
                    <a:pt x="5581638" y="3360426"/>
                  </a:lnTo>
                  <a:lnTo>
                    <a:pt x="5581638" y="3347225"/>
                  </a:lnTo>
                  <a:close/>
                  <a:moveTo>
                    <a:pt x="5519554" y="3347225"/>
                  </a:moveTo>
                  <a:lnTo>
                    <a:pt x="5519554" y="3360426"/>
                  </a:lnTo>
                  <a:lnTo>
                    <a:pt x="5532756" y="3360426"/>
                  </a:lnTo>
                  <a:lnTo>
                    <a:pt x="5532756" y="3347225"/>
                  </a:lnTo>
                  <a:close/>
                  <a:moveTo>
                    <a:pt x="5437789" y="3347225"/>
                  </a:moveTo>
                  <a:lnTo>
                    <a:pt x="5437789" y="3360426"/>
                  </a:lnTo>
                  <a:lnTo>
                    <a:pt x="5450990" y="3360426"/>
                  </a:lnTo>
                  <a:lnTo>
                    <a:pt x="5450990" y="3347225"/>
                  </a:lnTo>
                  <a:close/>
                  <a:moveTo>
                    <a:pt x="5392527" y="3347225"/>
                  </a:moveTo>
                  <a:lnTo>
                    <a:pt x="5392527" y="3360426"/>
                  </a:lnTo>
                  <a:lnTo>
                    <a:pt x="5405729" y="3360426"/>
                  </a:lnTo>
                  <a:lnTo>
                    <a:pt x="5405729" y="3347225"/>
                  </a:lnTo>
                  <a:close/>
                  <a:moveTo>
                    <a:pt x="5311453" y="3347225"/>
                  </a:moveTo>
                  <a:lnTo>
                    <a:pt x="5311453" y="3360426"/>
                  </a:lnTo>
                  <a:lnTo>
                    <a:pt x="5324653" y="3360426"/>
                  </a:lnTo>
                  <a:lnTo>
                    <a:pt x="5324653" y="3347225"/>
                  </a:lnTo>
                  <a:close/>
                  <a:moveTo>
                    <a:pt x="1933811" y="3344188"/>
                  </a:moveTo>
                  <a:lnTo>
                    <a:pt x="1933811" y="3357389"/>
                  </a:lnTo>
                  <a:lnTo>
                    <a:pt x="1947012" y="3357389"/>
                  </a:lnTo>
                  <a:lnTo>
                    <a:pt x="1947012" y="3344188"/>
                  </a:lnTo>
                  <a:close/>
                  <a:moveTo>
                    <a:pt x="1906600" y="3344188"/>
                  </a:moveTo>
                  <a:lnTo>
                    <a:pt x="1906600" y="3357389"/>
                  </a:lnTo>
                  <a:lnTo>
                    <a:pt x="1919801" y="3357389"/>
                  </a:lnTo>
                  <a:lnTo>
                    <a:pt x="1919801" y="3344188"/>
                  </a:lnTo>
                  <a:close/>
                  <a:moveTo>
                    <a:pt x="5745934" y="3337752"/>
                  </a:moveTo>
                  <a:lnTo>
                    <a:pt x="5745934" y="3349467"/>
                  </a:lnTo>
                  <a:lnTo>
                    <a:pt x="5759135" y="3349467"/>
                  </a:lnTo>
                  <a:lnTo>
                    <a:pt x="5759135" y="3337752"/>
                  </a:lnTo>
                  <a:close/>
                  <a:moveTo>
                    <a:pt x="1814761" y="3330718"/>
                  </a:moveTo>
                  <a:lnTo>
                    <a:pt x="1814761" y="3343918"/>
                  </a:lnTo>
                  <a:lnTo>
                    <a:pt x="1827962" y="3343918"/>
                  </a:lnTo>
                  <a:lnTo>
                    <a:pt x="1827962" y="3330718"/>
                  </a:lnTo>
                  <a:close/>
                  <a:moveTo>
                    <a:pt x="1787550" y="3330718"/>
                  </a:moveTo>
                  <a:lnTo>
                    <a:pt x="1787550" y="3343918"/>
                  </a:lnTo>
                  <a:lnTo>
                    <a:pt x="1800751" y="3343918"/>
                  </a:lnTo>
                  <a:lnTo>
                    <a:pt x="1800751" y="3330718"/>
                  </a:lnTo>
                  <a:close/>
                  <a:moveTo>
                    <a:pt x="5953453" y="3326872"/>
                  </a:moveTo>
                  <a:lnTo>
                    <a:pt x="5953453" y="3340073"/>
                  </a:lnTo>
                  <a:lnTo>
                    <a:pt x="5966654" y="3340073"/>
                  </a:lnTo>
                  <a:lnTo>
                    <a:pt x="5966654" y="3326872"/>
                  </a:lnTo>
                  <a:close/>
                  <a:moveTo>
                    <a:pt x="5930822" y="3326872"/>
                  </a:moveTo>
                  <a:lnTo>
                    <a:pt x="5930822" y="3340073"/>
                  </a:lnTo>
                  <a:lnTo>
                    <a:pt x="5944023" y="3340073"/>
                  </a:lnTo>
                  <a:lnTo>
                    <a:pt x="5944023" y="3326872"/>
                  </a:lnTo>
                  <a:close/>
                  <a:moveTo>
                    <a:pt x="5908191" y="3326872"/>
                  </a:moveTo>
                  <a:lnTo>
                    <a:pt x="5908191" y="3340073"/>
                  </a:lnTo>
                  <a:lnTo>
                    <a:pt x="5921392" y="3340073"/>
                  </a:lnTo>
                  <a:lnTo>
                    <a:pt x="5921392" y="3326872"/>
                  </a:lnTo>
                  <a:close/>
                  <a:moveTo>
                    <a:pt x="5641939" y="3324300"/>
                  </a:moveTo>
                  <a:lnTo>
                    <a:pt x="5641939" y="3337500"/>
                  </a:lnTo>
                  <a:lnTo>
                    <a:pt x="5655141" y="3337500"/>
                  </a:lnTo>
                  <a:lnTo>
                    <a:pt x="5655141" y="3324300"/>
                  </a:lnTo>
                  <a:close/>
                  <a:moveTo>
                    <a:pt x="6063295" y="3323370"/>
                  </a:moveTo>
                  <a:lnTo>
                    <a:pt x="6063295" y="3336571"/>
                  </a:lnTo>
                  <a:lnTo>
                    <a:pt x="6076496" y="3336571"/>
                  </a:lnTo>
                  <a:lnTo>
                    <a:pt x="6076496" y="3323370"/>
                  </a:lnTo>
                  <a:close/>
                  <a:moveTo>
                    <a:pt x="5848998" y="3319329"/>
                  </a:moveTo>
                  <a:lnTo>
                    <a:pt x="5848998" y="3332530"/>
                  </a:lnTo>
                  <a:lnTo>
                    <a:pt x="5862199" y="3332530"/>
                  </a:lnTo>
                  <a:lnTo>
                    <a:pt x="5862199" y="3319329"/>
                  </a:lnTo>
                  <a:close/>
                  <a:moveTo>
                    <a:pt x="2294323" y="3311590"/>
                  </a:moveTo>
                  <a:lnTo>
                    <a:pt x="2294323" y="3324791"/>
                  </a:lnTo>
                  <a:lnTo>
                    <a:pt x="2307524" y="3324791"/>
                  </a:lnTo>
                  <a:lnTo>
                    <a:pt x="2307524" y="3311590"/>
                  </a:lnTo>
                  <a:close/>
                  <a:moveTo>
                    <a:pt x="5773145" y="3310542"/>
                  </a:moveTo>
                  <a:lnTo>
                    <a:pt x="5773145" y="3323743"/>
                  </a:lnTo>
                  <a:lnTo>
                    <a:pt x="5786346" y="3323743"/>
                  </a:lnTo>
                  <a:lnTo>
                    <a:pt x="5786346" y="3310542"/>
                  </a:lnTo>
                  <a:close/>
                  <a:moveTo>
                    <a:pt x="5745934" y="3310542"/>
                  </a:moveTo>
                  <a:lnTo>
                    <a:pt x="5745934" y="3323743"/>
                  </a:lnTo>
                  <a:lnTo>
                    <a:pt x="5759135" y="3323743"/>
                  </a:lnTo>
                  <a:lnTo>
                    <a:pt x="5759135" y="3310542"/>
                  </a:lnTo>
                  <a:close/>
                  <a:moveTo>
                    <a:pt x="6110216" y="3309900"/>
                  </a:moveTo>
                  <a:lnTo>
                    <a:pt x="6110216" y="3323101"/>
                  </a:lnTo>
                  <a:lnTo>
                    <a:pt x="6123417" y="3323101"/>
                  </a:lnTo>
                  <a:lnTo>
                    <a:pt x="6123417" y="3309900"/>
                  </a:lnTo>
                  <a:close/>
                  <a:moveTo>
                    <a:pt x="5327827" y="3309900"/>
                  </a:moveTo>
                  <a:lnTo>
                    <a:pt x="5327827" y="3323101"/>
                  </a:lnTo>
                  <a:lnTo>
                    <a:pt x="5341029" y="3323101"/>
                  </a:lnTo>
                  <a:lnTo>
                    <a:pt x="5341029" y="3309900"/>
                  </a:lnTo>
                  <a:close/>
                  <a:moveTo>
                    <a:pt x="2420869" y="3309435"/>
                  </a:moveTo>
                  <a:lnTo>
                    <a:pt x="2420869" y="3322635"/>
                  </a:lnTo>
                  <a:lnTo>
                    <a:pt x="2434070" y="3322635"/>
                  </a:lnTo>
                  <a:lnTo>
                    <a:pt x="2434070" y="3309435"/>
                  </a:lnTo>
                  <a:close/>
                  <a:moveTo>
                    <a:pt x="5908909" y="3301638"/>
                  </a:moveTo>
                  <a:lnTo>
                    <a:pt x="5908909" y="3314839"/>
                  </a:lnTo>
                  <a:lnTo>
                    <a:pt x="5922110" y="3314839"/>
                  </a:lnTo>
                  <a:lnTo>
                    <a:pt x="5922110" y="3301638"/>
                  </a:lnTo>
                  <a:close/>
                  <a:moveTo>
                    <a:pt x="5437789" y="3300740"/>
                  </a:moveTo>
                  <a:lnTo>
                    <a:pt x="5437789" y="3313941"/>
                  </a:lnTo>
                  <a:lnTo>
                    <a:pt x="5450990" y="3313941"/>
                  </a:lnTo>
                  <a:lnTo>
                    <a:pt x="5450990" y="3300740"/>
                  </a:lnTo>
                  <a:close/>
                  <a:moveTo>
                    <a:pt x="5392527" y="3300740"/>
                  </a:moveTo>
                  <a:lnTo>
                    <a:pt x="5392527" y="3313941"/>
                  </a:lnTo>
                  <a:lnTo>
                    <a:pt x="5405729" y="3313941"/>
                  </a:lnTo>
                  <a:lnTo>
                    <a:pt x="5405729" y="3300740"/>
                  </a:lnTo>
                  <a:close/>
                  <a:moveTo>
                    <a:pt x="1951862" y="3298928"/>
                  </a:moveTo>
                  <a:lnTo>
                    <a:pt x="1951862" y="3312129"/>
                  </a:lnTo>
                  <a:lnTo>
                    <a:pt x="1965063" y="3312129"/>
                  </a:lnTo>
                  <a:lnTo>
                    <a:pt x="1965063" y="3298928"/>
                  </a:lnTo>
                  <a:close/>
                  <a:moveTo>
                    <a:pt x="5791735" y="3290624"/>
                  </a:moveTo>
                  <a:lnTo>
                    <a:pt x="5791735" y="3303825"/>
                  </a:lnTo>
                  <a:lnTo>
                    <a:pt x="5804935" y="3303825"/>
                  </a:lnTo>
                  <a:lnTo>
                    <a:pt x="5804935" y="3290624"/>
                  </a:lnTo>
                  <a:close/>
                  <a:moveTo>
                    <a:pt x="5676424" y="3290624"/>
                  </a:moveTo>
                  <a:lnTo>
                    <a:pt x="5676424" y="3303825"/>
                  </a:lnTo>
                  <a:lnTo>
                    <a:pt x="5689626" y="3303825"/>
                  </a:lnTo>
                  <a:lnTo>
                    <a:pt x="5689626" y="3290624"/>
                  </a:lnTo>
                  <a:close/>
                  <a:moveTo>
                    <a:pt x="2440267" y="3289768"/>
                  </a:moveTo>
                  <a:lnTo>
                    <a:pt x="2440267" y="3302969"/>
                  </a:lnTo>
                  <a:lnTo>
                    <a:pt x="2453468" y="3302969"/>
                  </a:lnTo>
                  <a:lnTo>
                    <a:pt x="2453468" y="3289768"/>
                  </a:lnTo>
                  <a:close/>
                  <a:moveTo>
                    <a:pt x="5538519" y="3287000"/>
                  </a:moveTo>
                  <a:lnTo>
                    <a:pt x="5538519" y="3300201"/>
                  </a:lnTo>
                  <a:lnTo>
                    <a:pt x="5551451" y="3300201"/>
                  </a:lnTo>
                  <a:lnTo>
                    <a:pt x="5551451" y="3287000"/>
                  </a:lnTo>
                  <a:close/>
                  <a:moveTo>
                    <a:pt x="1778659" y="3285458"/>
                  </a:moveTo>
                  <a:lnTo>
                    <a:pt x="1778659" y="3298659"/>
                  </a:lnTo>
                  <a:lnTo>
                    <a:pt x="1791861" y="3298659"/>
                  </a:lnTo>
                  <a:lnTo>
                    <a:pt x="1791861" y="3285458"/>
                  </a:lnTo>
                  <a:close/>
                  <a:moveTo>
                    <a:pt x="5633049" y="3279040"/>
                  </a:moveTo>
                  <a:lnTo>
                    <a:pt x="5633049" y="3292240"/>
                  </a:lnTo>
                  <a:lnTo>
                    <a:pt x="5646250" y="3292240"/>
                  </a:lnTo>
                  <a:lnTo>
                    <a:pt x="5646250" y="3279040"/>
                  </a:lnTo>
                  <a:close/>
                  <a:moveTo>
                    <a:pt x="5850076" y="3274069"/>
                  </a:moveTo>
                  <a:lnTo>
                    <a:pt x="5850076" y="3287270"/>
                  </a:lnTo>
                  <a:lnTo>
                    <a:pt x="5863277" y="3287270"/>
                  </a:lnTo>
                  <a:lnTo>
                    <a:pt x="5863277" y="3274069"/>
                  </a:lnTo>
                  <a:close/>
                  <a:moveTo>
                    <a:pt x="5416164" y="3273905"/>
                  </a:moveTo>
                  <a:lnTo>
                    <a:pt x="5416164" y="3287106"/>
                  </a:lnTo>
                  <a:lnTo>
                    <a:pt x="5429366" y="3287106"/>
                  </a:lnTo>
                  <a:lnTo>
                    <a:pt x="5429366" y="3273905"/>
                  </a:lnTo>
                  <a:close/>
                  <a:moveTo>
                    <a:pt x="6137427" y="3273530"/>
                  </a:moveTo>
                  <a:lnTo>
                    <a:pt x="6137427" y="3286731"/>
                  </a:lnTo>
                  <a:lnTo>
                    <a:pt x="6150628" y="3286731"/>
                  </a:lnTo>
                  <a:lnTo>
                    <a:pt x="6150628" y="3273530"/>
                  </a:lnTo>
                  <a:close/>
                  <a:moveTo>
                    <a:pt x="5300617" y="3273530"/>
                  </a:moveTo>
                  <a:lnTo>
                    <a:pt x="5300617" y="3286731"/>
                  </a:lnTo>
                  <a:lnTo>
                    <a:pt x="5313818" y="3286731"/>
                  </a:lnTo>
                  <a:lnTo>
                    <a:pt x="5313818" y="3273530"/>
                  </a:lnTo>
                  <a:close/>
                  <a:moveTo>
                    <a:pt x="5520468" y="3268950"/>
                  </a:moveTo>
                  <a:lnTo>
                    <a:pt x="5520468" y="3281882"/>
                  </a:lnTo>
                  <a:lnTo>
                    <a:pt x="5533669" y="3281882"/>
                  </a:lnTo>
                  <a:lnTo>
                    <a:pt x="5533669" y="3268950"/>
                  </a:lnTo>
                  <a:close/>
                  <a:moveTo>
                    <a:pt x="2330424" y="3266061"/>
                  </a:moveTo>
                  <a:lnTo>
                    <a:pt x="2330424" y="3279262"/>
                  </a:lnTo>
                  <a:lnTo>
                    <a:pt x="2343626" y="3279262"/>
                  </a:lnTo>
                  <a:lnTo>
                    <a:pt x="2343626" y="3266061"/>
                  </a:lnTo>
                  <a:close/>
                  <a:moveTo>
                    <a:pt x="5700941" y="3263414"/>
                  </a:moveTo>
                  <a:lnTo>
                    <a:pt x="5700941" y="3276615"/>
                  </a:lnTo>
                  <a:lnTo>
                    <a:pt x="5714143" y="3276615"/>
                  </a:lnTo>
                  <a:lnTo>
                    <a:pt x="5714143" y="3263414"/>
                  </a:lnTo>
                  <a:close/>
                  <a:moveTo>
                    <a:pt x="6036084" y="3259790"/>
                  </a:moveTo>
                  <a:lnTo>
                    <a:pt x="6036084" y="3272992"/>
                  </a:lnTo>
                  <a:lnTo>
                    <a:pt x="6049285" y="3272992"/>
                  </a:lnTo>
                  <a:lnTo>
                    <a:pt x="6049285" y="3259790"/>
                  </a:lnTo>
                  <a:close/>
                  <a:moveTo>
                    <a:pt x="5746203" y="3254524"/>
                  </a:moveTo>
                  <a:lnTo>
                    <a:pt x="5746203" y="3267725"/>
                  </a:lnTo>
                  <a:lnTo>
                    <a:pt x="5759404" y="3267725"/>
                  </a:lnTo>
                  <a:lnTo>
                    <a:pt x="5759404" y="3254524"/>
                  </a:lnTo>
                  <a:close/>
                  <a:moveTo>
                    <a:pt x="1915490" y="3253668"/>
                  </a:moveTo>
                  <a:lnTo>
                    <a:pt x="1915490" y="3266869"/>
                  </a:lnTo>
                  <a:lnTo>
                    <a:pt x="1928692" y="3266869"/>
                  </a:lnTo>
                  <a:lnTo>
                    <a:pt x="1928692" y="3253668"/>
                  </a:lnTo>
                  <a:close/>
                  <a:moveTo>
                    <a:pt x="5917082" y="3245242"/>
                  </a:moveTo>
                  <a:lnTo>
                    <a:pt x="5917082" y="3258444"/>
                  </a:lnTo>
                  <a:lnTo>
                    <a:pt x="5930283" y="3258444"/>
                  </a:lnTo>
                  <a:lnTo>
                    <a:pt x="5930283" y="3245242"/>
                  </a:lnTo>
                  <a:close/>
                  <a:moveTo>
                    <a:pt x="1814761" y="3239929"/>
                  </a:moveTo>
                  <a:lnTo>
                    <a:pt x="1814761" y="3253130"/>
                  </a:lnTo>
                  <a:lnTo>
                    <a:pt x="1827962" y="3253130"/>
                  </a:lnTo>
                  <a:lnTo>
                    <a:pt x="1827962" y="3239929"/>
                  </a:lnTo>
                  <a:close/>
                  <a:moveTo>
                    <a:pt x="3686530" y="3234368"/>
                  </a:moveTo>
                  <a:lnTo>
                    <a:pt x="3665114" y="3236527"/>
                  </a:lnTo>
                  <a:lnTo>
                    <a:pt x="3503493" y="3344468"/>
                  </a:lnTo>
                  <a:lnTo>
                    <a:pt x="3503493" y="3526598"/>
                  </a:lnTo>
                  <a:lnTo>
                    <a:pt x="3686530" y="3404354"/>
                  </a:lnTo>
                  <a:close/>
                  <a:moveTo>
                    <a:pt x="3503493" y="3234368"/>
                  </a:moveTo>
                  <a:lnTo>
                    <a:pt x="3503493" y="3238281"/>
                  </a:lnTo>
                  <a:lnTo>
                    <a:pt x="3508584" y="3234881"/>
                  </a:lnTo>
                  <a:close/>
                  <a:moveTo>
                    <a:pt x="5669150" y="3233510"/>
                  </a:moveTo>
                  <a:lnTo>
                    <a:pt x="5669150" y="3246711"/>
                  </a:lnTo>
                  <a:lnTo>
                    <a:pt x="5682352" y="3246711"/>
                  </a:lnTo>
                  <a:lnTo>
                    <a:pt x="5682352" y="3233510"/>
                  </a:lnTo>
                  <a:close/>
                  <a:moveTo>
                    <a:pt x="6063295" y="3232580"/>
                  </a:moveTo>
                  <a:lnTo>
                    <a:pt x="6063295" y="3245781"/>
                  </a:lnTo>
                  <a:lnTo>
                    <a:pt x="6076496" y="3245781"/>
                  </a:lnTo>
                  <a:lnTo>
                    <a:pt x="6076496" y="3232580"/>
                  </a:lnTo>
                  <a:close/>
                  <a:moveTo>
                    <a:pt x="5850096" y="3225024"/>
                  </a:moveTo>
                  <a:lnTo>
                    <a:pt x="5850096" y="3238226"/>
                  </a:lnTo>
                  <a:lnTo>
                    <a:pt x="5863297" y="3238226"/>
                  </a:lnTo>
                  <a:lnTo>
                    <a:pt x="5863297" y="3225024"/>
                  </a:lnTo>
                  <a:close/>
                  <a:moveTo>
                    <a:pt x="5401418" y="3219110"/>
                  </a:moveTo>
                  <a:lnTo>
                    <a:pt x="5401418" y="3232311"/>
                  </a:lnTo>
                  <a:lnTo>
                    <a:pt x="5414619" y="3232311"/>
                  </a:lnTo>
                  <a:lnTo>
                    <a:pt x="5414619" y="3219110"/>
                  </a:lnTo>
                  <a:close/>
                  <a:moveTo>
                    <a:pt x="5944292" y="3218033"/>
                  </a:moveTo>
                  <a:lnTo>
                    <a:pt x="5944292" y="3231234"/>
                  </a:lnTo>
                  <a:lnTo>
                    <a:pt x="5957494" y="3231234"/>
                  </a:lnTo>
                  <a:lnTo>
                    <a:pt x="5957494" y="3218033"/>
                  </a:lnTo>
                  <a:close/>
                  <a:moveTo>
                    <a:pt x="5793881" y="3217969"/>
                  </a:moveTo>
                  <a:lnTo>
                    <a:pt x="5793881" y="3231170"/>
                  </a:lnTo>
                  <a:lnTo>
                    <a:pt x="5807083" y="3231170"/>
                  </a:lnTo>
                  <a:lnTo>
                    <a:pt x="5807083" y="3217969"/>
                  </a:lnTo>
                  <a:close/>
                  <a:moveTo>
                    <a:pt x="2449427" y="3208139"/>
                  </a:moveTo>
                  <a:lnTo>
                    <a:pt x="2449427" y="3221339"/>
                  </a:lnTo>
                  <a:lnTo>
                    <a:pt x="2462628" y="3221339"/>
                  </a:lnTo>
                  <a:lnTo>
                    <a:pt x="2462628" y="3208139"/>
                  </a:lnTo>
                  <a:close/>
                  <a:moveTo>
                    <a:pt x="2403895" y="3208139"/>
                  </a:moveTo>
                  <a:lnTo>
                    <a:pt x="2403895" y="3221339"/>
                  </a:lnTo>
                  <a:lnTo>
                    <a:pt x="2417097" y="3221339"/>
                  </a:lnTo>
                  <a:lnTo>
                    <a:pt x="2417097" y="3208139"/>
                  </a:lnTo>
                  <a:close/>
                  <a:moveTo>
                    <a:pt x="6026924" y="3196211"/>
                  </a:moveTo>
                  <a:lnTo>
                    <a:pt x="6026924" y="3209412"/>
                  </a:lnTo>
                  <a:lnTo>
                    <a:pt x="6040125" y="3209412"/>
                  </a:lnTo>
                  <a:lnTo>
                    <a:pt x="6040125" y="3196211"/>
                  </a:lnTo>
                  <a:close/>
                  <a:moveTo>
                    <a:pt x="5428629" y="3191901"/>
                  </a:moveTo>
                  <a:lnTo>
                    <a:pt x="5428629" y="3205102"/>
                  </a:lnTo>
                  <a:lnTo>
                    <a:pt x="5441831" y="3205102"/>
                  </a:lnTo>
                  <a:lnTo>
                    <a:pt x="5441831" y="3191901"/>
                  </a:lnTo>
                  <a:close/>
                  <a:moveTo>
                    <a:pt x="6054135" y="3169001"/>
                  </a:moveTo>
                  <a:lnTo>
                    <a:pt x="6054135" y="3182202"/>
                  </a:lnTo>
                  <a:lnTo>
                    <a:pt x="6067336" y="3182202"/>
                  </a:lnTo>
                  <a:lnTo>
                    <a:pt x="6067336" y="3169001"/>
                  </a:lnTo>
                  <a:close/>
                  <a:moveTo>
                    <a:pt x="6026924" y="3169001"/>
                  </a:moveTo>
                  <a:lnTo>
                    <a:pt x="6026924" y="3182202"/>
                  </a:lnTo>
                  <a:lnTo>
                    <a:pt x="6040125" y="3182202"/>
                  </a:lnTo>
                  <a:lnTo>
                    <a:pt x="6040125" y="3169001"/>
                  </a:lnTo>
                  <a:close/>
                  <a:moveTo>
                    <a:pt x="5944292" y="3152029"/>
                  </a:moveTo>
                  <a:lnTo>
                    <a:pt x="5944292" y="3165230"/>
                  </a:lnTo>
                  <a:lnTo>
                    <a:pt x="5957494" y="3165230"/>
                  </a:lnTo>
                  <a:lnTo>
                    <a:pt x="5957494" y="3152029"/>
                  </a:lnTo>
                  <a:close/>
                  <a:moveTo>
                    <a:pt x="5917082" y="3127513"/>
                  </a:moveTo>
                  <a:lnTo>
                    <a:pt x="5917082" y="3140714"/>
                  </a:lnTo>
                  <a:lnTo>
                    <a:pt x="5930283" y="3140714"/>
                  </a:lnTo>
                  <a:lnTo>
                    <a:pt x="5930283" y="3127513"/>
                  </a:lnTo>
                  <a:close/>
                  <a:moveTo>
                    <a:pt x="5547679" y="3114851"/>
                  </a:moveTo>
                  <a:lnTo>
                    <a:pt x="5547679" y="3128052"/>
                  </a:lnTo>
                  <a:lnTo>
                    <a:pt x="5560880" y="3128052"/>
                  </a:lnTo>
                  <a:lnTo>
                    <a:pt x="5560880" y="3114851"/>
                  </a:lnTo>
                  <a:close/>
                  <a:moveTo>
                    <a:pt x="5520468" y="3114851"/>
                  </a:moveTo>
                  <a:lnTo>
                    <a:pt x="5520468" y="3128052"/>
                  </a:lnTo>
                  <a:lnTo>
                    <a:pt x="5533669" y="3128052"/>
                  </a:lnTo>
                  <a:lnTo>
                    <a:pt x="5533669" y="3114851"/>
                  </a:lnTo>
                  <a:close/>
                  <a:moveTo>
                    <a:pt x="5428629" y="3101381"/>
                  </a:moveTo>
                  <a:lnTo>
                    <a:pt x="5428629" y="3114581"/>
                  </a:lnTo>
                  <a:lnTo>
                    <a:pt x="5441831" y="3114581"/>
                  </a:lnTo>
                  <a:lnTo>
                    <a:pt x="5441831" y="3101381"/>
                  </a:lnTo>
                  <a:close/>
                  <a:moveTo>
                    <a:pt x="5401418" y="3101381"/>
                  </a:moveTo>
                  <a:lnTo>
                    <a:pt x="5401418" y="3114581"/>
                  </a:lnTo>
                  <a:lnTo>
                    <a:pt x="5414619" y="3114581"/>
                  </a:lnTo>
                  <a:lnTo>
                    <a:pt x="5414619" y="3101381"/>
                  </a:lnTo>
                  <a:close/>
                  <a:moveTo>
                    <a:pt x="2462897" y="3099568"/>
                  </a:moveTo>
                  <a:lnTo>
                    <a:pt x="2462897" y="3112769"/>
                  </a:lnTo>
                  <a:lnTo>
                    <a:pt x="2476099" y="3112769"/>
                  </a:lnTo>
                  <a:lnTo>
                    <a:pt x="2476099" y="3099568"/>
                  </a:lnTo>
                  <a:close/>
                  <a:moveTo>
                    <a:pt x="2440267" y="3099568"/>
                  </a:moveTo>
                  <a:lnTo>
                    <a:pt x="2440267" y="3112769"/>
                  </a:lnTo>
                  <a:lnTo>
                    <a:pt x="2453468" y="3112769"/>
                  </a:lnTo>
                  <a:lnTo>
                    <a:pt x="2453468" y="3099568"/>
                  </a:lnTo>
                  <a:close/>
                  <a:moveTo>
                    <a:pt x="2417635" y="3099568"/>
                  </a:moveTo>
                  <a:lnTo>
                    <a:pt x="2417635" y="3112769"/>
                  </a:lnTo>
                  <a:lnTo>
                    <a:pt x="2430837" y="3112769"/>
                  </a:lnTo>
                  <a:lnTo>
                    <a:pt x="2430837" y="3099568"/>
                  </a:lnTo>
                  <a:close/>
                  <a:moveTo>
                    <a:pt x="5908191" y="3082253"/>
                  </a:moveTo>
                  <a:lnTo>
                    <a:pt x="5908191" y="3095454"/>
                  </a:lnTo>
                  <a:lnTo>
                    <a:pt x="5921392" y="3095454"/>
                  </a:lnTo>
                  <a:lnTo>
                    <a:pt x="5921392" y="3082253"/>
                  </a:lnTo>
                  <a:close/>
                  <a:moveTo>
                    <a:pt x="6034737" y="3080098"/>
                  </a:moveTo>
                  <a:lnTo>
                    <a:pt x="6034737" y="3093298"/>
                  </a:lnTo>
                  <a:lnTo>
                    <a:pt x="6047938" y="3093298"/>
                  </a:lnTo>
                  <a:lnTo>
                    <a:pt x="6047938" y="3080098"/>
                  </a:lnTo>
                  <a:close/>
                  <a:moveTo>
                    <a:pt x="5565730" y="3069591"/>
                  </a:moveTo>
                  <a:lnTo>
                    <a:pt x="5565730" y="3082792"/>
                  </a:lnTo>
                  <a:lnTo>
                    <a:pt x="5578931" y="3082792"/>
                  </a:lnTo>
                  <a:lnTo>
                    <a:pt x="5578931" y="3069591"/>
                  </a:lnTo>
                  <a:close/>
                  <a:moveTo>
                    <a:pt x="6054135" y="3060431"/>
                  </a:moveTo>
                  <a:lnTo>
                    <a:pt x="6054135" y="3073632"/>
                  </a:lnTo>
                  <a:lnTo>
                    <a:pt x="6067336" y="3073632"/>
                  </a:lnTo>
                  <a:lnTo>
                    <a:pt x="6067336" y="3060431"/>
                  </a:lnTo>
                  <a:close/>
                  <a:moveTo>
                    <a:pt x="5392527" y="3056121"/>
                  </a:moveTo>
                  <a:lnTo>
                    <a:pt x="5392527" y="3069322"/>
                  </a:lnTo>
                  <a:lnTo>
                    <a:pt x="5405729" y="3069322"/>
                  </a:lnTo>
                  <a:lnTo>
                    <a:pt x="5405729" y="3056121"/>
                  </a:lnTo>
                  <a:close/>
                  <a:moveTo>
                    <a:pt x="5944292" y="3036724"/>
                  </a:moveTo>
                  <a:lnTo>
                    <a:pt x="5944292" y="3049924"/>
                  </a:lnTo>
                  <a:lnTo>
                    <a:pt x="5957494" y="3049924"/>
                  </a:lnTo>
                  <a:lnTo>
                    <a:pt x="5957494" y="3036724"/>
                  </a:lnTo>
                  <a:close/>
                  <a:moveTo>
                    <a:pt x="3090586" y="3032535"/>
                  </a:moveTo>
                  <a:lnTo>
                    <a:pt x="2785258" y="3208070"/>
                  </a:lnTo>
                  <a:lnTo>
                    <a:pt x="2786667" y="3212608"/>
                  </a:lnTo>
                  <a:cubicBezTo>
                    <a:pt x="2796120" y="3258802"/>
                    <a:pt x="2801084" y="3306631"/>
                    <a:pt x="2801084" y="3355619"/>
                  </a:cubicBezTo>
                  <a:cubicBezTo>
                    <a:pt x="2801084" y="3404607"/>
                    <a:pt x="2796120" y="3452436"/>
                    <a:pt x="2786667" y="3498630"/>
                  </a:cubicBezTo>
                  <a:lnTo>
                    <a:pt x="2759616" y="3585774"/>
                  </a:lnTo>
                  <a:lnTo>
                    <a:pt x="3177529" y="3936821"/>
                  </a:lnTo>
                  <a:lnTo>
                    <a:pt x="3198263" y="3919714"/>
                  </a:lnTo>
                  <a:cubicBezTo>
                    <a:pt x="3236014" y="3894210"/>
                    <a:pt x="3276352" y="3872243"/>
                    <a:pt x="3318800" y="3854289"/>
                  </a:cubicBezTo>
                  <a:lnTo>
                    <a:pt x="3384925" y="3833763"/>
                  </a:lnTo>
                  <a:lnTo>
                    <a:pt x="3384925" y="3208356"/>
                  </a:lnTo>
                  <a:lnTo>
                    <a:pt x="3318800" y="3187829"/>
                  </a:lnTo>
                  <a:cubicBezTo>
                    <a:pt x="3233904" y="3151921"/>
                    <a:pt x="3157450" y="3099961"/>
                    <a:pt x="3093243" y="3035754"/>
                  </a:cubicBezTo>
                  <a:close/>
                  <a:moveTo>
                    <a:pt x="5529358" y="3024331"/>
                  </a:moveTo>
                  <a:lnTo>
                    <a:pt x="5529358" y="3037532"/>
                  </a:lnTo>
                  <a:lnTo>
                    <a:pt x="5542560" y="3037532"/>
                  </a:lnTo>
                  <a:lnTo>
                    <a:pt x="5542560" y="3024331"/>
                  </a:lnTo>
                  <a:close/>
                  <a:moveTo>
                    <a:pt x="5428629" y="3010592"/>
                  </a:moveTo>
                  <a:lnTo>
                    <a:pt x="5428629" y="3023793"/>
                  </a:lnTo>
                  <a:lnTo>
                    <a:pt x="5441831" y="3023793"/>
                  </a:lnTo>
                  <a:lnTo>
                    <a:pt x="5441831" y="3010592"/>
                  </a:lnTo>
                  <a:close/>
                  <a:moveTo>
                    <a:pt x="6063295" y="2978802"/>
                  </a:moveTo>
                  <a:lnTo>
                    <a:pt x="6063295" y="2992002"/>
                  </a:lnTo>
                  <a:lnTo>
                    <a:pt x="6076496" y="2992002"/>
                  </a:lnTo>
                  <a:lnTo>
                    <a:pt x="6076496" y="2978802"/>
                  </a:lnTo>
                  <a:close/>
                  <a:moveTo>
                    <a:pt x="6017763" y="2978802"/>
                  </a:moveTo>
                  <a:lnTo>
                    <a:pt x="6017763" y="2992002"/>
                  </a:lnTo>
                  <a:lnTo>
                    <a:pt x="6030965" y="2992002"/>
                  </a:lnTo>
                  <a:lnTo>
                    <a:pt x="6030965" y="2978802"/>
                  </a:lnTo>
                  <a:close/>
                  <a:moveTo>
                    <a:pt x="4207744" y="2885941"/>
                  </a:moveTo>
                  <a:lnTo>
                    <a:pt x="4183431" y="2930734"/>
                  </a:lnTo>
                  <a:cubicBezTo>
                    <a:pt x="4106918" y="3043989"/>
                    <a:pt x="3998569" y="3133967"/>
                    <a:pt x="3871224" y="3187829"/>
                  </a:cubicBezTo>
                  <a:lnTo>
                    <a:pt x="3805098" y="3208356"/>
                  </a:lnTo>
                  <a:lnTo>
                    <a:pt x="3805098" y="3431354"/>
                  </a:lnTo>
                  <a:lnTo>
                    <a:pt x="3805098" y="3719671"/>
                  </a:lnTo>
                  <a:lnTo>
                    <a:pt x="3805098" y="3833762"/>
                  </a:lnTo>
                  <a:lnTo>
                    <a:pt x="3871224" y="3854289"/>
                  </a:lnTo>
                  <a:cubicBezTo>
                    <a:pt x="3956120" y="3890197"/>
                    <a:pt x="4032574" y="3942157"/>
                    <a:pt x="4096782" y="4006364"/>
                  </a:cubicBezTo>
                  <a:lnTo>
                    <a:pt x="4113673" y="4026836"/>
                  </a:lnTo>
                  <a:lnTo>
                    <a:pt x="5008237" y="3250310"/>
                  </a:lnTo>
                  <a:lnTo>
                    <a:pt x="4995734" y="3126282"/>
                  </a:lnTo>
                  <a:lnTo>
                    <a:pt x="4995907" y="3124568"/>
                  </a:lnTo>
                  <a:close/>
                  <a:moveTo>
                    <a:pt x="3244870" y="2883657"/>
                  </a:moveTo>
                  <a:lnTo>
                    <a:pt x="3245095" y="2883904"/>
                  </a:lnTo>
                  <a:cubicBezTo>
                    <a:pt x="3334647" y="2973456"/>
                    <a:pt x="3458362" y="3028845"/>
                    <a:pt x="3595013" y="3028845"/>
                  </a:cubicBezTo>
                  <a:cubicBezTo>
                    <a:pt x="3731665" y="3028845"/>
                    <a:pt x="3855380" y="2973456"/>
                    <a:pt x="3944931" y="2883904"/>
                  </a:cubicBezTo>
                  <a:lnTo>
                    <a:pt x="3945156" y="2883657"/>
                  </a:lnTo>
                  <a:close/>
                  <a:moveTo>
                    <a:pt x="6076765" y="2870231"/>
                  </a:moveTo>
                  <a:lnTo>
                    <a:pt x="6076765" y="2883432"/>
                  </a:lnTo>
                  <a:lnTo>
                    <a:pt x="6089967" y="2883432"/>
                  </a:lnTo>
                  <a:lnTo>
                    <a:pt x="6089967" y="2870231"/>
                  </a:lnTo>
                  <a:close/>
                  <a:moveTo>
                    <a:pt x="6054135" y="2870231"/>
                  </a:moveTo>
                  <a:lnTo>
                    <a:pt x="6054135" y="2883432"/>
                  </a:lnTo>
                  <a:lnTo>
                    <a:pt x="6067336" y="2883432"/>
                  </a:lnTo>
                  <a:lnTo>
                    <a:pt x="6067336" y="2870231"/>
                  </a:lnTo>
                  <a:close/>
                  <a:moveTo>
                    <a:pt x="6031503" y="2870231"/>
                  </a:moveTo>
                  <a:lnTo>
                    <a:pt x="6031503" y="2883432"/>
                  </a:lnTo>
                  <a:lnTo>
                    <a:pt x="6044705" y="2883432"/>
                  </a:lnTo>
                  <a:lnTo>
                    <a:pt x="6044705" y="2870231"/>
                  </a:lnTo>
                  <a:close/>
                  <a:moveTo>
                    <a:pt x="2091476" y="2860761"/>
                  </a:moveTo>
                  <a:cubicBezTo>
                    <a:pt x="1818173" y="2860761"/>
                    <a:pt x="1596617" y="3082317"/>
                    <a:pt x="1596617" y="3355620"/>
                  </a:cubicBezTo>
                  <a:cubicBezTo>
                    <a:pt x="1596617" y="3441027"/>
                    <a:pt x="1618253" y="3521381"/>
                    <a:pt x="1656344" y="3591499"/>
                  </a:cubicBezTo>
                  <a:lnTo>
                    <a:pt x="1658839" y="3595606"/>
                  </a:lnTo>
                  <a:lnTo>
                    <a:pt x="1673278" y="3595606"/>
                  </a:lnTo>
                  <a:lnTo>
                    <a:pt x="1673278" y="3426536"/>
                  </a:lnTo>
                  <a:lnTo>
                    <a:pt x="1736591" y="3426536"/>
                  </a:lnTo>
                  <a:lnTo>
                    <a:pt x="1736591" y="3595606"/>
                  </a:lnTo>
                  <a:lnTo>
                    <a:pt x="1755641" y="3595606"/>
                  </a:lnTo>
                  <a:lnTo>
                    <a:pt x="1755641" y="3426536"/>
                  </a:lnTo>
                  <a:lnTo>
                    <a:pt x="1755759" y="3426536"/>
                  </a:lnTo>
                  <a:lnTo>
                    <a:pt x="1755759" y="3595606"/>
                  </a:lnTo>
                  <a:lnTo>
                    <a:pt x="1765635" y="3595606"/>
                  </a:lnTo>
                  <a:lnTo>
                    <a:pt x="1765635" y="3224867"/>
                  </a:lnTo>
                  <a:lnTo>
                    <a:pt x="1851178" y="3184084"/>
                  </a:lnTo>
                  <a:lnTo>
                    <a:pt x="1851178" y="3595606"/>
                  </a:lnTo>
                  <a:lnTo>
                    <a:pt x="1870228" y="3595606"/>
                  </a:lnTo>
                  <a:lnTo>
                    <a:pt x="1870228" y="3261122"/>
                  </a:lnTo>
                  <a:lnTo>
                    <a:pt x="1883700" y="3261122"/>
                  </a:lnTo>
                  <a:lnTo>
                    <a:pt x="1883700" y="3215794"/>
                  </a:lnTo>
                  <a:lnTo>
                    <a:pt x="1924516" y="3188652"/>
                  </a:lnTo>
                  <a:lnTo>
                    <a:pt x="1965332" y="3215794"/>
                  </a:lnTo>
                  <a:lnTo>
                    <a:pt x="1965332" y="3261122"/>
                  </a:lnTo>
                  <a:lnTo>
                    <a:pt x="1979072" y="3261122"/>
                  </a:lnTo>
                  <a:lnTo>
                    <a:pt x="1979072" y="3595606"/>
                  </a:lnTo>
                  <a:lnTo>
                    <a:pt x="1998220" y="3595606"/>
                  </a:lnTo>
                  <a:lnTo>
                    <a:pt x="1998220" y="3578804"/>
                  </a:lnTo>
                  <a:lnTo>
                    <a:pt x="1998122" y="3578804"/>
                  </a:lnTo>
                  <a:lnTo>
                    <a:pt x="1998122" y="3433662"/>
                  </a:lnTo>
                  <a:lnTo>
                    <a:pt x="2016982" y="3433662"/>
                  </a:lnTo>
                  <a:lnTo>
                    <a:pt x="2016982" y="3413928"/>
                  </a:lnTo>
                  <a:lnTo>
                    <a:pt x="2102521" y="3386785"/>
                  </a:lnTo>
                  <a:lnTo>
                    <a:pt x="2188061" y="3413928"/>
                  </a:lnTo>
                  <a:lnTo>
                    <a:pt x="2188061" y="3433662"/>
                  </a:lnTo>
                  <a:lnTo>
                    <a:pt x="2205842" y="3433662"/>
                  </a:lnTo>
                  <a:lnTo>
                    <a:pt x="2205842" y="3578804"/>
                  </a:lnTo>
                  <a:lnTo>
                    <a:pt x="2205744" y="3578804"/>
                  </a:lnTo>
                  <a:lnTo>
                    <a:pt x="2205744" y="3595606"/>
                  </a:lnTo>
                  <a:lnTo>
                    <a:pt x="2224892" y="3595606"/>
                  </a:lnTo>
                  <a:lnTo>
                    <a:pt x="2224892" y="3440814"/>
                  </a:lnTo>
                  <a:lnTo>
                    <a:pt x="2261533" y="3440814"/>
                  </a:lnTo>
                  <a:lnTo>
                    <a:pt x="2261533" y="3595606"/>
                  </a:lnTo>
                  <a:lnTo>
                    <a:pt x="2280582" y="3595606"/>
                  </a:lnTo>
                  <a:lnTo>
                    <a:pt x="2280582" y="3232834"/>
                  </a:lnTo>
                  <a:lnTo>
                    <a:pt x="2361946" y="3232834"/>
                  </a:lnTo>
                  <a:lnTo>
                    <a:pt x="2361946" y="3595606"/>
                  </a:lnTo>
                  <a:lnTo>
                    <a:pt x="2380995" y="3595606"/>
                  </a:lnTo>
                  <a:lnTo>
                    <a:pt x="2380995" y="3079812"/>
                  </a:lnTo>
                  <a:lnTo>
                    <a:pt x="2394735" y="3079812"/>
                  </a:lnTo>
                  <a:lnTo>
                    <a:pt x="2394735" y="3061762"/>
                  </a:lnTo>
                  <a:lnTo>
                    <a:pt x="2476368" y="3061762"/>
                  </a:lnTo>
                  <a:lnTo>
                    <a:pt x="2476368" y="3079812"/>
                  </a:lnTo>
                  <a:lnTo>
                    <a:pt x="2489839" y="3079812"/>
                  </a:lnTo>
                  <a:lnTo>
                    <a:pt x="2489839" y="3426536"/>
                  </a:lnTo>
                  <a:lnTo>
                    <a:pt x="2550231" y="3426536"/>
                  </a:lnTo>
                  <a:lnTo>
                    <a:pt x="2550231" y="3540634"/>
                  </a:lnTo>
                  <a:lnTo>
                    <a:pt x="2564087" y="3502776"/>
                  </a:lnTo>
                  <a:cubicBezTo>
                    <a:pt x="2578546" y="3456290"/>
                    <a:pt x="2586335" y="3406864"/>
                    <a:pt x="2586335" y="3355620"/>
                  </a:cubicBezTo>
                  <a:cubicBezTo>
                    <a:pt x="2586335" y="3082317"/>
                    <a:pt x="2364779" y="2860761"/>
                    <a:pt x="2091476" y="2860761"/>
                  </a:cubicBezTo>
                  <a:close/>
                  <a:moveTo>
                    <a:pt x="4016260" y="2754928"/>
                  </a:moveTo>
                  <a:lnTo>
                    <a:pt x="4016260" y="2768129"/>
                  </a:lnTo>
                  <a:lnTo>
                    <a:pt x="4029462" y="2768129"/>
                  </a:lnTo>
                  <a:lnTo>
                    <a:pt x="4029462" y="2754928"/>
                  </a:lnTo>
                  <a:close/>
                  <a:moveTo>
                    <a:pt x="3842831" y="2754928"/>
                  </a:moveTo>
                  <a:lnTo>
                    <a:pt x="3842831" y="2768129"/>
                  </a:lnTo>
                  <a:lnTo>
                    <a:pt x="3856032" y="2768129"/>
                  </a:lnTo>
                  <a:lnTo>
                    <a:pt x="3856032" y="2754928"/>
                  </a:lnTo>
                  <a:close/>
                  <a:moveTo>
                    <a:pt x="3458105" y="2754928"/>
                  </a:moveTo>
                  <a:lnTo>
                    <a:pt x="3458105" y="2768129"/>
                  </a:lnTo>
                  <a:lnTo>
                    <a:pt x="3471307" y="2768129"/>
                  </a:lnTo>
                  <a:lnTo>
                    <a:pt x="3471307" y="2754928"/>
                  </a:lnTo>
                  <a:close/>
                  <a:moveTo>
                    <a:pt x="3409223" y="2754928"/>
                  </a:moveTo>
                  <a:lnTo>
                    <a:pt x="3409223" y="2768129"/>
                  </a:lnTo>
                  <a:lnTo>
                    <a:pt x="3422425" y="2768129"/>
                  </a:lnTo>
                  <a:lnTo>
                    <a:pt x="3422425" y="2754928"/>
                  </a:lnTo>
                  <a:close/>
                  <a:moveTo>
                    <a:pt x="3327458" y="2754928"/>
                  </a:moveTo>
                  <a:lnTo>
                    <a:pt x="3327458" y="2768129"/>
                  </a:lnTo>
                  <a:lnTo>
                    <a:pt x="3340659" y="2768129"/>
                  </a:lnTo>
                  <a:lnTo>
                    <a:pt x="3340659" y="2754928"/>
                  </a:lnTo>
                  <a:close/>
                  <a:moveTo>
                    <a:pt x="3282196" y="2754928"/>
                  </a:moveTo>
                  <a:lnTo>
                    <a:pt x="3282196" y="2768129"/>
                  </a:lnTo>
                  <a:lnTo>
                    <a:pt x="3295398" y="2768129"/>
                  </a:lnTo>
                  <a:lnTo>
                    <a:pt x="3295398" y="2754928"/>
                  </a:lnTo>
                  <a:close/>
                  <a:moveTo>
                    <a:pt x="3201122" y="2754928"/>
                  </a:moveTo>
                  <a:lnTo>
                    <a:pt x="3201122" y="2768129"/>
                  </a:lnTo>
                  <a:lnTo>
                    <a:pt x="3214322" y="2768129"/>
                  </a:lnTo>
                  <a:lnTo>
                    <a:pt x="3214322" y="2754928"/>
                  </a:lnTo>
                  <a:close/>
                  <a:moveTo>
                    <a:pt x="3635603" y="2745455"/>
                  </a:moveTo>
                  <a:lnTo>
                    <a:pt x="3635603" y="2757170"/>
                  </a:lnTo>
                  <a:lnTo>
                    <a:pt x="3648804" y="2757170"/>
                  </a:lnTo>
                  <a:lnTo>
                    <a:pt x="3648804" y="2745455"/>
                  </a:lnTo>
                  <a:close/>
                  <a:moveTo>
                    <a:pt x="3843122" y="2734575"/>
                  </a:moveTo>
                  <a:lnTo>
                    <a:pt x="3843122" y="2747776"/>
                  </a:lnTo>
                  <a:lnTo>
                    <a:pt x="3856323" y="2747776"/>
                  </a:lnTo>
                  <a:lnTo>
                    <a:pt x="3856323" y="2734575"/>
                  </a:lnTo>
                  <a:close/>
                  <a:moveTo>
                    <a:pt x="3820491" y="2734575"/>
                  </a:moveTo>
                  <a:lnTo>
                    <a:pt x="3820491" y="2747776"/>
                  </a:lnTo>
                  <a:lnTo>
                    <a:pt x="3833692" y="2747776"/>
                  </a:lnTo>
                  <a:lnTo>
                    <a:pt x="3833692" y="2734575"/>
                  </a:lnTo>
                  <a:close/>
                  <a:moveTo>
                    <a:pt x="3797860" y="2734575"/>
                  </a:moveTo>
                  <a:lnTo>
                    <a:pt x="3797860" y="2747776"/>
                  </a:lnTo>
                  <a:lnTo>
                    <a:pt x="3811061" y="2747776"/>
                  </a:lnTo>
                  <a:lnTo>
                    <a:pt x="3811061" y="2734575"/>
                  </a:lnTo>
                  <a:close/>
                  <a:moveTo>
                    <a:pt x="3531608" y="2732003"/>
                  </a:moveTo>
                  <a:lnTo>
                    <a:pt x="3531608" y="2745203"/>
                  </a:lnTo>
                  <a:lnTo>
                    <a:pt x="3544810" y="2745203"/>
                  </a:lnTo>
                  <a:lnTo>
                    <a:pt x="3544810" y="2732003"/>
                  </a:lnTo>
                  <a:close/>
                  <a:moveTo>
                    <a:pt x="3952964" y="2731073"/>
                  </a:moveTo>
                  <a:lnTo>
                    <a:pt x="3952964" y="2744274"/>
                  </a:lnTo>
                  <a:lnTo>
                    <a:pt x="3966165" y="2744274"/>
                  </a:lnTo>
                  <a:lnTo>
                    <a:pt x="3966165" y="2731073"/>
                  </a:lnTo>
                  <a:close/>
                  <a:moveTo>
                    <a:pt x="3738667" y="2727032"/>
                  </a:moveTo>
                  <a:lnTo>
                    <a:pt x="3738667" y="2740233"/>
                  </a:lnTo>
                  <a:lnTo>
                    <a:pt x="3751868" y="2740233"/>
                  </a:lnTo>
                  <a:lnTo>
                    <a:pt x="3751868" y="2727032"/>
                  </a:lnTo>
                  <a:close/>
                  <a:moveTo>
                    <a:pt x="3662814" y="2718245"/>
                  </a:moveTo>
                  <a:lnTo>
                    <a:pt x="3662814" y="2731445"/>
                  </a:lnTo>
                  <a:lnTo>
                    <a:pt x="3676015" y="2731445"/>
                  </a:lnTo>
                  <a:lnTo>
                    <a:pt x="3676015" y="2718245"/>
                  </a:lnTo>
                  <a:close/>
                  <a:moveTo>
                    <a:pt x="3635603" y="2718245"/>
                  </a:moveTo>
                  <a:lnTo>
                    <a:pt x="3635603" y="2731445"/>
                  </a:lnTo>
                  <a:lnTo>
                    <a:pt x="3648804" y="2731445"/>
                  </a:lnTo>
                  <a:lnTo>
                    <a:pt x="3648804" y="2718245"/>
                  </a:lnTo>
                  <a:close/>
                  <a:moveTo>
                    <a:pt x="3999885" y="2717603"/>
                  </a:moveTo>
                  <a:lnTo>
                    <a:pt x="3999885" y="2730804"/>
                  </a:lnTo>
                  <a:lnTo>
                    <a:pt x="4013086" y="2730804"/>
                  </a:lnTo>
                  <a:lnTo>
                    <a:pt x="4013086" y="2717603"/>
                  </a:lnTo>
                  <a:close/>
                  <a:moveTo>
                    <a:pt x="3217496" y="2717603"/>
                  </a:moveTo>
                  <a:lnTo>
                    <a:pt x="3217496" y="2730804"/>
                  </a:lnTo>
                  <a:lnTo>
                    <a:pt x="3230698" y="2730804"/>
                  </a:lnTo>
                  <a:lnTo>
                    <a:pt x="3230698" y="2717603"/>
                  </a:lnTo>
                  <a:close/>
                  <a:moveTo>
                    <a:pt x="3798578" y="2709341"/>
                  </a:moveTo>
                  <a:lnTo>
                    <a:pt x="3798578" y="2722542"/>
                  </a:lnTo>
                  <a:lnTo>
                    <a:pt x="3811779" y="2722542"/>
                  </a:lnTo>
                  <a:lnTo>
                    <a:pt x="3811779" y="2709341"/>
                  </a:lnTo>
                  <a:close/>
                  <a:moveTo>
                    <a:pt x="3327458" y="2708443"/>
                  </a:moveTo>
                  <a:lnTo>
                    <a:pt x="3327458" y="2721644"/>
                  </a:lnTo>
                  <a:lnTo>
                    <a:pt x="3340659" y="2721644"/>
                  </a:lnTo>
                  <a:lnTo>
                    <a:pt x="3340659" y="2708443"/>
                  </a:lnTo>
                  <a:close/>
                  <a:moveTo>
                    <a:pt x="3282196" y="2708443"/>
                  </a:moveTo>
                  <a:lnTo>
                    <a:pt x="3282196" y="2721644"/>
                  </a:lnTo>
                  <a:lnTo>
                    <a:pt x="3295398" y="2721644"/>
                  </a:lnTo>
                  <a:lnTo>
                    <a:pt x="3295398" y="2708443"/>
                  </a:lnTo>
                  <a:close/>
                  <a:moveTo>
                    <a:pt x="3681404" y="2698327"/>
                  </a:moveTo>
                  <a:lnTo>
                    <a:pt x="3681404" y="2711528"/>
                  </a:lnTo>
                  <a:lnTo>
                    <a:pt x="3694604" y="2711528"/>
                  </a:lnTo>
                  <a:lnTo>
                    <a:pt x="3694604" y="2698327"/>
                  </a:lnTo>
                  <a:close/>
                  <a:moveTo>
                    <a:pt x="3566093" y="2698327"/>
                  </a:moveTo>
                  <a:lnTo>
                    <a:pt x="3566093" y="2711528"/>
                  </a:lnTo>
                  <a:lnTo>
                    <a:pt x="3579295" y="2711528"/>
                  </a:lnTo>
                  <a:lnTo>
                    <a:pt x="3579295" y="2698327"/>
                  </a:lnTo>
                  <a:close/>
                  <a:moveTo>
                    <a:pt x="3428188" y="2694703"/>
                  </a:moveTo>
                  <a:lnTo>
                    <a:pt x="3428188" y="2707904"/>
                  </a:lnTo>
                  <a:lnTo>
                    <a:pt x="3441120" y="2707904"/>
                  </a:lnTo>
                  <a:lnTo>
                    <a:pt x="3441120" y="2694703"/>
                  </a:lnTo>
                  <a:close/>
                  <a:moveTo>
                    <a:pt x="3522718" y="2686743"/>
                  </a:moveTo>
                  <a:lnTo>
                    <a:pt x="3522718" y="2699943"/>
                  </a:lnTo>
                  <a:lnTo>
                    <a:pt x="3535919" y="2699943"/>
                  </a:lnTo>
                  <a:lnTo>
                    <a:pt x="3535919" y="2686743"/>
                  </a:lnTo>
                  <a:close/>
                  <a:moveTo>
                    <a:pt x="3739745" y="2681772"/>
                  </a:moveTo>
                  <a:lnTo>
                    <a:pt x="3739745" y="2694973"/>
                  </a:lnTo>
                  <a:lnTo>
                    <a:pt x="3752946" y="2694973"/>
                  </a:lnTo>
                  <a:lnTo>
                    <a:pt x="3752946" y="2681772"/>
                  </a:lnTo>
                  <a:close/>
                  <a:moveTo>
                    <a:pt x="3305833" y="2681607"/>
                  </a:moveTo>
                  <a:lnTo>
                    <a:pt x="3305833" y="2694809"/>
                  </a:lnTo>
                  <a:lnTo>
                    <a:pt x="3319035" y="2694809"/>
                  </a:lnTo>
                  <a:lnTo>
                    <a:pt x="3319035" y="2681607"/>
                  </a:lnTo>
                  <a:close/>
                  <a:moveTo>
                    <a:pt x="4027096" y="2681233"/>
                  </a:moveTo>
                  <a:lnTo>
                    <a:pt x="4027096" y="2694434"/>
                  </a:lnTo>
                  <a:lnTo>
                    <a:pt x="4040297" y="2694434"/>
                  </a:lnTo>
                  <a:lnTo>
                    <a:pt x="4040297" y="2681233"/>
                  </a:lnTo>
                  <a:close/>
                  <a:moveTo>
                    <a:pt x="3190286" y="2681233"/>
                  </a:moveTo>
                  <a:lnTo>
                    <a:pt x="3190286" y="2694434"/>
                  </a:lnTo>
                  <a:lnTo>
                    <a:pt x="3203487" y="2694434"/>
                  </a:lnTo>
                  <a:lnTo>
                    <a:pt x="3203487" y="2681233"/>
                  </a:lnTo>
                  <a:close/>
                  <a:moveTo>
                    <a:pt x="3410137" y="2676653"/>
                  </a:moveTo>
                  <a:lnTo>
                    <a:pt x="3410137" y="2689585"/>
                  </a:lnTo>
                  <a:lnTo>
                    <a:pt x="3423338" y="2689585"/>
                  </a:lnTo>
                  <a:lnTo>
                    <a:pt x="3423338" y="2676653"/>
                  </a:lnTo>
                  <a:close/>
                  <a:moveTo>
                    <a:pt x="3590610" y="2671117"/>
                  </a:moveTo>
                  <a:lnTo>
                    <a:pt x="3590610" y="2684318"/>
                  </a:lnTo>
                  <a:lnTo>
                    <a:pt x="3603812" y="2684318"/>
                  </a:lnTo>
                  <a:lnTo>
                    <a:pt x="3603812" y="2671117"/>
                  </a:lnTo>
                  <a:close/>
                  <a:moveTo>
                    <a:pt x="3925753" y="2667493"/>
                  </a:moveTo>
                  <a:lnTo>
                    <a:pt x="3925753" y="2680695"/>
                  </a:lnTo>
                  <a:lnTo>
                    <a:pt x="3938954" y="2680695"/>
                  </a:lnTo>
                  <a:lnTo>
                    <a:pt x="3938954" y="2667493"/>
                  </a:lnTo>
                  <a:close/>
                  <a:moveTo>
                    <a:pt x="3635872" y="2662227"/>
                  </a:moveTo>
                  <a:lnTo>
                    <a:pt x="3635872" y="2675428"/>
                  </a:lnTo>
                  <a:lnTo>
                    <a:pt x="3649073" y="2675428"/>
                  </a:lnTo>
                  <a:lnTo>
                    <a:pt x="3649073" y="2662227"/>
                  </a:lnTo>
                  <a:close/>
                  <a:moveTo>
                    <a:pt x="3806751" y="2652945"/>
                  </a:moveTo>
                  <a:lnTo>
                    <a:pt x="3806751" y="2666147"/>
                  </a:lnTo>
                  <a:lnTo>
                    <a:pt x="3819952" y="2666147"/>
                  </a:lnTo>
                  <a:lnTo>
                    <a:pt x="3819952" y="2652945"/>
                  </a:lnTo>
                  <a:close/>
                  <a:moveTo>
                    <a:pt x="3558819" y="2641213"/>
                  </a:moveTo>
                  <a:lnTo>
                    <a:pt x="3558819" y="2654414"/>
                  </a:lnTo>
                  <a:lnTo>
                    <a:pt x="3572021" y="2654414"/>
                  </a:lnTo>
                  <a:lnTo>
                    <a:pt x="3572021" y="2641213"/>
                  </a:lnTo>
                  <a:close/>
                  <a:moveTo>
                    <a:pt x="3952964" y="2640283"/>
                  </a:moveTo>
                  <a:lnTo>
                    <a:pt x="3952964" y="2653484"/>
                  </a:lnTo>
                  <a:lnTo>
                    <a:pt x="3966165" y="2653484"/>
                  </a:lnTo>
                  <a:lnTo>
                    <a:pt x="3966165" y="2640283"/>
                  </a:lnTo>
                  <a:close/>
                  <a:moveTo>
                    <a:pt x="3739765" y="2632727"/>
                  </a:moveTo>
                  <a:lnTo>
                    <a:pt x="3739765" y="2645928"/>
                  </a:lnTo>
                  <a:lnTo>
                    <a:pt x="3752966" y="2645928"/>
                  </a:lnTo>
                  <a:lnTo>
                    <a:pt x="3752966" y="2632727"/>
                  </a:lnTo>
                  <a:close/>
                  <a:moveTo>
                    <a:pt x="5705344" y="2631424"/>
                  </a:moveTo>
                  <a:cubicBezTo>
                    <a:pt x="5432041" y="2631424"/>
                    <a:pt x="5210485" y="2852980"/>
                    <a:pt x="5210485" y="3126283"/>
                  </a:cubicBezTo>
                  <a:cubicBezTo>
                    <a:pt x="5210485" y="3211690"/>
                    <a:pt x="5232122" y="3292044"/>
                    <a:pt x="5270212" y="3362162"/>
                  </a:cubicBezTo>
                  <a:lnTo>
                    <a:pt x="5272707" y="3366269"/>
                  </a:lnTo>
                  <a:lnTo>
                    <a:pt x="5287146" y="3366269"/>
                  </a:lnTo>
                  <a:lnTo>
                    <a:pt x="5287146" y="3197199"/>
                  </a:lnTo>
                  <a:lnTo>
                    <a:pt x="5350459" y="3197199"/>
                  </a:lnTo>
                  <a:lnTo>
                    <a:pt x="5350459" y="3366269"/>
                  </a:lnTo>
                  <a:lnTo>
                    <a:pt x="5369509" y="3366269"/>
                  </a:lnTo>
                  <a:lnTo>
                    <a:pt x="5369509" y="3197199"/>
                  </a:lnTo>
                  <a:lnTo>
                    <a:pt x="5369627" y="3197199"/>
                  </a:lnTo>
                  <a:lnTo>
                    <a:pt x="5369627" y="3366269"/>
                  </a:lnTo>
                  <a:lnTo>
                    <a:pt x="5379503" y="3366269"/>
                  </a:lnTo>
                  <a:lnTo>
                    <a:pt x="5379503" y="2995530"/>
                  </a:lnTo>
                  <a:lnTo>
                    <a:pt x="5465047" y="2954747"/>
                  </a:lnTo>
                  <a:lnTo>
                    <a:pt x="5465047" y="3366269"/>
                  </a:lnTo>
                  <a:lnTo>
                    <a:pt x="5484096" y="3366269"/>
                  </a:lnTo>
                  <a:lnTo>
                    <a:pt x="5484096" y="3031785"/>
                  </a:lnTo>
                  <a:lnTo>
                    <a:pt x="5497568" y="3031785"/>
                  </a:lnTo>
                  <a:lnTo>
                    <a:pt x="5497568" y="2986457"/>
                  </a:lnTo>
                  <a:lnTo>
                    <a:pt x="5538384" y="2959315"/>
                  </a:lnTo>
                  <a:lnTo>
                    <a:pt x="5579201" y="2986457"/>
                  </a:lnTo>
                  <a:lnTo>
                    <a:pt x="5579201" y="3031785"/>
                  </a:lnTo>
                  <a:lnTo>
                    <a:pt x="5592940" y="3031785"/>
                  </a:lnTo>
                  <a:lnTo>
                    <a:pt x="5592940" y="3366269"/>
                  </a:lnTo>
                  <a:lnTo>
                    <a:pt x="5612088" y="3366269"/>
                  </a:lnTo>
                  <a:lnTo>
                    <a:pt x="5612088" y="3349467"/>
                  </a:lnTo>
                  <a:lnTo>
                    <a:pt x="5611991" y="3349467"/>
                  </a:lnTo>
                  <a:lnTo>
                    <a:pt x="5611991" y="3204325"/>
                  </a:lnTo>
                  <a:lnTo>
                    <a:pt x="5630850" y="3204325"/>
                  </a:lnTo>
                  <a:lnTo>
                    <a:pt x="5630850" y="3184591"/>
                  </a:lnTo>
                  <a:lnTo>
                    <a:pt x="5716390" y="3157448"/>
                  </a:lnTo>
                  <a:lnTo>
                    <a:pt x="5801929" y="3184591"/>
                  </a:lnTo>
                  <a:lnTo>
                    <a:pt x="5801929" y="3204325"/>
                  </a:lnTo>
                  <a:lnTo>
                    <a:pt x="5819710" y="3204325"/>
                  </a:lnTo>
                  <a:lnTo>
                    <a:pt x="5819710" y="3349467"/>
                  </a:lnTo>
                  <a:lnTo>
                    <a:pt x="5819612" y="3349467"/>
                  </a:lnTo>
                  <a:lnTo>
                    <a:pt x="5819612" y="3366269"/>
                  </a:lnTo>
                  <a:lnTo>
                    <a:pt x="5838760" y="3366269"/>
                  </a:lnTo>
                  <a:lnTo>
                    <a:pt x="5838760" y="3211477"/>
                  </a:lnTo>
                  <a:lnTo>
                    <a:pt x="5875401" y="3211477"/>
                  </a:lnTo>
                  <a:lnTo>
                    <a:pt x="5875401" y="3366269"/>
                  </a:lnTo>
                  <a:lnTo>
                    <a:pt x="5894450" y="3366269"/>
                  </a:lnTo>
                  <a:lnTo>
                    <a:pt x="5894450" y="3003497"/>
                  </a:lnTo>
                  <a:lnTo>
                    <a:pt x="5975814" y="3003497"/>
                  </a:lnTo>
                  <a:lnTo>
                    <a:pt x="5975814" y="3366269"/>
                  </a:lnTo>
                  <a:lnTo>
                    <a:pt x="5994863" y="3366269"/>
                  </a:lnTo>
                  <a:lnTo>
                    <a:pt x="5994863" y="2850475"/>
                  </a:lnTo>
                  <a:lnTo>
                    <a:pt x="6008603" y="2850475"/>
                  </a:lnTo>
                  <a:lnTo>
                    <a:pt x="6008603" y="2832425"/>
                  </a:lnTo>
                  <a:lnTo>
                    <a:pt x="6090236" y="2832425"/>
                  </a:lnTo>
                  <a:lnTo>
                    <a:pt x="6090236" y="2850475"/>
                  </a:lnTo>
                  <a:lnTo>
                    <a:pt x="6103707" y="2850475"/>
                  </a:lnTo>
                  <a:lnTo>
                    <a:pt x="6103707" y="3197199"/>
                  </a:lnTo>
                  <a:lnTo>
                    <a:pt x="6164099" y="3197199"/>
                  </a:lnTo>
                  <a:lnTo>
                    <a:pt x="6164099" y="3311297"/>
                  </a:lnTo>
                  <a:lnTo>
                    <a:pt x="6177955" y="3273439"/>
                  </a:lnTo>
                  <a:cubicBezTo>
                    <a:pt x="6192414" y="3226953"/>
                    <a:pt x="6200203" y="3177527"/>
                    <a:pt x="6200203" y="3126283"/>
                  </a:cubicBezTo>
                  <a:cubicBezTo>
                    <a:pt x="6200203" y="2852980"/>
                    <a:pt x="5978647" y="2631424"/>
                    <a:pt x="5705344" y="2631424"/>
                  </a:cubicBezTo>
                  <a:close/>
                  <a:moveTo>
                    <a:pt x="3291087" y="2626813"/>
                  </a:moveTo>
                  <a:lnTo>
                    <a:pt x="3291087" y="2640014"/>
                  </a:lnTo>
                  <a:lnTo>
                    <a:pt x="3304288" y="2640014"/>
                  </a:lnTo>
                  <a:lnTo>
                    <a:pt x="3304288" y="2626813"/>
                  </a:lnTo>
                  <a:close/>
                  <a:moveTo>
                    <a:pt x="3833961" y="2625736"/>
                  </a:moveTo>
                  <a:lnTo>
                    <a:pt x="3833961" y="2638937"/>
                  </a:lnTo>
                  <a:lnTo>
                    <a:pt x="3847163" y="2638937"/>
                  </a:lnTo>
                  <a:lnTo>
                    <a:pt x="3847163" y="2625736"/>
                  </a:lnTo>
                  <a:close/>
                  <a:moveTo>
                    <a:pt x="3683550" y="2625672"/>
                  </a:moveTo>
                  <a:lnTo>
                    <a:pt x="3683550" y="2638873"/>
                  </a:lnTo>
                  <a:lnTo>
                    <a:pt x="3696752" y="2638873"/>
                  </a:lnTo>
                  <a:lnTo>
                    <a:pt x="3696752" y="2625672"/>
                  </a:lnTo>
                  <a:close/>
                  <a:moveTo>
                    <a:pt x="3916593" y="2603914"/>
                  </a:moveTo>
                  <a:lnTo>
                    <a:pt x="3916593" y="2617115"/>
                  </a:lnTo>
                  <a:lnTo>
                    <a:pt x="3929794" y="2617115"/>
                  </a:lnTo>
                  <a:lnTo>
                    <a:pt x="3929794" y="2603914"/>
                  </a:lnTo>
                  <a:close/>
                  <a:moveTo>
                    <a:pt x="3318298" y="2599604"/>
                  </a:moveTo>
                  <a:lnTo>
                    <a:pt x="3318298" y="2612805"/>
                  </a:lnTo>
                  <a:lnTo>
                    <a:pt x="3331500" y="2612805"/>
                  </a:lnTo>
                  <a:lnTo>
                    <a:pt x="3331500" y="2599604"/>
                  </a:lnTo>
                  <a:close/>
                  <a:moveTo>
                    <a:pt x="3943804" y="2576704"/>
                  </a:moveTo>
                  <a:lnTo>
                    <a:pt x="3943804" y="2589905"/>
                  </a:lnTo>
                  <a:lnTo>
                    <a:pt x="3957005" y="2589905"/>
                  </a:lnTo>
                  <a:lnTo>
                    <a:pt x="3957005" y="2576704"/>
                  </a:lnTo>
                  <a:close/>
                  <a:moveTo>
                    <a:pt x="3916593" y="2576704"/>
                  </a:moveTo>
                  <a:lnTo>
                    <a:pt x="3916593" y="2589905"/>
                  </a:lnTo>
                  <a:lnTo>
                    <a:pt x="3929794" y="2589905"/>
                  </a:lnTo>
                  <a:lnTo>
                    <a:pt x="3929794" y="2576704"/>
                  </a:lnTo>
                  <a:close/>
                  <a:moveTo>
                    <a:pt x="3833961" y="2559732"/>
                  </a:moveTo>
                  <a:lnTo>
                    <a:pt x="3833961" y="2572933"/>
                  </a:lnTo>
                  <a:lnTo>
                    <a:pt x="3847163" y="2572933"/>
                  </a:lnTo>
                  <a:lnTo>
                    <a:pt x="3847163" y="2559732"/>
                  </a:lnTo>
                  <a:close/>
                  <a:moveTo>
                    <a:pt x="3806751" y="2535216"/>
                  </a:moveTo>
                  <a:lnTo>
                    <a:pt x="3806751" y="2548417"/>
                  </a:lnTo>
                  <a:lnTo>
                    <a:pt x="3819952" y="2548417"/>
                  </a:lnTo>
                  <a:lnTo>
                    <a:pt x="3819952" y="2535216"/>
                  </a:lnTo>
                  <a:close/>
                  <a:moveTo>
                    <a:pt x="3437348" y="2522554"/>
                  </a:moveTo>
                  <a:lnTo>
                    <a:pt x="3437348" y="2535755"/>
                  </a:lnTo>
                  <a:lnTo>
                    <a:pt x="3450549" y="2535755"/>
                  </a:lnTo>
                  <a:lnTo>
                    <a:pt x="3450549" y="2522554"/>
                  </a:lnTo>
                  <a:close/>
                  <a:moveTo>
                    <a:pt x="3410137" y="2522554"/>
                  </a:moveTo>
                  <a:lnTo>
                    <a:pt x="3410137" y="2535755"/>
                  </a:lnTo>
                  <a:lnTo>
                    <a:pt x="3423338" y="2535755"/>
                  </a:lnTo>
                  <a:lnTo>
                    <a:pt x="3423338" y="2522554"/>
                  </a:lnTo>
                  <a:close/>
                  <a:moveTo>
                    <a:pt x="3318298" y="2509084"/>
                  </a:moveTo>
                  <a:lnTo>
                    <a:pt x="3318298" y="2522284"/>
                  </a:lnTo>
                  <a:lnTo>
                    <a:pt x="3331500" y="2522284"/>
                  </a:lnTo>
                  <a:lnTo>
                    <a:pt x="3331500" y="2509084"/>
                  </a:lnTo>
                  <a:close/>
                  <a:moveTo>
                    <a:pt x="3291087" y="2509084"/>
                  </a:moveTo>
                  <a:lnTo>
                    <a:pt x="3291087" y="2522284"/>
                  </a:lnTo>
                  <a:lnTo>
                    <a:pt x="3304288" y="2522284"/>
                  </a:lnTo>
                  <a:lnTo>
                    <a:pt x="3304288" y="2509084"/>
                  </a:lnTo>
                  <a:close/>
                  <a:moveTo>
                    <a:pt x="3797860" y="2489956"/>
                  </a:moveTo>
                  <a:lnTo>
                    <a:pt x="3797860" y="2503157"/>
                  </a:lnTo>
                  <a:lnTo>
                    <a:pt x="3811061" y="2503157"/>
                  </a:lnTo>
                  <a:lnTo>
                    <a:pt x="3811061" y="2489956"/>
                  </a:lnTo>
                  <a:close/>
                  <a:moveTo>
                    <a:pt x="3924406" y="2487801"/>
                  </a:moveTo>
                  <a:lnTo>
                    <a:pt x="3924406" y="2501001"/>
                  </a:lnTo>
                  <a:lnTo>
                    <a:pt x="3937607" y="2501001"/>
                  </a:lnTo>
                  <a:lnTo>
                    <a:pt x="3937607" y="2487801"/>
                  </a:lnTo>
                  <a:close/>
                  <a:moveTo>
                    <a:pt x="3455399" y="2477294"/>
                  </a:moveTo>
                  <a:lnTo>
                    <a:pt x="3455399" y="2490495"/>
                  </a:lnTo>
                  <a:lnTo>
                    <a:pt x="3468600" y="2490495"/>
                  </a:lnTo>
                  <a:lnTo>
                    <a:pt x="3468600" y="2477294"/>
                  </a:lnTo>
                  <a:close/>
                  <a:moveTo>
                    <a:pt x="3943804" y="2468134"/>
                  </a:moveTo>
                  <a:lnTo>
                    <a:pt x="3943804" y="2481335"/>
                  </a:lnTo>
                  <a:lnTo>
                    <a:pt x="3957005" y="2481335"/>
                  </a:lnTo>
                  <a:lnTo>
                    <a:pt x="3957005" y="2468134"/>
                  </a:lnTo>
                  <a:close/>
                  <a:moveTo>
                    <a:pt x="3282196" y="2463824"/>
                  </a:moveTo>
                  <a:lnTo>
                    <a:pt x="3282196" y="2477025"/>
                  </a:lnTo>
                  <a:lnTo>
                    <a:pt x="3295398" y="2477025"/>
                  </a:lnTo>
                  <a:lnTo>
                    <a:pt x="3295398" y="2463824"/>
                  </a:lnTo>
                  <a:close/>
                  <a:moveTo>
                    <a:pt x="3833961" y="2444427"/>
                  </a:moveTo>
                  <a:lnTo>
                    <a:pt x="3833961" y="2457627"/>
                  </a:lnTo>
                  <a:lnTo>
                    <a:pt x="3847163" y="2457627"/>
                  </a:lnTo>
                  <a:lnTo>
                    <a:pt x="3847163" y="2444427"/>
                  </a:lnTo>
                  <a:close/>
                  <a:moveTo>
                    <a:pt x="3419027" y="2432034"/>
                  </a:moveTo>
                  <a:lnTo>
                    <a:pt x="3419027" y="2445235"/>
                  </a:lnTo>
                  <a:lnTo>
                    <a:pt x="3432229" y="2445235"/>
                  </a:lnTo>
                  <a:lnTo>
                    <a:pt x="3432229" y="2432034"/>
                  </a:lnTo>
                  <a:close/>
                  <a:moveTo>
                    <a:pt x="3318298" y="2418295"/>
                  </a:moveTo>
                  <a:lnTo>
                    <a:pt x="3318298" y="2431496"/>
                  </a:lnTo>
                  <a:lnTo>
                    <a:pt x="3331500" y="2431496"/>
                  </a:lnTo>
                  <a:lnTo>
                    <a:pt x="3331500" y="2418295"/>
                  </a:lnTo>
                  <a:close/>
                  <a:moveTo>
                    <a:pt x="3952964" y="2386505"/>
                  </a:moveTo>
                  <a:lnTo>
                    <a:pt x="3952964" y="2399705"/>
                  </a:lnTo>
                  <a:lnTo>
                    <a:pt x="3966165" y="2399705"/>
                  </a:lnTo>
                  <a:lnTo>
                    <a:pt x="3966165" y="2386505"/>
                  </a:lnTo>
                  <a:close/>
                  <a:moveTo>
                    <a:pt x="3907432" y="2386505"/>
                  </a:moveTo>
                  <a:lnTo>
                    <a:pt x="3907432" y="2399705"/>
                  </a:lnTo>
                  <a:lnTo>
                    <a:pt x="3920634" y="2399705"/>
                  </a:lnTo>
                  <a:lnTo>
                    <a:pt x="3920634" y="2386505"/>
                  </a:lnTo>
                  <a:close/>
                  <a:moveTo>
                    <a:pt x="5349339" y="2316132"/>
                  </a:moveTo>
                  <a:lnTo>
                    <a:pt x="5264845" y="2519374"/>
                  </a:lnTo>
                  <a:lnTo>
                    <a:pt x="5288321" y="2554590"/>
                  </a:lnTo>
                  <a:lnTo>
                    <a:pt x="5308594" y="2537863"/>
                  </a:lnTo>
                  <a:cubicBezTo>
                    <a:pt x="5346346" y="2512359"/>
                    <a:pt x="5386683" y="2490392"/>
                    <a:pt x="5429131" y="2472438"/>
                  </a:cubicBezTo>
                  <a:lnTo>
                    <a:pt x="5449351" y="2466161"/>
                  </a:lnTo>
                  <a:close/>
                  <a:moveTo>
                    <a:pt x="3966434" y="2277934"/>
                  </a:moveTo>
                  <a:lnTo>
                    <a:pt x="3966434" y="2291135"/>
                  </a:lnTo>
                  <a:lnTo>
                    <a:pt x="3979636" y="2291135"/>
                  </a:lnTo>
                  <a:lnTo>
                    <a:pt x="3979636" y="2277934"/>
                  </a:lnTo>
                  <a:close/>
                  <a:moveTo>
                    <a:pt x="3943804" y="2277934"/>
                  </a:moveTo>
                  <a:lnTo>
                    <a:pt x="3943804" y="2291135"/>
                  </a:lnTo>
                  <a:lnTo>
                    <a:pt x="3957005" y="2291135"/>
                  </a:lnTo>
                  <a:lnTo>
                    <a:pt x="3957005" y="2277934"/>
                  </a:lnTo>
                  <a:close/>
                  <a:moveTo>
                    <a:pt x="3921172" y="2277934"/>
                  </a:moveTo>
                  <a:lnTo>
                    <a:pt x="3921172" y="2291135"/>
                  </a:lnTo>
                  <a:lnTo>
                    <a:pt x="3934374" y="2291135"/>
                  </a:lnTo>
                  <a:lnTo>
                    <a:pt x="3934374" y="2277934"/>
                  </a:lnTo>
                  <a:close/>
                  <a:moveTo>
                    <a:pt x="5189417" y="2076233"/>
                  </a:moveTo>
                  <a:lnTo>
                    <a:pt x="5104923" y="2279474"/>
                  </a:lnTo>
                  <a:lnTo>
                    <a:pt x="5205946" y="2431019"/>
                  </a:lnTo>
                  <a:lnTo>
                    <a:pt x="5290439" y="2227778"/>
                  </a:lnTo>
                  <a:close/>
                  <a:moveTo>
                    <a:pt x="3595013" y="2039127"/>
                  </a:moveTo>
                  <a:cubicBezTo>
                    <a:pt x="3321710" y="2039127"/>
                    <a:pt x="3100154" y="2260683"/>
                    <a:pt x="3100154" y="2533986"/>
                  </a:cubicBezTo>
                  <a:cubicBezTo>
                    <a:pt x="3100154" y="2619393"/>
                    <a:pt x="3121791" y="2699747"/>
                    <a:pt x="3159881" y="2769865"/>
                  </a:cubicBezTo>
                  <a:lnTo>
                    <a:pt x="3162376" y="2773972"/>
                  </a:lnTo>
                  <a:lnTo>
                    <a:pt x="3176815" y="2773972"/>
                  </a:lnTo>
                  <a:lnTo>
                    <a:pt x="3176815" y="2604902"/>
                  </a:lnTo>
                  <a:lnTo>
                    <a:pt x="3240128" y="2604902"/>
                  </a:lnTo>
                  <a:lnTo>
                    <a:pt x="3240128" y="2773972"/>
                  </a:lnTo>
                  <a:lnTo>
                    <a:pt x="3259178" y="2773972"/>
                  </a:lnTo>
                  <a:lnTo>
                    <a:pt x="3259178" y="2604902"/>
                  </a:lnTo>
                  <a:lnTo>
                    <a:pt x="3259296" y="2604902"/>
                  </a:lnTo>
                  <a:lnTo>
                    <a:pt x="3259296" y="2773972"/>
                  </a:lnTo>
                  <a:lnTo>
                    <a:pt x="3269172" y="2773972"/>
                  </a:lnTo>
                  <a:lnTo>
                    <a:pt x="3269172" y="2403233"/>
                  </a:lnTo>
                  <a:lnTo>
                    <a:pt x="3354716" y="2362450"/>
                  </a:lnTo>
                  <a:lnTo>
                    <a:pt x="3354716" y="2773972"/>
                  </a:lnTo>
                  <a:lnTo>
                    <a:pt x="3373765" y="2773972"/>
                  </a:lnTo>
                  <a:lnTo>
                    <a:pt x="3373765" y="2439488"/>
                  </a:lnTo>
                  <a:lnTo>
                    <a:pt x="3387237" y="2439488"/>
                  </a:lnTo>
                  <a:lnTo>
                    <a:pt x="3387237" y="2394160"/>
                  </a:lnTo>
                  <a:lnTo>
                    <a:pt x="3428053" y="2367018"/>
                  </a:lnTo>
                  <a:lnTo>
                    <a:pt x="3468870" y="2394160"/>
                  </a:lnTo>
                  <a:lnTo>
                    <a:pt x="3468870" y="2439488"/>
                  </a:lnTo>
                  <a:lnTo>
                    <a:pt x="3482609" y="2439488"/>
                  </a:lnTo>
                  <a:lnTo>
                    <a:pt x="3482609" y="2773972"/>
                  </a:lnTo>
                  <a:lnTo>
                    <a:pt x="3501757" y="2773972"/>
                  </a:lnTo>
                  <a:lnTo>
                    <a:pt x="3501757" y="2757170"/>
                  </a:lnTo>
                  <a:lnTo>
                    <a:pt x="3501660" y="2757170"/>
                  </a:lnTo>
                  <a:lnTo>
                    <a:pt x="3501660" y="2612028"/>
                  </a:lnTo>
                  <a:lnTo>
                    <a:pt x="3520519" y="2612028"/>
                  </a:lnTo>
                  <a:lnTo>
                    <a:pt x="3520519" y="2592294"/>
                  </a:lnTo>
                  <a:lnTo>
                    <a:pt x="3606059" y="2565151"/>
                  </a:lnTo>
                  <a:lnTo>
                    <a:pt x="3691598" y="2592294"/>
                  </a:lnTo>
                  <a:lnTo>
                    <a:pt x="3691598" y="2612028"/>
                  </a:lnTo>
                  <a:lnTo>
                    <a:pt x="3709379" y="2612028"/>
                  </a:lnTo>
                  <a:lnTo>
                    <a:pt x="3709379" y="2757170"/>
                  </a:lnTo>
                  <a:lnTo>
                    <a:pt x="3709281" y="2757170"/>
                  </a:lnTo>
                  <a:lnTo>
                    <a:pt x="3709281" y="2773972"/>
                  </a:lnTo>
                  <a:lnTo>
                    <a:pt x="3728429" y="2773972"/>
                  </a:lnTo>
                  <a:lnTo>
                    <a:pt x="3728429" y="2619180"/>
                  </a:lnTo>
                  <a:lnTo>
                    <a:pt x="3765070" y="2619180"/>
                  </a:lnTo>
                  <a:lnTo>
                    <a:pt x="3765070" y="2773972"/>
                  </a:lnTo>
                  <a:lnTo>
                    <a:pt x="3784119" y="2773972"/>
                  </a:lnTo>
                  <a:lnTo>
                    <a:pt x="3784119" y="2411200"/>
                  </a:lnTo>
                  <a:lnTo>
                    <a:pt x="3865483" y="2411200"/>
                  </a:lnTo>
                  <a:lnTo>
                    <a:pt x="3865483" y="2773972"/>
                  </a:lnTo>
                  <a:lnTo>
                    <a:pt x="3884532" y="2773972"/>
                  </a:lnTo>
                  <a:lnTo>
                    <a:pt x="3884532" y="2258178"/>
                  </a:lnTo>
                  <a:lnTo>
                    <a:pt x="3898272" y="2258178"/>
                  </a:lnTo>
                  <a:lnTo>
                    <a:pt x="3898272" y="2240128"/>
                  </a:lnTo>
                  <a:lnTo>
                    <a:pt x="3979905" y="2240128"/>
                  </a:lnTo>
                  <a:lnTo>
                    <a:pt x="3979905" y="2258178"/>
                  </a:lnTo>
                  <a:lnTo>
                    <a:pt x="3993376" y="2258178"/>
                  </a:lnTo>
                  <a:lnTo>
                    <a:pt x="3993376" y="2604902"/>
                  </a:lnTo>
                  <a:lnTo>
                    <a:pt x="4053768" y="2604902"/>
                  </a:lnTo>
                  <a:lnTo>
                    <a:pt x="4053768" y="2719000"/>
                  </a:lnTo>
                  <a:lnTo>
                    <a:pt x="4067624" y="2681142"/>
                  </a:lnTo>
                  <a:cubicBezTo>
                    <a:pt x="4082083" y="2634656"/>
                    <a:pt x="4089872" y="2585230"/>
                    <a:pt x="4089872" y="2533986"/>
                  </a:cubicBezTo>
                  <a:cubicBezTo>
                    <a:pt x="4089872" y="2260683"/>
                    <a:pt x="3868316" y="2039127"/>
                    <a:pt x="3595013" y="2039127"/>
                  </a:cubicBezTo>
                  <a:close/>
                  <a:moveTo>
                    <a:pt x="5029495" y="1836333"/>
                  </a:moveTo>
                  <a:lnTo>
                    <a:pt x="4945001" y="2039574"/>
                  </a:lnTo>
                  <a:lnTo>
                    <a:pt x="5046024" y="2191119"/>
                  </a:lnTo>
                  <a:lnTo>
                    <a:pt x="5130518" y="1987878"/>
                  </a:lnTo>
                  <a:close/>
                  <a:moveTo>
                    <a:pt x="4869573" y="1596434"/>
                  </a:moveTo>
                  <a:lnTo>
                    <a:pt x="4785080" y="1799675"/>
                  </a:lnTo>
                  <a:lnTo>
                    <a:pt x="4886102" y="1951220"/>
                  </a:lnTo>
                  <a:lnTo>
                    <a:pt x="4970596" y="1747978"/>
                  </a:lnTo>
                  <a:close/>
                  <a:moveTo>
                    <a:pt x="4354239" y="1367130"/>
                  </a:moveTo>
                  <a:lnTo>
                    <a:pt x="4232882" y="1404801"/>
                  </a:lnTo>
                  <a:cubicBezTo>
                    <a:pt x="4186688" y="1414254"/>
                    <a:pt x="4138859" y="1419218"/>
                    <a:pt x="4089871" y="1419218"/>
                  </a:cubicBezTo>
                  <a:lnTo>
                    <a:pt x="4076976" y="1417918"/>
                  </a:lnTo>
                  <a:lnTo>
                    <a:pt x="3973871" y="1936163"/>
                  </a:lnTo>
                  <a:lnTo>
                    <a:pt x="4046390" y="1986416"/>
                  </a:lnTo>
                  <a:cubicBezTo>
                    <a:pt x="4169052" y="2087646"/>
                    <a:pt x="4257120" y="2229296"/>
                    <a:pt x="4290204" y="2390974"/>
                  </a:cubicBezTo>
                  <a:lnTo>
                    <a:pt x="4298619" y="2474446"/>
                  </a:lnTo>
                  <a:lnTo>
                    <a:pt x="5121766" y="2723665"/>
                  </a:lnTo>
                  <a:lnTo>
                    <a:pt x="5197413" y="2631981"/>
                  </a:lnTo>
                  <a:close/>
                  <a:moveTo>
                    <a:pt x="4709652" y="1356534"/>
                  </a:moveTo>
                  <a:lnTo>
                    <a:pt x="4625158" y="1559775"/>
                  </a:lnTo>
                  <a:lnTo>
                    <a:pt x="4726181" y="1711320"/>
                  </a:lnTo>
                  <a:lnTo>
                    <a:pt x="4810674" y="1508079"/>
                  </a:lnTo>
                  <a:close/>
                  <a:moveTo>
                    <a:pt x="4603393" y="1197134"/>
                  </a:moveTo>
                  <a:lnTo>
                    <a:pt x="4591640" y="1211378"/>
                  </a:lnTo>
                  <a:cubicBezTo>
                    <a:pt x="4559537" y="1243482"/>
                    <a:pt x="4524372" y="1272523"/>
                    <a:pt x="4486620" y="1298028"/>
                  </a:cubicBezTo>
                  <a:lnTo>
                    <a:pt x="4470735" y="1306650"/>
                  </a:lnTo>
                  <a:lnTo>
                    <a:pt x="4465236" y="1319876"/>
                  </a:lnTo>
                  <a:lnTo>
                    <a:pt x="4566259" y="1471421"/>
                  </a:lnTo>
                  <a:lnTo>
                    <a:pt x="4650753" y="1268180"/>
                  </a:lnTo>
                  <a:close/>
                  <a:moveTo>
                    <a:pt x="3739729" y="1059281"/>
                  </a:moveTo>
                  <a:lnTo>
                    <a:pt x="3739954" y="1059528"/>
                  </a:lnTo>
                  <a:cubicBezTo>
                    <a:pt x="3829506" y="1149080"/>
                    <a:pt x="3953221" y="1204469"/>
                    <a:pt x="4089872" y="1204469"/>
                  </a:cubicBezTo>
                  <a:cubicBezTo>
                    <a:pt x="4226524" y="1204469"/>
                    <a:pt x="4350239" y="1149080"/>
                    <a:pt x="4439790" y="1059528"/>
                  </a:cubicBezTo>
                  <a:lnTo>
                    <a:pt x="4440015" y="1059281"/>
                  </a:lnTo>
                  <a:close/>
                  <a:moveTo>
                    <a:pt x="4511119" y="930552"/>
                  </a:moveTo>
                  <a:lnTo>
                    <a:pt x="4511119" y="943753"/>
                  </a:lnTo>
                  <a:lnTo>
                    <a:pt x="4524321" y="943753"/>
                  </a:lnTo>
                  <a:lnTo>
                    <a:pt x="4524321" y="930552"/>
                  </a:lnTo>
                  <a:close/>
                  <a:moveTo>
                    <a:pt x="4337690" y="930552"/>
                  </a:moveTo>
                  <a:lnTo>
                    <a:pt x="4337690" y="943753"/>
                  </a:lnTo>
                  <a:lnTo>
                    <a:pt x="4350891" y="943753"/>
                  </a:lnTo>
                  <a:lnTo>
                    <a:pt x="4350891" y="930552"/>
                  </a:lnTo>
                  <a:close/>
                  <a:moveTo>
                    <a:pt x="3952964" y="930552"/>
                  </a:moveTo>
                  <a:lnTo>
                    <a:pt x="3952964" y="943753"/>
                  </a:lnTo>
                  <a:lnTo>
                    <a:pt x="3966166" y="943753"/>
                  </a:lnTo>
                  <a:lnTo>
                    <a:pt x="3966166" y="930552"/>
                  </a:lnTo>
                  <a:close/>
                  <a:moveTo>
                    <a:pt x="3904082" y="930552"/>
                  </a:moveTo>
                  <a:lnTo>
                    <a:pt x="3904082" y="943753"/>
                  </a:lnTo>
                  <a:lnTo>
                    <a:pt x="3917284" y="943753"/>
                  </a:lnTo>
                  <a:lnTo>
                    <a:pt x="3917284" y="930552"/>
                  </a:lnTo>
                  <a:close/>
                  <a:moveTo>
                    <a:pt x="3822317" y="930552"/>
                  </a:moveTo>
                  <a:lnTo>
                    <a:pt x="3822317" y="943753"/>
                  </a:lnTo>
                  <a:lnTo>
                    <a:pt x="3835518" y="943753"/>
                  </a:lnTo>
                  <a:lnTo>
                    <a:pt x="3835518" y="930552"/>
                  </a:lnTo>
                  <a:close/>
                  <a:moveTo>
                    <a:pt x="3777055" y="930552"/>
                  </a:moveTo>
                  <a:lnTo>
                    <a:pt x="3777055" y="943753"/>
                  </a:lnTo>
                  <a:lnTo>
                    <a:pt x="3790257" y="943753"/>
                  </a:lnTo>
                  <a:lnTo>
                    <a:pt x="3790257" y="930552"/>
                  </a:lnTo>
                  <a:close/>
                  <a:moveTo>
                    <a:pt x="3695981" y="930552"/>
                  </a:moveTo>
                  <a:lnTo>
                    <a:pt x="3695981" y="943753"/>
                  </a:lnTo>
                  <a:lnTo>
                    <a:pt x="3709181" y="943753"/>
                  </a:lnTo>
                  <a:lnTo>
                    <a:pt x="3709181" y="930552"/>
                  </a:lnTo>
                  <a:close/>
                  <a:moveTo>
                    <a:pt x="4130462" y="921079"/>
                  </a:moveTo>
                  <a:lnTo>
                    <a:pt x="4130462" y="932794"/>
                  </a:lnTo>
                  <a:lnTo>
                    <a:pt x="4143663" y="932794"/>
                  </a:lnTo>
                  <a:lnTo>
                    <a:pt x="4143663" y="921079"/>
                  </a:lnTo>
                  <a:close/>
                  <a:moveTo>
                    <a:pt x="4337981" y="910199"/>
                  </a:moveTo>
                  <a:lnTo>
                    <a:pt x="4337981" y="923400"/>
                  </a:lnTo>
                  <a:lnTo>
                    <a:pt x="4351182" y="923400"/>
                  </a:lnTo>
                  <a:lnTo>
                    <a:pt x="4351182" y="910199"/>
                  </a:lnTo>
                  <a:close/>
                  <a:moveTo>
                    <a:pt x="4315350" y="910199"/>
                  </a:moveTo>
                  <a:lnTo>
                    <a:pt x="4315350" y="923400"/>
                  </a:lnTo>
                  <a:lnTo>
                    <a:pt x="4328551" y="923400"/>
                  </a:lnTo>
                  <a:lnTo>
                    <a:pt x="4328551" y="910199"/>
                  </a:lnTo>
                  <a:close/>
                  <a:moveTo>
                    <a:pt x="4292719" y="910199"/>
                  </a:moveTo>
                  <a:lnTo>
                    <a:pt x="4292719" y="923400"/>
                  </a:lnTo>
                  <a:lnTo>
                    <a:pt x="4305920" y="923400"/>
                  </a:lnTo>
                  <a:lnTo>
                    <a:pt x="4305920" y="910199"/>
                  </a:lnTo>
                  <a:close/>
                  <a:moveTo>
                    <a:pt x="4026467" y="907627"/>
                  </a:moveTo>
                  <a:lnTo>
                    <a:pt x="4026467" y="920827"/>
                  </a:lnTo>
                  <a:lnTo>
                    <a:pt x="4039669" y="920827"/>
                  </a:lnTo>
                  <a:lnTo>
                    <a:pt x="4039669" y="907627"/>
                  </a:lnTo>
                  <a:close/>
                  <a:moveTo>
                    <a:pt x="4447823" y="906697"/>
                  </a:moveTo>
                  <a:lnTo>
                    <a:pt x="4447823" y="919898"/>
                  </a:lnTo>
                  <a:lnTo>
                    <a:pt x="4461024" y="919898"/>
                  </a:lnTo>
                  <a:lnTo>
                    <a:pt x="4461024" y="906697"/>
                  </a:lnTo>
                  <a:close/>
                  <a:moveTo>
                    <a:pt x="4233526" y="902656"/>
                  </a:moveTo>
                  <a:lnTo>
                    <a:pt x="4233526" y="915857"/>
                  </a:lnTo>
                  <a:lnTo>
                    <a:pt x="4246727" y="915857"/>
                  </a:lnTo>
                  <a:lnTo>
                    <a:pt x="4246727" y="902656"/>
                  </a:lnTo>
                  <a:close/>
                  <a:moveTo>
                    <a:pt x="4157673" y="893869"/>
                  </a:moveTo>
                  <a:lnTo>
                    <a:pt x="4157673" y="907069"/>
                  </a:lnTo>
                  <a:lnTo>
                    <a:pt x="4170874" y="907069"/>
                  </a:lnTo>
                  <a:lnTo>
                    <a:pt x="4170874" y="893869"/>
                  </a:lnTo>
                  <a:close/>
                  <a:moveTo>
                    <a:pt x="4130462" y="893869"/>
                  </a:moveTo>
                  <a:lnTo>
                    <a:pt x="4130462" y="907069"/>
                  </a:lnTo>
                  <a:lnTo>
                    <a:pt x="4143663" y="907069"/>
                  </a:lnTo>
                  <a:lnTo>
                    <a:pt x="4143663" y="893869"/>
                  </a:lnTo>
                  <a:close/>
                  <a:moveTo>
                    <a:pt x="4494744" y="893227"/>
                  </a:moveTo>
                  <a:lnTo>
                    <a:pt x="4494744" y="906427"/>
                  </a:lnTo>
                  <a:lnTo>
                    <a:pt x="4507945" y="906427"/>
                  </a:lnTo>
                  <a:lnTo>
                    <a:pt x="4507945" y="893227"/>
                  </a:lnTo>
                  <a:close/>
                  <a:moveTo>
                    <a:pt x="3712355" y="893227"/>
                  </a:moveTo>
                  <a:lnTo>
                    <a:pt x="3712355" y="906427"/>
                  </a:lnTo>
                  <a:lnTo>
                    <a:pt x="3725557" y="906427"/>
                  </a:lnTo>
                  <a:lnTo>
                    <a:pt x="3725557" y="893227"/>
                  </a:lnTo>
                  <a:close/>
                  <a:moveTo>
                    <a:pt x="4293437" y="884965"/>
                  </a:moveTo>
                  <a:lnTo>
                    <a:pt x="4293437" y="898166"/>
                  </a:lnTo>
                  <a:lnTo>
                    <a:pt x="4306638" y="898166"/>
                  </a:lnTo>
                  <a:lnTo>
                    <a:pt x="4306638" y="884965"/>
                  </a:lnTo>
                  <a:close/>
                  <a:moveTo>
                    <a:pt x="3822317" y="884067"/>
                  </a:moveTo>
                  <a:lnTo>
                    <a:pt x="3822317" y="897268"/>
                  </a:lnTo>
                  <a:lnTo>
                    <a:pt x="3835518" y="897268"/>
                  </a:lnTo>
                  <a:lnTo>
                    <a:pt x="3835518" y="884067"/>
                  </a:lnTo>
                  <a:close/>
                  <a:moveTo>
                    <a:pt x="3777055" y="884067"/>
                  </a:moveTo>
                  <a:lnTo>
                    <a:pt x="3777055" y="897268"/>
                  </a:lnTo>
                  <a:lnTo>
                    <a:pt x="3790257" y="897268"/>
                  </a:lnTo>
                  <a:lnTo>
                    <a:pt x="3790257" y="884067"/>
                  </a:lnTo>
                  <a:close/>
                  <a:moveTo>
                    <a:pt x="4176263" y="873951"/>
                  </a:moveTo>
                  <a:lnTo>
                    <a:pt x="4176263" y="887152"/>
                  </a:lnTo>
                  <a:lnTo>
                    <a:pt x="4189463" y="887152"/>
                  </a:lnTo>
                  <a:lnTo>
                    <a:pt x="4189463" y="873951"/>
                  </a:lnTo>
                  <a:close/>
                  <a:moveTo>
                    <a:pt x="4060952" y="873951"/>
                  </a:moveTo>
                  <a:lnTo>
                    <a:pt x="4060952" y="887152"/>
                  </a:lnTo>
                  <a:lnTo>
                    <a:pt x="4074154" y="887152"/>
                  </a:lnTo>
                  <a:lnTo>
                    <a:pt x="4074154" y="873951"/>
                  </a:lnTo>
                  <a:close/>
                  <a:moveTo>
                    <a:pt x="3923047" y="870327"/>
                  </a:moveTo>
                  <a:lnTo>
                    <a:pt x="3923047" y="883528"/>
                  </a:lnTo>
                  <a:lnTo>
                    <a:pt x="3935979" y="883528"/>
                  </a:lnTo>
                  <a:lnTo>
                    <a:pt x="3935979" y="870327"/>
                  </a:lnTo>
                  <a:close/>
                  <a:moveTo>
                    <a:pt x="4017577" y="862367"/>
                  </a:moveTo>
                  <a:lnTo>
                    <a:pt x="4017577" y="875567"/>
                  </a:lnTo>
                  <a:lnTo>
                    <a:pt x="4030778" y="875567"/>
                  </a:lnTo>
                  <a:lnTo>
                    <a:pt x="4030778" y="862367"/>
                  </a:lnTo>
                  <a:close/>
                  <a:moveTo>
                    <a:pt x="4234604" y="857396"/>
                  </a:moveTo>
                  <a:lnTo>
                    <a:pt x="4234604" y="870597"/>
                  </a:lnTo>
                  <a:lnTo>
                    <a:pt x="4247805" y="870597"/>
                  </a:lnTo>
                  <a:lnTo>
                    <a:pt x="4247805" y="857396"/>
                  </a:lnTo>
                  <a:close/>
                  <a:moveTo>
                    <a:pt x="3800692" y="857231"/>
                  </a:moveTo>
                  <a:lnTo>
                    <a:pt x="3800692" y="870433"/>
                  </a:lnTo>
                  <a:lnTo>
                    <a:pt x="3813894" y="870433"/>
                  </a:lnTo>
                  <a:lnTo>
                    <a:pt x="3813894" y="857231"/>
                  </a:lnTo>
                  <a:close/>
                  <a:moveTo>
                    <a:pt x="4521955" y="856857"/>
                  </a:moveTo>
                  <a:lnTo>
                    <a:pt x="4521955" y="870058"/>
                  </a:lnTo>
                  <a:lnTo>
                    <a:pt x="4535156" y="870058"/>
                  </a:lnTo>
                  <a:lnTo>
                    <a:pt x="4535156" y="856857"/>
                  </a:lnTo>
                  <a:close/>
                  <a:moveTo>
                    <a:pt x="3685145" y="856857"/>
                  </a:moveTo>
                  <a:lnTo>
                    <a:pt x="3685145" y="870058"/>
                  </a:lnTo>
                  <a:lnTo>
                    <a:pt x="3698346" y="870058"/>
                  </a:lnTo>
                  <a:lnTo>
                    <a:pt x="3698346" y="856857"/>
                  </a:lnTo>
                  <a:close/>
                  <a:moveTo>
                    <a:pt x="3904996" y="852277"/>
                  </a:moveTo>
                  <a:lnTo>
                    <a:pt x="3904996" y="865209"/>
                  </a:lnTo>
                  <a:lnTo>
                    <a:pt x="3918197" y="865209"/>
                  </a:lnTo>
                  <a:lnTo>
                    <a:pt x="3918197" y="852277"/>
                  </a:lnTo>
                  <a:close/>
                  <a:moveTo>
                    <a:pt x="4085469" y="846741"/>
                  </a:moveTo>
                  <a:lnTo>
                    <a:pt x="4085469" y="859942"/>
                  </a:lnTo>
                  <a:lnTo>
                    <a:pt x="4098671" y="859942"/>
                  </a:lnTo>
                  <a:lnTo>
                    <a:pt x="4098671" y="846741"/>
                  </a:lnTo>
                  <a:close/>
                  <a:moveTo>
                    <a:pt x="4420612" y="843117"/>
                  </a:moveTo>
                  <a:lnTo>
                    <a:pt x="4420612" y="856318"/>
                  </a:lnTo>
                  <a:lnTo>
                    <a:pt x="4433813" y="856318"/>
                  </a:lnTo>
                  <a:lnTo>
                    <a:pt x="4433813" y="843117"/>
                  </a:lnTo>
                  <a:close/>
                  <a:moveTo>
                    <a:pt x="4130731" y="837851"/>
                  </a:moveTo>
                  <a:lnTo>
                    <a:pt x="4130731" y="851051"/>
                  </a:lnTo>
                  <a:lnTo>
                    <a:pt x="4143932" y="851051"/>
                  </a:lnTo>
                  <a:lnTo>
                    <a:pt x="4143932" y="837851"/>
                  </a:lnTo>
                  <a:close/>
                  <a:moveTo>
                    <a:pt x="4301610" y="828569"/>
                  </a:moveTo>
                  <a:lnTo>
                    <a:pt x="4301610" y="841771"/>
                  </a:lnTo>
                  <a:lnTo>
                    <a:pt x="4314811" y="841771"/>
                  </a:lnTo>
                  <a:lnTo>
                    <a:pt x="4314811" y="828569"/>
                  </a:lnTo>
                  <a:close/>
                  <a:moveTo>
                    <a:pt x="4053678" y="816837"/>
                  </a:moveTo>
                  <a:lnTo>
                    <a:pt x="4053678" y="830038"/>
                  </a:lnTo>
                  <a:lnTo>
                    <a:pt x="4066880" y="830038"/>
                  </a:lnTo>
                  <a:lnTo>
                    <a:pt x="4066880" y="816837"/>
                  </a:lnTo>
                  <a:close/>
                  <a:moveTo>
                    <a:pt x="4447823" y="815907"/>
                  </a:moveTo>
                  <a:lnTo>
                    <a:pt x="4447823" y="829108"/>
                  </a:lnTo>
                  <a:lnTo>
                    <a:pt x="4461024" y="829108"/>
                  </a:lnTo>
                  <a:lnTo>
                    <a:pt x="4461024" y="815907"/>
                  </a:lnTo>
                  <a:close/>
                  <a:moveTo>
                    <a:pt x="4234624" y="808351"/>
                  </a:moveTo>
                  <a:lnTo>
                    <a:pt x="4234624" y="821552"/>
                  </a:lnTo>
                  <a:lnTo>
                    <a:pt x="4247825" y="821552"/>
                  </a:lnTo>
                  <a:lnTo>
                    <a:pt x="4247825" y="808351"/>
                  </a:lnTo>
                  <a:close/>
                  <a:moveTo>
                    <a:pt x="3785946" y="802437"/>
                  </a:moveTo>
                  <a:lnTo>
                    <a:pt x="3785946" y="815638"/>
                  </a:lnTo>
                  <a:lnTo>
                    <a:pt x="3799147" y="815638"/>
                  </a:lnTo>
                  <a:lnTo>
                    <a:pt x="3799147" y="802437"/>
                  </a:lnTo>
                  <a:close/>
                  <a:moveTo>
                    <a:pt x="4328820" y="801360"/>
                  </a:moveTo>
                  <a:lnTo>
                    <a:pt x="4328820" y="814561"/>
                  </a:lnTo>
                  <a:lnTo>
                    <a:pt x="4342022" y="814561"/>
                  </a:lnTo>
                  <a:lnTo>
                    <a:pt x="4342022" y="801360"/>
                  </a:lnTo>
                  <a:close/>
                  <a:moveTo>
                    <a:pt x="4178409" y="801296"/>
                  </a:moveTo>
                  <a:lnTo>
                    <a:pt x="4178409" y="814497"/>
                  </a:lnTo>
                  <a:lnTo>
                    <a:pt x="4191611" y="814497"/>
                  </a:lnTo>
                  <a:lnTo>
                    <a:pt x="4191611" y="801296"/>
                  </a:lnTo>
                  <a:close/>
                  <a:moveTo>
                    <a:pt x="4411452" y="779538"/>
                  </a:moveTo>
                  <a:lnTo>
                    <a:pt x="4411452" y="792739"/>
                  </a:lnTo>
                  <a:lnTo>
                    <a:pt x="4424653" y="792739"/>
                  </a:lnTo>
                  <a:lnTo>
                    <a:pt x="4424653" y="779538"/>
                  </a:lnTo>
                  <a:close/>
                  <a:moveTo>
                    <a:pt x="3813157" y="775228"/>
                  </a:moveTo>
                  <a:lnTo>
                    <a:pt x="3813157" y="788428"/>
                  </a:lnTo>
                  <a:lnTo>
                    <a:pt x="3826359" y="788428"/>
                  </a:lnTo>
                  <a:lnTo>
                    <a:pt x="3826359" y="775228"/>
                  </a:lnTo>
                  <a:close/>
                  <a:moveTo>
                    <a:pt x="4438663" y="752328"/>
                  </a:moveTo>
                  <a:lnTo>
                    <a:pt x="4438663" y="765529"/>
                  </a:lnTo>
                  <a:lnTo>
                    <a:pt x="4451864" y="765529"/>
                  </a:lnTo>
                  <a:lnTo>
                    <a:pt x="4451864" y="752328"/>
                  </a:lnTo>
                  <a:close/>
                  <a:moveTo>
                    <a:pt x="4411452" y="752328"/>
                  </a:moveTo>
                  <a:lnTo>
                    <a:pt x="4411452" y="765529"/>
                  </a:lnTo>
                  <a:lnTo>
                    <a:pt x="4424653" y="765529"/>
                  </a:lnTo>
                  <a:lnTo>
                    <a:pt x="4424653" y="752328"/>
                  </a:lnTo>
                  <a:close/>
                  <a:moveTo>
                    <a:pt x="4328820" y="735356"/>
                  </a:moveTo>
                  <a:lnTo>
                    <a:pt x="4328820" y="748556"/>
                  </a:lnTo>
                  <a:lnTo>
                    <a:pt x="4342022" y="748556"/>
                  </a:lnTo>
                  <a:lnTo>
                    <a:pt x="4342022" y="735356"/>
                  </a:lnTo>
                  <a:close/>
                  <a:moveTo>
                    <a:pt x="4301610" y="710840"/>
                  </a:moveTo>
                  <a:lnTo>
                    <a:pt x="4301610" y="724041"/>
                  </a:lnTo>
                  <a:lnTo>
                    <a:pt x="4314811" y="724041"/>
                  </a:lnTo>
                  <a:lnTo>
                    <a:pt x="4314811" y="710840"/>
                  </a:lnTo>
                  <a:close/>
                  <a:moveTo>
                    <a:pt x="3932207" y="698178"/>
                  </a:moveTo>
                  <a:lnTo>
                    <a:pt x="3932207" y="711379"/>
                  </a:lnTo>
                  <a:lnTo>
                    <a:pt x="3945408" y="711379"/>
                  </a:lnTo>
                  <a:lnTo>
                    <a:pt x="3945408" y="698178"/>
                  </a:lnTo>
                  <a:close/>
                  <a:moveTo>
                    <a:pt x="3904996" y="698178"/>
                  </a:moveTo>
                  <a:lnTo>
                    <a:pt x="3904996" y="711379"/>
                  </a:lnTo>
                  <a:lnTo>
                    <a:pt x="3918197" y="711379"/>
                  </a:lnTo>
                  <a:lnTo>
                    <a:pt x="3918197" y="698178"/>
                  </a:lnTo>
                  <a:close/>
                  <a:moveTo>
                    <a:pt x="3813157" y="684707"/>
                  </a:moveTo>
                  <a:lnTo>
                    <a:pt x="3813157" y="697908"/>
                  </a:lnTo>
                  <a:lnTo>
                    <a:pt x="3826359" y="697908"/>
                  </a:lnTo>
                  <a:lnTo>
                    <a:pt x="3826359" y="684707"/>
                  </a:lnTo>
                  <a:close/>
                  <a:moveTo>
                    <a:pt x="3785946" y="684707"/>
                  </a:moveTo>
                  <a:lnTo>
                    <a:pt x="3785946" y="697908"/>
                  </a:lnTo>
                  <a:lnTo>
                    <a:pt x="3799147" y="697908"/>
                  </a:lnTo>
                  <a:lnTo>
                    <a:pt x="3799147" y="684707"/>
                  </a:lnTo>
                  <a:close/>
                  <a:moveTo>
                    <a:pt x="4292719" y="665580"/>
                  </a:moveTo>
                  <a:lnTo>
                    <a:pt x="4292719" y="678781"/>
                  </a:lnTo>
                  <a:lnTo>
                    <a:pt x="4305920" y="678781"/>
                  </a:lnTo>
                  <a:lnTo>
                    <a:pt x="4305920" y="665580"/>
                  </a:lnTo>
                  <a:close/>
                  <a:moveTo>
                    <a:pt x="4419265" y="663425"/>
                  </a:moveTo>
                  <a:lnTo>
                    <a:pt x="4419265" y="676625"/>
                  </a:lnTo>
                  <a:lnTo>
                    <a:pt x="4432466" y="676625"/>
                  </a:lnTo>
                  <a:lnTo>
                    <a:pt x="4432466" y="663425"/>
                  </a:lnTo>
                  <a:close/>
                  <a:moveTo>
                    <a:pt x="3950258" y="652918"/>
                  </a:moveTo>
                  <a:lnTo>
                    <a:pt x="3950258" y="666119"/>
                  </a:lnTo>
                  <a:lnTo>
                    <a:pt x="3963459" y="666119"/>
                  </a:lnTo>
                  <a:lnTo>
                    <a:pt x="3963459" y="652918"/>
                  </a:lnTo>
                  <a:close/>
                  <a:moveTo>
                    <a:pt x="4438663" y="643758"/>
                  </a:moveTo>
                  <a:lnTo>
                    <a:pt x="4438663" y="656959"/>
                  </a:lnTo>
                  <a:lnTo>
                    <a:pt x="4451864" y="656959"/>
                  </a:lnTo>
                  <a:lnTo>
                    <a:pt x="4451864" y="643758"/>
                  </a:lnTo>
                  <a:close/>
                  <a:moveTo>
                    <a:pt x="3777055" y="639448"/>
                  </a:moveTo>
                  <a:lnTo>
                    <a:pt x="3777055" y="652649"/>
                  </a:lnTo>
                  <a:lnTo>
                    <a:pt x="3790257" y="652649"/>
                  </a:lnTo>
                  <a:lnTo>
                    <a:pt x="3790257" y="639448"/>
                  </a:lnTo>
                  <a:close/>
                  <a:moveTo>
                    <a:pt x="4328820" y="620051"/>
                  </a:moveTo>
                  <a:lnTo>
                    <a:pt x="4328820" y="633251"/>
                  </a:lnTo>
                  <a:lnTo>
                    <a:pt x="4342022" y="633251"/>
                  </a:lnTo>
                  <a:lnTo>
                    <a:pt x="4342022" y="620051"/>
                  </a:lnTo>
                  <a:close/>
                  <a:moveTo>
                    <a:pt x="3913886" y="607658"/>
                  </a:moveTo>
                  <a:lnTo>
                    <a:pt x="3913886" y="620859"/>
                  </a:lnTo>
                  <a:lnTo>
                    <a:pt x="3927088" y="620859"/>
                  </a:lnTo>
                  <a:lnTo>
                    <a:pt x="3927088" y="607658"/>
                  </a:lnTo>
                  <a:close/>
                  <a:moveTo>
                    <a:pt x="3813157" y="593918"/>
                  </a:moveTo>
                  <a:lnTo>
                    <a:pt x="3813157" y="607120"/>
                  </a:lnTo>
                  <a:lnTo>
                    <a:pt x="3826359" y="607120"/>
                  </a:lnTo>
                  <a:lnTo>
                    <a:pt x="3826359" y="593918"/>
                  </a:lnTo>
                  <a:close/>
                  <a:moveTo>
                    <a:pt x="4447823" y="562129"/>
                  </a:moveTo>
                  <a:lnTo>
                    <a:pt x="4447823" y="575329"/>
                  </a:lnTo>
                  <a:lnTo>
                    <a:pt x="4461024" y="575329"/>
                  </a:lnTo>
                  <a:lnTo>
                    <a:pt x="4461024" y="562129"/>
                  </a:lnTo>
                  <a:close/>
                  <a:moveTo>
                    <a:pt x="4402291" y="562129"/>
                  </a:moveTo>
                  <a:lnTo>
                    <a:pt x="4402291" y="575329"/>
                  </a:lnTo>
                  <a:lnTo>
                    <a:pt x="4415493" y="575329"/>
                  </a:lnTo>
                  <a:lnTo>
                    <a:pt x="4415493" y="562129"/>
                  </a:lnTo>
                  <a:close/>
                  <a:moveTo>
                    <a:pt x="4461293" y="453558"/>
                  </a:moveTo>
                  <a:lnTo>
                    <a:pt x="4461293" y="466759"/>
                  </a:lnTo>
                  <a:lnTo>
                    <a:pt x="4474495" y="466759"/>
                  </a:lnTo>
                  <a:lnTo>
                    <a:pt x="4474495" y="453558"/>
                  </a:lnTo>
                  <a:close/>
                  <a:moveTo>
                    <a:pt x="4438663" y="453558"/>
                  </a:moveTo>
                  <a:lnTo>
                    <a:pt x="4438663" y="466759"/>
                  </a:lnTo>
                  <a:lnTo>
                    <a:pt x="4451864" y="466759"/>
                  </a:lnTo>
                  <a:lnTo>
                    <a:pt x="4451864" y="453558"/>
                  </a:lnTo>
                  <a:close/>
                  <a:moveTo>
                    <a:pt x="4416031" y="453558"/>
                  </a:moveTo>
                  <a:lnTo>
                    <a:pt x="4416031" y="466759"/>
                  </a:lnTo>
                  <a:lnTo>
                    <a:pt x="4429233" y="466759"/>
                  </a:lnTo>
                  <a:lnTo>
                    <a:pt x="4429233" y="453558"/>
                  </a:lnTo>
                  <a:close/>
                  <a:moveTo>
                    <a:pt x="4089872" y="214751"/>
                  </a:moveTo>
                  <a:cubicBezTo>
                    <a:pt x="3816569" y="214751"/>
                    <a:pt x="3595013" y="436307"/>
                    <a:pt x="3595013" y="709610"/>
                  </a:cubicBezTo>
                  <a:cubicBezTo>
                    <a:pt x="3595013" y="795017"/>
                    <a:pt x="3616650" y="875371"/>
                    <a:pt x="3654740" y="945489"/>
                  </a:cubicBezTo>
                  <a:lnTo>
                    <a:pt x="3657235" y="949595"/>
                  </a:lnTo>
                  <a:lnTo>
                    <a:pt x="3671674" y="949595"/>
                  </a:lnTo>
                  <a:lnTo>
                    <a:pt x="3671674" y="780526"/>
                  </a:lnTo>
                  <a:lnTo>
                    <a:pt x="3734987" y="780526"/>
                  </a:lnTo>
                  <a:lnTo>
                    <a:pt x="3734987" y="949595"/>
                  </a:lnTo>
                  <a:lnTo>
                    <a:pt x="3754037" y="949595"/>
                  </a:lnTo>
                  <a:lnTo>
                    <a:pt x="3754037" y="780526"/>
                  </a:lnTo>
                  <a:lnTo>
                    <a:pt x="3754155" y="780526"/>
                  </a:lnTo>
                  <a:lnTo>
                    <a:pt x="3754155" y="949595"/>
                  </a:lnTo>
                  <a:lnTo>
                    <a:pt x="3764031" y="949595"/>
                  </a:lnTo>
                  <a:lnTo>
                    <a:pt x="3764031" y="578856"/>
                  </a:lnTo>
                  <a:lnTo>
                    <a:pt x="3849575" y="538074"/>
                  </a:lnTo>
                  <a:lnTo>
                    <a:pt x="3849575" y="949595"/>
                  </a:lnTo>
                  <a:lnTo>
                    <a:pt x="3868624" y="949595"/>
                  </a:lnTo>
                  <a:lnTo>
                    <a:pt x="3868624" y="615112"/>
                  </a:lnTo>
                  <a:lnTo>
                    <a:pt x="3882096" y="615112"/>
                  </a:lnTo>
                  <a:lnTo>
                    <a:pt x="3882096" y="569784"/>
                  </a:lnTo>
                  <a:lnTo>
                    <a:pt x="3922912" y="542642"/>
                  </a:lnTo>
                  <a:lnTo>
                    <a:pt x="3963729" y="569784"/>
                  </a:lnTo>
                  <a:lnTo>
                    <a:pt x="3963729" y="615112"/>
                  </a:lnTo>
                  <a:lnTo>
                    <a:pt x="3977468" y="615112"/>
                  </a:lnTo>
                  <a:lnTo>
                    <a:pt x="3977468" y="949595"/>
                  </a:lnTo>
                  <a:lnTo>
                    <a:pt x="3996616" y="949595"/>
                  </a:lnTo>
                  <a:lnTo>
                    <a:pt x="3996616" y="932794"/>
                  </a:lnTo>
                  <a:lnTo>
                    <a:pt x="3996519" y="932794"/>
                  </a:lnTo>
                  <a:lnTo>
                    <a:pt x="3996519" y="787652"/>
                  </a:lnTo>
                  <a:lnTo>
                    <a:pt x="4015378" y="787652"/>
                  </a:lnTo>
                  <a:lnTo>
                    <a:pt x="4015378" y="767917"/>
                  </a:lnTo>
                  <a:lnTo>
                    <a:pt x="4100918" y="740775"/>
                  </a:lnTo>
                  <a:lnTo>
                    <a:pt x="4186457" y="767917"/>
                  </a:lnTo>
                  <a:lnTo>
                    <a:pt x="4186457" y="787652"/>
                  </a:lnTo>
                  <a:lnTo>
                    <a:pt x="4204238" y="787652"/>
                  </a:lnTo>
                  <a:lnTo>
                    <a:pt x="4204238" y="932794"/>
                  </a:lnTo>
                  <a:lnTo>
                    <a:pt x="4204140" y="932794"/>
                  </a:lnTo>
                  <a:lnTo>
                    <a:pt x="4204140" y="949595"/>
                  </a:lnTo>
                  <a:lnTo>
                    <a:pt x="4223288" y="949595"/>
                  </a:lnTo>
                  <a:lnTo>
                    <a:pt x="4223288" y="794804"/>
                  </a:lnTo>
                  <a:lnTo>
                    <a:pt x="4259929" y="794804"/>
                  </a:lnTo>
                  <a:lnTo>
                    <a:pt x="4259929" y="949595"/>
                  </a:lnTo>
                  <a:lnTo>
                    <a:pt x="4278978" y="949595"/>
                  </a:lnTo>
                  <a:lnTo>
                    <a:pt x="4278978" y="586824"/>
                  </a:lnTo>
                  <a:lnTo>
                    <a:pt x="4360342" y="586824"/>
                  </a:lnTo>
                  <a:lnTo>
                    <a:pt x="4360342" y="949595"/>
                  </a:lnTo>
                  <a:lnTo>
                    <a:pt x="4379391" y="949595"/>
                  </a:lnTo>
                  <a:lnTo>
                    <a:pt x="4379391" y="433802"/>
                  </a:lnTo>
                  <a:lnTo>
                    <a:pt x="4393131" y="433802"/>
                  </a:lnTo>
                  <a:lnTo>
                    <a:pt x="4393131" y="415752"/>
                  </a:lnTo>
                  <a:lnTo>
                    <a:pt x="4474764" y="415752"/>
                  </a:lnTo>
                  <a:lnTo>
                    <a:pt x="4474764" y="433802"/>
                  </a:lnTo>
                  <a:lnTo>
                    <a:pt x="4488235" y="433802"/>
                  </a:lnTo>
                  <a:lnTo>
                    <a:pt x="4488235" y="780526"/>
                  </a:lnTo>
                  <a:lnTo>
                    <a:pt x="4548627" y="780526"/>
                  </a:lnTo>
                  <a:lnTo>
                    <a:pt x="4548627" y="894624"/>
                  </a:lnTo>
                  <a:lnTo>
                    <a:pt x="4562483" y="856766"/>
                  </a:lnTo>
                  <a:cubicBezTo>
                    <a:pt x="4576942" y="810280"/>
                    <a:pt x="4584731" y="760854"/>
                    <a:pt x="4584731" y="709610"/>
                  </a:cubicBezTo>
                  <a:cubicBezTo>
                    <a:pt x="4584731" y="436307"/>
                    <a:pt x="4363175" y="214751"/>
                    <a:pt x="4089872" y="214751"/>
                  </a:cubicBezTo>
                  <a:close/>
                  <a:moveTo>
                    <a:pt x="4089871" y="0"/>
                  </a:moveTo>
                  <a:cubicBezTo>
                    <a:pt x="4481777" y="0"/>
                    <a:pt x="4799480" y="317703"/>
                    <a:pt x="4799480" y="709609"/>
                  </a:cubicBezTo>
                  <a:cubicBezTo>
                    <a:pt x="4799480" y="807585"/>
                    <a:pt x="4779624" y="900924"/>
                    <a:pt x="4743716" y="985821"/>
                  </a:cubicBezTo>
                  <a:lnTo>
                    <a:pt x="4681471" y="1100498"/>
                  </a:lnTo>
                  <a:lnTo>
                    <a:pt x="4764385" y="1224878"/>
                  </a:lnTo>
                  <a:lnTo>
                    <a:pt x="4924307" y="1464778"/>
                  </a:lnTo>
                  <a:lnTo>
                    <a:pt x="5084229" y="1704678"/>
                  </a:lnTo>
                  <a:lnTo>
                    <a:pt x="5244151" y="1944577"/>
                  </a:lnTo>
                  <a:lnTo>
                    <a:pt x="5404072" y="2184477"/>
                  </a:lnTo>
                  <a:lnTo>
                    <a:pt x="5563994" y="2424376"/>
                  </a:lnTo>
                  <a:lnTo>
                    <a:pt x="5568083" y="2430510"/>
                  </a:lnTo>
                  <a:lnTo>
                    <a:pt x="5705343" y="2416673"/>
                  </a:lnTo>
                  <a:cubicBezTo>
                    <a:pt x="6097249" y="2416673"/>
                    <a:pt x="6414952" y="2734376"/>
                    <a:pt x="6414952" y="3126282"/>
                  </a:cubicBezTo>
                  <a:cubicBezTo>
                    <a:pt x="6414952" y="3518188"/>
                    <a:pt x="6097249" y="3835891"/>
                    <a:pt x="5705343" y="3835891"/>
                  </a:cubicBezTo>
                  <a:cubicBezTo>
                    <a:pt x="5558378" y="3835891"/>
                    <a:pt x="5421849" y="3791214"/>
                    <a:pt x="5308594" y="3714701"/>
                  </a:cubicBezTo>
                  <a:lnTo>
                    <a:pt x="5208943" y="3632481"/>
                  </a:lnTo>
                  <a:lnTo>
                    <a:pt x="5023794" y="3793199"/>
                  </a:lnTo>
                  <a:lnTo>
                    <a:pt x="4806065" y="3982199"/>
                  </a:lnTo>
                  <a:lnTo>
                    <a:pt x="4588336" y="4171198"/>
                  </a:lnTo>
                  <a:lnTo>
                    <a:pt x="4370607" y="4360198"/>
                  </a:lnTo>
                  <a:lnTo>
                    <a:pt x="4296218" y="4424772"/>
                  </a:lnTo>
                  <a:lnTo>
                    <a:pt x="4304621" y="4508133"/>
                  </a:lnTo>
                  <a:cubicBezTo>
                    <a:pt x="4304621" y="4900039"/>
                    <a:pt x="3986918" y="5217742"/>
                    <a:pt x="3595012" y="5217742"/>
                  </a:cubicBezTo>
                  <a:cubicBezTo>
                    <a:pt x="3301082" y="5217742"/>
                    <a:pt x="3048892" y="5039034"/>
                    <a:pt x="2941167" y="4784345"/>
                  </a:cubicBezTo>
                  <a:lnTo>
                    <a:pt x="2927141" y="4739161"/>
                  </a:lnTo>
                  <a:lnTo>
                    <a:pt x="2672646" y="4699000"/>
                  </a:lnTo>
                  <a:lnTo>
                    <a:pt x="2387853" y="4654058"/>
                  </a:lnTo>
                  <a:lnTo>
                    <a:pt x="2103060" y="4609116"/>
                  </a:lnTo>
                  <a:lnTo>
                    <a:pt x="1818267" y="4564174"/>
                  </a:lnTo>
                  <a:lnTo>
                    <a:pt x="1533474" y="4519232"/>
                  </a:lnTo>
                  <a:lnTo>
                    <a:pt x="1315987" y="4484912"/>
                  </a:lnTo>
                  <a:lnTo>
                    <a:pt x="1298028" y="4517999"/>
                  </a:lnTo>
                  <a:cubicBezTo>
                    <a:pt x="1170506" y="4706757"/>
                    <a:pt x="954550" y="4830859"/>
                    <a:pt x="709609" y="4830859"/>
                  </a:cubicBezTo>
                  <a:cubicBezTo>
                    <a:pt x="317703" y="4830859"/>
                    <a:pt x="0" y="4513156"/>
                    <a:pt x="0" y="4121250"/>
                  </a:cubicBezTo>
                  <a:cubicBezTo>
                    <a:pt x="0" y="3729344"/>
                    <a:pt x="317703" y="3411641"/>
                    <a:pt x="709609" y="3411641"/>
                  </a:cubicBezTo>
                  <a:cubicBezTo>
                    <a:pt x="905562" y="3411641"/>
                    <a:pt x="1082964" y="3491067"/>
                    <a:pt x="1211378" y="3619481"/>
                  </a:cubicBezTo>
                  <a:lnTo>
                    <a:pt x="1216498" y="3625687"/>
                  </a:lnTo>
                  <a:lnTo>
                    <a:pt x="1402525" y="3518739"/>
                  </a:lnTo>
                  <a:lnTo>
                    <a:pt x="1396283" y="3498630"/>
                  </a:lnTo>
                  <a:cubicBezTo>
                    <a:pt x="1386830" y="3452436"/>
                    <a:pt x="1381866" y="3404607"/>
                    <a:pt x="1381866" y="3355619"/>
                  </a:cubicBezTo>
                  <a:cubicBezTo>
                    <a:pt x="1381866" y="2963713"/>
                    <a:pt x="1699569" y="2646010"/>
                    <a:pt x="2091475" y="2646010"/>
                  </a:cubicBezTo>
                  <a:cubicBezTo>
                    <a:pt x="2238440" y="2646010"/>
                    <a:pt x="2374970" y="2690687"/>
                    <a:pt x="2488224" y="2767200"/>
                  </a:cubicBezTo>
                  <a:lnTo>
                    <a:pt x="2578922" y="2842033"/>
                  </a:lnTo>
                  <a:lnTo>
                    <a:pt x="2897966" y="2658613"/>
                  </a:lnTo>
                  <a:lnTo>
                    <a:pt x="2885403" y="2533985"/>
                  </a:lnTo>
                  <a:cubicBezTo>
                    <a:pt x="2885403" y="2191067"/>
                    <a:pt x="3128645" y="1904961"/>
                    <a:pt x="3452001" y="1838793"/>
                  </a:cubicBezTo>
                  <a:lnTo>
                    <a:pt x="3567144" y="1827186"/>
                  </a:lnTo>
                  <a:lnTo>
                    <a:pt x="3675339" y="1283356"/>
                  </a:lnTo>
                  <a:lnTo>
                    <a:pt x="3588102" y="1211378"/>
                  </a:lnTo>
                  <a:cubicBezTo>
                    <a:pt x="3459688" y="1082964"/>
                    <a:pt x="3380262" y="905562"/>
                    <a:pt x="3380262" y="709609"/>
                  </a:cubicBezTo>
                  <a:cubicBezTo>
                    <a:pt x="3380262" y="317703"/>
                    <a:pt x="3697965" y="0"/>
                    <a:pt x="4089871" y="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904370" y="994181"/>
            <a:ext cx="2416909" cy="1796161"/>
            <a:chOff x="4813296" y="3058434"/>
            <a:chExt cx="2088000" cy="1535625"/>
          </a:xfrm>
        </p:grpSpPr>
        <p:grpSp>
          <p:nvGrpSpPr>
            <p:cNvPr id="31" name="Group 30"/>
            <p:cNvGrpSpPr/>
            <p:nvPr/>
          </p:nvGrpSpPr>
          <p:grpSpPr>
            <a:xfrm>
              <a:off x="5621253" y="3058434"/>
              <a:ext cx="472086" cy="771358"/>
              <a:chOff x="5621253" y="3058434"/>
              <a:chExt cx="472086" cy="771358"/>
            </a:xfrm>
          </p:grpSpPr>
          <p:sp>
            <p:nvSpPr>
              <p:cNvPr id="33" name="Freeform 30"/>
              <p:cNvSpPr>
                <a:spLocks noChangeAspect="1"/>
              </p:cNvSpPr>
              <p:nvPr/>
            </p:nvSpPr>
            <p:spPr bwMode="auto">
              <a:xfrm flipH="1">
                <a:off x="5621253" y="3154124"/>
                <a:ext cx="472086" cy="675668"/>
              </a:xfrm>
              <a:custGeom>
                <a:avLst/>
                <a:gdLst>
                  <a:gd name="connsiteX0" fmla="*/ 482996 w 805690"/>
                  <a:gd name="connsiteY0" fmla="*/ 0 h 1148865"/>
                  <a:gd name="connsiteX1" fmla="*/ 534749 w 805690"/>
                  <a:gd name="connsiteY1" fmla="*/ 51753 h 1148865"/>
                  <a:gd name="connsiteX2" fmla="*/ 534748 w 805690"/>
                  <a:gd name="connsiteY2" fmla="*/ 463994 h 1148865"/>
                  <a:gd name="connsiteX3" fmla="*/ 533172 w 805690"/>
                  <a:gd name="connsiteY3" fmla="*/ 545321 h 1148865"/>
                  <a:gd name="connsiteX4" fmla="*/ 532474 w 805690"/>
                  <a:gd name="connsiteY4" fmla="*/ 553190 h 1148865"/>
                  <a:gd name="connsiteX5" fmla="*/ 532661 w 805690"/>
                  <a:gd name="connsiteY5" fmla="*/ 573709 h 1148865"/>
                  <a:gd name="connsiteX6" fmla="*/ 533196 w 805690"/>
                  <a:gd name="connsiteY6" fmla="*/ 610813 h 1148865"/>
                  <a:gd name="connsiteX7" fmla="*/ 533177 w 805690"/>
                  <a:gd name="connsiteY7" fmla="*/ 613042 h 1148865"/>
                  <a:gd name="connsiteX8" fmla="*/ 553748 w 805690"/>
                  <a:gd name="connsiteY8" fmla="*/ 598484 h 1148865"/>
                  <a:gd name="connsiteX9" fmla="*/ 602951 w 805690"/>
                  <a:gd name="connsiteY9" fmla="*/ 553939 h 1148865"/>
                  <a:gd name="connsiteX10" fmla="*/ 603692 w 805690"/>
                  <a:gd name="connsiteY10" fmla="*/ 553243 h 1148865"/>
                  <a:gd name="connsiteX11" fmla="*/ 619121 w 805690"/>
                  <a:gd name="connsiteY11" fmla="*/ 538599 h 1148865"/>
                  <a:gd name="connsiteX12" fmla="*/ 636061 w 805690"/>
                  <a:gd name="connsiteY12" fmla="*/ 522843 h 1148865"/>
                  <a:gd name="connsiteX13" fmla="*/ 647123 w 805690"/>
                  <a:gd name="connsiteY13" fmla="*/ 512455 h 1148865"/>
                  <a:gd name="connsiteX14" fmla="*/ 720595 w 805690"/>
                  <a:gd name="connsiteY14" fmla="*/ 448924 h 1148865"/>
                  <a:gd name="connsiteX15" fmla="*/ 720691 w 805690"/>
                  <a:gd name="connsiteY15" fmla="*/ 448932 h 1148865"/>
                  <a:gd name="connsiteX16" fmla="*/ 720702 w 805690"/>
                  <a:gd name="connsiteY16" fmla="*/ 448924 h 1148865"/>
                  <a:gd name="connsiteX17" fmla="*/ 791434 w 805690"/>
                  <a:gd name="connsiteY17" fmla="*/ 472475 h 1148865"/>
                  <a:gd name="connsiteX18" fmla="*/ 793079 w 805690"/>
                  <a:gd name="connsiteY18" fmla="*/ 546412 h 1148865"/>
                  <a:gd name="connsiteX19" fmla="*/ 654906 w 805690"/>
                  <a:gd name="connsiteY19" fmla="*/ 722219 h 1148865"/>
                  <a:gd name="connsiteX20" fmla="*/ 618718 w 805690"/>
                  <a:gd name="connsiteY20" fmla="*/ 802729 h 1148865"/>
                  <a:gd name="connsiteX21" fmla="*/ 601720 w 805690"/>
                  <a:gd name="connsiteY21" fmla="*/ 873380 h 1148865"/>
                  <a:gd name="connsiteX22" fmla="*/ 562791 w 805690"/>
                  <a:gd name="connsiteY22" fmla="*/ 938554 h 1148865"/>
                  <a:gd name="connsiteX23" fmla="*/ 509605 w 805690"/>
                  <a:gd name="connsiteY23" fmla="*/ 1014135 h 1148865"/>
                  <a:gd name="connsiteX24" fmla="*/ 495349 w 805690"/>
                  <a:gd name="connsiteY24" fmla="*/ 1148865 h 1148865"/>
                  <a:gd name="connsiteX25" fmla="*/ 426263 w 805690"/>
                  <a:gd name="connsiteY25" fmla="*/ 1148865 h 1148865"/>
                  <a:gd name="connsiteX26" fmla="*/ 165819 w 805690"/>
                  <a:gd name="connsiteY26" fmla="*/ 1148865 h 1148865"/>
                  <a:gd name="connsiteX27" fmla="*/ 133469 w 805690"/>
                  <a:gd name="connsiteY27" fmla="*/ 1148865 h 1148865"/>
                  <a:gd name="connsiteX28" fmla="*/ 133469 w 805690"/>
                  <a:gd name="connsiteY28" fmla="*/ 1148864 h 1148865"/>
                  <a:gd name="connsiteX29" fmla="*/ 133362 w 805690"/>
                  <a:gd name="connsiteY29" fmla="*/ 1148864 h 1148865"/>
                  <a:gd name="connsiteX30" fmla="*/ 125137 w 805690"/>
                  <a:gd name="connsiteY30" fmla="*/ 1051924 h 1148865"/>
                  <a:gd name="connsiteX31" fmla="*/ 20959 w 805690"/>
                  <a:gd name="connsiteY31" fmla="*/ 916098 h 1148865"/>
                  <a:gd name="connsiteX32" fmla="*/ 11688 w 805690"/>
                  <a:gd name="connsiteY32" fmla="*/ 893431 h 1148865"/>
                  <a:gd name="connsiteX33" fmla="*/ 10906 w 805690"/>
                  <a:gd name="connsiteY33" fmla="*/ 891540 h 1148865"/>
                  <a:gd name="connsiteX34" fmla="*/ 10888 w 805690"/>
                  <a:gd name="connsiteY34" fmla="*/ 891475 h 1148865"/>
                  <a:gd name="connsiteX35" fmla="*/ 9805 w 805690"/>
                  <a:gd name="connsiteY35" fmla="*/ 888825 h 1148865"/>
                  <a:gd name="connsiteX36" fmla="*/ 8263 w 805690"/>
                  <a:gd name="connsiteY36" fmla="*/ 881853 h 1148865"/>
                  <a:gd name="connsiteX37" fmla="*/ 5813 w 805690"/>
                  <a:gd name="connsiteY37" fmla="*/ 872873 h 1148865"/>
                  <a:gd name="connsiteX38" fmla="*/ 5589 w 805690"/>
                  <a:gd name="connsiteY38" fmla="*/ 869758 h 1148865"/>
                  <a:gd name="connsiteX39" fmla="*/ 4921 w 805690"/>
                  <a:gd name="connsiteY39" fmla="*/ 866738 h 1148865"/>
                  <a:gd name="connsiteX40" fmla="*/ 4429 w 805690"/>
                  <a:gd name="connsiteY40" fmla="*/ 853627 h 1148865"/>
                  <a:gd name="connsiteX41" fmla="*/ 3927 w 805690"/>
                  <a:gd name="connsiteY41" fmla="*/ 846648 h 1148865"/>
                  <a:gd name="connsiteX42" fmla="*/ 3823 w 805690"/>
                  <a:gd name="connsiteY42" fmla="*/ 837480 h 1148865"/>
                  <a:gd name="connsiteX43" fmla="*/ 3533 w 805690"/>
                  <a:gd name="connsiteY43" fmla="*/ 829761 h 1148865"/>
                  <a:gd name="connsiteX44" fmla="*/ 2865 w 805690"/>
                  <a:gd name="connsiteY44" fmla="*/ 757818 h 1148865"/>
                  <a:gd name="connsiteX45" fmla="*/ 1506 w 805690"/>
                  <a:gd name="connsiteY45" fmla="*/ 663262 h 1148865"/>
                  <a:gd name="connsiteX46" fmla="*/ 1064 w 805690"/>
                  <a:gd name="connsiteY46" fmla="*/ 623971 h 1148865"/>
                  <a:gd name="connsiteX47" fmla="*/ 0 w 805690"/>
                  <a:gd name="connsiteY47" fmla="*/ 623778 h 1148865"/>
                  <a:gd name="connsiteX48" fmla="*/ 953 w 805690"/>
                  <a:gd name="connsiteY48" fmla="*/ 614123 h 1148865"/>
                  <a:gd name="connsiteX49" fmla="*/ 920 w 805690"/>
                  <a:gd name="connsiteY49" fmla="*/ 611170 h 1148865"/>
                  <a:gd name="connsiteX50" fmla="*/ 1236 w 805690"/>
                  <a:gd name="connsiteY50" fmla="*/ 611256 h 1148865"/>
                  <a:gd name="connsiteX51" fmla="*/ 3110 w 805690"/>
                  <a:gd name="connsiteY51" fmla="*/ 592278 h 1148865"/>
                  <a:gd name="connsiteX52" fmla="*/ 10135 w 805690"/>
                  <a:gd name="connsiteY52" fmla="*/ 556695 h 1148865"/>
                  <a:gd name="connsiteX53" fmla="*/ 66162 w 805690"/>
                  <a:gd name="connsiteY53" fmla="*/ 480712 h 1148865"/>
                  <a:gd name="connsiteX54" fmla="*/ 130118 w 805690"/>
                  <a:gd name="connsiteY54" fmla="*/ 469779 h 1148865"/>
                  <a:gd name="connsiteX55" fmla="*/ 186638 w 805690"/>
                  <a:gd name="connsiteY55" fmla="*/ 417302 h 1148865"/>
                  <a:gd name="connsiteX56" fmla="*/ 259519 w 805690"/>
                  <a:gd name="connsiteY56" fmla="*/ 438621 h 1148865"/>
                  <a:gd name="connsiteX57" fmla="*/ 317528 w 805690"/>
                  <a:gd name="connsiteY57" fmla="*/ 397622 h 1148865"/>
                  <a:gd name="connsiteX58" fmla="*/ 383467 w 805690"/>
                  <a:gd name="connsiteY58" fmla="*/ 428781 h 1148865"/>
                  <a:gd name="connsiteX59" fmla="*/ 411727 w 805690"/>
                  <a:gd name="connsiteY59" fmla="*/ 410742 h 1148865"/>
                  <a:gd name="connsiteX60" fmla="*/ 425705 w 805690"/>
                  <a:gd name="connsiteY60" fmla="*/ 399273 h 1148865"/>
                  <a:gd name="connsiteX61" fmla="*/ 428349 w 805690"/>
                  <a:gd name="connsiteY61" fmla="*/ 370057 h 1148865"/>
                  <a:gd name="connsiteX62" fmla="*/ 427253 w 805690"/>
                  <a:gd name="connsiteY62" fmla="*/ 154269 h 1148865"/>
                  <a:gd name="connsiteX63" fmla="*/ 430260 w 805690"/>
                  <a:gd name="connsiteY63" fmla="*/ 51142 h 1148865"/>
                  <a:gd name="connsiteX64" fmla="*/ 432583 w 805690"/>
                  <a:gd name="connsiteY64" fmla="*/ 45114 h 1148865"/>
                  <a:gd name="connsiteX65" fmla="*/ 435310 w 805690"/>
                  <a:gd name="connsiteY65" fmla="*/ 31609 h 1148865"/>
                  <a:gd name="connsiteX66" fmla="*/ 482996 w 805690"/>
                  <a:gd name="connsiteY66" fmla="*/ 0 h 1148865"/>
                  <a:gd name="connsiteX0" fmla="*/ 482996 w 805690"/>
                  <a:gd name="connsiteY0" fmla="*/ 0 h 1148865"/>
                  <a:gd name="connsiteX1" fmla="*/ 534749 w 805690"/>
                  <a:gd name="connsiteY1" fmla="*/ 51753 h 1148865"/>
                  <a:gd name="connsiteX2" fmla="*/ 534748 w 805690"/>
                  <a:gd name="connsiteY2" fmla="*/ 463994 h 1148865"/>
                  <a:gd name="connsiteX3" fmla="*/ 533172 w 805690"/>
                  <a:gd name="connsiteY3" fmla="*/ 545321 h 1148865"/>
                  <a:gd name="connsiteX4" fmla="*/ 532474 w 805690"/>
                  <a:gd name="connsiteY4" fmla="*/ 553190 h 1148865"/>
                  <a:gd name="connsiteX5" fmla="*/ 532661 w 805690"/>
                  <a:gd name="connsiteY5" fmla="*/ 573709 h 1148865"/>
                  <a:gd name="connsiteX6" fmla="*/ 533196 w 805690"/>
                  <a:gd name="connsiteY6" fmla="*/ 610813 h 1148865"/>
                  <a:gd name="connsiteX7" fmla="*/ 533177 w 805690"/>
                  <a:gd name="connsiteY7" fmla="*/ 613042 h 1148865"/>
                  <a:gd name="connsiteX8" fmla="*/ 553748 w 805690"/>
                  <a:gd name="connsiteY8" fmla="*/ 598484 h 1148865"/>
                  <a:gd name="connsiteX9" fmla="*/ 602951 w 805690"/>
                  <a:gd name="connsiteY9" fmla="*/ 553939 h 1148865"/>
                  <a:gd name="connsiteX10" fmla="*/ 603692 w 805690"/>
                  <a:gd name="connsiteY10" fmla="*/ 553243 h 1148865"/>
                  <a:gd name="connsiteX11" fmla="*/ 619121 w 805690"/>
                  <a:gd name="connsiteY11" fmla="*/ 538599 h 1148865"/>
                  <a:gd name="connsiteX12" fmla="*/ 636061 w 805690"/>
                  <a:gd name="connsiteY12" fmla="*/ 522843 h 1148865"/>
                  <a:gd name="connsiteX13" fmla="*/ 647123 w 805690"/>
                  <a:gd name="connsiteY13" fmla="*/ 512455 h 1148865"/>
                  <a:gd name="connsiteX14" fmla="*/ 720595 w 805690"/>
                  <a:gd name="connsiteY14" fmla="*/ 448924 h 1148865"/>
                  <a:gd name="connsiteX15" fmla="*/ 720691 w 805690"/>
                  <a:gd name="connsiteY15" fmla="*/ 448932 h 1148865"/>
                  <a:gd name="connsiteX16" fmla="*/ 720702 w 805690"/>
                  <a:gd name="connsiteY16" fmla="*/ 448924 h 1148865"/>
                  <a:gd name="connsiteX17" fmla="*/ 791434 w 805690"/>
                  <a:gd name="connsiteY17" fmla="*/ 472475 h 1148865"/>
                  <a:gd name="connsiteX18" fmla="*/ 793079 w 805690"/>
                  <a:gd name="connsiteY18" fmla="*/ 546412 h 1148865"/>
                  <a:gd name="connsiteX19" fmla="*/ 654906 w 805690"/>
                  <a:gd name="connsiteY19" fmla="*/ 722219 h 1148865"/>
                  <a:gd name="connsiteX20" fmla="*/ 618718 w 805690"/>
                  <a:gd name="connsiteY20" fmla="*/ 802729 h 1148865"/>
                  <a:gd name="connsiteX21" fmla="*/ 601720 w 805690"/>
                  <a:gd name="connsiteY21" fmla="*/ 873380 h 1148865"/>
                  <a:gd name="connsiteX22" fmla="*/ 562791 w 805690"/>
                  <a:gd name="connsiteY22" fmla="*/ 938554 h 1148865"/>
                  <a:gd name="connsiteX23" fmla="*/ 509605 w 805690"/>
                  <a:gd name="connsiteY23" fmla="*/ 1014135 h 1148865"/>
                  <a:gd name="connsiteX24" fmla="*/ 495349 w 805690"/>
                  <a:gd name="connsiteY24" fmla="*/ 1148865 h 1148865"/>
                  <a:gd name="connsiteX25" fmla="*/ 426263 w 805690"/>
                  <a:gd name="connsiteY25" fmla="*/ 1148865 h 1148865"/>
                  <a:gd name="connsiteX26" fmla="*/ 165819 w 805690"/>
                  <a:gd name="connsiteY26" fmla="*/ 1148865 h 1148865"/>
                  <a:gd name="connsiteX27" fmla="*/ 133469 w 805690"/>
                  <a:gd name="connsiteY27" fmla="*/ 1148865 h 1148865"/>
                  <a:gd name="connsiteX28" fmla="*/ 133469 w 805690"/>
                  <a:gd name="connsiteY28" fmla="*/ 1148864 h 1148865"/>
                  <a:gd name="connsiteX29" fmla="*/ 133362 w 805690"/>
                  <a:gd name="connsiteY29" fmla="*/ 1148864 h 1148865"/>
                  <a:gd name="connsiteX30" fmla="*/ 125137 w 805690"/>
                  <a:gd name="connsiteY30" fmla="*/ 1051924 h 1148865"/>
                  <a:gd name="connsiteX31" fmla="*/ 20959 w 805690"/>
                  <a:gd name="connsiteY31" fmla="*/ 916098 h 1148865"/>
                  <a:gd name="connsiteX32" fmla="*/ 11688 w 805690"/>
                  <a:gd name="connsiteY32" fmla="*/ 893431 h 1148865"/>
                  <a:gd name="connsiteX33" fmla="*/ 10906 w 805690"/>
                  <a:gd name="connsiteY33" fmla="*/ 891540 h 1148865"/>
                  <a:gd name="connsiteX34" fmla="*/ 10888 w 805690"/>
                  <a:gd name="connsiteY34" fmla="*/ 891475 h 1148865"/>
                  <a:gd name="connsiteX35" fmla="*/ 9805 w 805690"/>
                  <a:gd name="connsiteY35" fmla="*/ 888825 h 1148865"/>
                  <a:gd name="connsiteX36" fmla="*/ 8263 w 805690"/>
                  <a:gd name="connsiteY36" fmla="*/ 881853 h 1148865"/>
                  <a:gd name="connsiteX37" fmla="*/ 5813 w 805690"/>
                  <a:gd name="connsiteY37" fmla="*/ 872873 h 1148865"/>
                  <a:gd name="connsiteX38" fmla="*/ 5589 w 805690"/>
                  <a:gd name="connsiteY38" fmla="*/ 869758 h 1148865"/>
                  <a:gd name="connsiteX39" fmla="*/ 4921 w 805690"/>
                  <a:gd name="connsiteY39" fmla="*/ 866738 h 1148865"/>
                  <a:gd name="connsiteX40" fmla="*/ 4429 w 805690"/>
                  <a:gd name="connsiteY40" fmla="*/ 853627 h 1148865"/>
                  <a:gd name="connsiteX41" fmla="*/ 3927 w 805690"/>
                  <a:gd name="connsiteY41" fmla="*/ 846648 h 1148865"/>
                  <a:gd name="connsiteX42" fmla="*/ 3823 w 805690"/>
                  <a:gd name="connsiteY42" fmla="*/ 837480 h 1148865"/>
                  <a:gd name="connsiteX43" fmla="*/ 3533 w 805690"/>
                  <a:gd name="connsiteY43" fmla="*/ 829761 h 1148865"/>
                  <a:gd name="connsiteX44" fmla="*/ 2865 w 805690"/>
                  <a:gd name="connsiteY44" fmla="*/ 757818 h 1148865"/>
                  <a:gd name="connsiteX45" fmla="*/ 1506 w 805690"/>
                  <a:gd name="connsiteY45" fmla="*/ 663262 h 1148865"/>
                  <a:gd name="connsiteX46" fmla="*/ 1064 w 805690"/>
                  <a:gd name="connsiteY46" fmla="*/ 623971 h 1148865"/>
                  <a:gd name="connsiteX47" fmla="*/ 0 w 805690"/>
                  <a:gd name="connsiteY47" fmla="*/ 623778 h 1148865"/>
                  <a:gd name="connsiteX48" fmla="*/ 953 w 805690"/>
                  <a:gd name="connsiteY48" fmla="*/ 614123 h 1148865"/>
                  <a:gd name="connsiteX49" fmla="*/ 920 w 805690"/>
                  <a:gd name="connsiteY49" fmla="*/ 611170 h 1148865"/>
                  <a:gd name="connsiteX50" fmla="*/ 1236 w 805690"/>
                  <a:gd name="connsiteY50" fmla="*/ 611256 h 1148865"/>
                  <a:gd name="connsiteX51" fmla="*/ 3110 w 805690"/>
                  <a:gd name="connsiteY51" fmla="*/ 592278 h 1148865"/>
                  <a:gd name="connsiteX52" fmla="*/ 10135 w 805690"/>
                  <a:gd name="connsiteY52" fmla="*/ 556695 h 1148865"/>
                  <a:gd name="connsiteX53" fmla="*/ 66162 w 805690"/>
                  <a:gd name="connsiteY53" fmla="*/ 480712 h 1148865"/>
                  <a:gd name="connsiteX54" fmla="*/ 130118 w 805690"/>
                  <a:gd name="connsiteY54" fmla="*/ 469779 h 1148865"/>
                  <a:gd name="connsiteX55" fmla="*/ 186638 w 805690"/>
                  <a:gd name="connsiteY55" fmla="*/ 417302 h 1148865"/>
                  <a:gd name="connsiteX56" fmla="*/ 259519 w 805690"/>
                  <a:gd name="connsiteY56" fmla="*/ 438621 h 1148865"/>
                  <a:gd name="connsiteX57" fmla="*/ 317528 w 805690"/>
                  <a:gd name="connsiteY57" fmla="*/ 397622 h 1148865"/>
                  <a:gd name="connsiteX58" fmla="*/ 383467 w 805690"/>
                  <a:gd name="connsiteY58" fmla="*/ 428781 h 1148865"/>
                  <a:gd name="connsiteX59" fmla="*/ 411727 w 805690"/>
                  <a:gd name="connsiteY59" fmla="*/ 410742 h 1148865"/>
                  <a:gd name="connsiteX60" fmla="*/ 425705 w 805690"/>
                  <a:gd name="connsiteY60" fmla="*/ 399273 h 1148865"/>
                  <a:gd name="connsiteX61" fmla="*/ 428349 w 805690"/>
                  <a:gd name="connsiteY61" fmla="*/ 370057 h 1148865"/>
                  <a:gd name="connsiteX62" fmla="*/ 427253 w 805690"/>
                  <a:gd name="connsiteY62" fmla="*/ 154269 h 1148865"/>
                  <a:gd name="connsiteX63" fmla="*/ 430260 w 805690"/>
                  <a:gd name="connsiteY63" fmla="*/ 51142 h 1148865"/>
                  <a:gd name="connsiteX64" fmla="*/ 435310 w 805690"/>
                  <a:gd name="connsiteY64" fmla="*/ 31609 h 1148865"/>
                  <a:gd name="connsiteX65" fmla="*/ 482996 w 805690"/>
                  <a:gd name="connsiteY65" fmla="*/ 0 h 1148865"/>
                  <a:gd name="connsiteX0" fmla="*/ 482996 w 805690"/>
                  <a:gd name="connsiteY0" fmla="*/ 0 h 1148865"/>
                  <a:gd name="connsiteX1" fmla="*/ 534749 w 805690"/>
                  <a:gd name="connsiteY1" fmla="*/ 51753 h 1148865"/>
                  <a:gd name="connsiteX2" fmla="*/ 534748 w 805690"/>
                  <a:gd name="connsiteY2" fmla="*/ 463994 h 1148865"/>
                  <a:gd name="connsiteX3" fmla="*/ 533172 w 805690"/>
                  <a:gd name="connsiteY3" fmla="*/ 545321 h 1148865"/>
                  <a:gd name="connsiteX4" fmla="*/ 532474 w 805690"/>
                  <a:gd name="connsiteY4" fmla="*/ 553190 h 1148865"/>
                  <a:gd name="connsiteX5" fmla="*/ 532661 w 805690"/>
                  <a:gd name="connsiteY5" fmla="*/ 573709 h 1148865"/>
                  <a:gd name="connsiteX6" fmla="*/ 533196 w 805690"/>
                  <a:gd name="connsiteY6" fmla="*/ 610813 h 1148865"/>
                  <a:gd name="connsiteX7" fmla="*/ 533177 w 805690"/>
                  <a:gd name="connsiteY7" fmla="*/ 613042 h 1148865"/>
                  <a:gd name="connsiteX8" fmla="*/ 553748 w 805690"/>
                  <a:gd name="connsiteY8" fmla="*/ 598484 h 1148865"/>
                  <a:gd name="connsiteX9" fmla="*/ 602951 w 805690"/>
                  <a:gd name="connsiteY9" fmla="*/ 553939 h 1148865"/>
                  <a:gd name="connsiteX10" fmla="*/ 603692 w 805690"/>
                  <a:gd name="connsiteY10" fmla="*/ 553243 h 1148865"/>
                  <a:gd name="connsiteX11" fmla="*/ 619121 w 805690"/>
                  <a:gd name="connsiteY11" fmla="*/ 538599 h 1148865"/>
                  <a:gd name="connsiteX12" fmla="*/ 636061 w 805690"/>
                  <a:gd name="connsiteY12" fmla="*/ 522843 h 1148865"/>
                  <a:gd name="connsiteX13" fmla="*/ 647123 w 805690"/>
                  <a:gd name="connsiteY13" fmla="*/ 512455 h 1148865"/>
                  <a:gd name="connsiteX14" fmla="*/ 720595 w 805690"/>
                  <a:gd name="connsiteY14" fmla="*/ 448924 h 1148865"/>
                  <a:gd name="connsiteX15" fmla="*/ 720691 w 805690"/>
                  <a:gd name="connsiteY15" fmla="*/ 448932 h 1148865"/>
                  <a:gd name="connsiteX16" fmla="*/ 720702 w 805690"/>
                  <a:gd name="connsiteY16" fmla="*/ 448924 h 1148865"/>
                  <a:gd name="connsiteX17" fmla="*/ 791434 w 805690"/>
                  <a:gd name="connsiteY17" fmla="*/ 472475 h 1148865"/>
                  <a:gd name="connsiteX18" fmla="*/ 793079 w 805690"/>
                  <a:gd name="connsiteY18" fmla="*/ 546412 h 1148865"/>
                  <a:gd name="connsiteX19" fmla="*/ 654906 w 805690"/>
                  <a:gd name="connsiteY19" fmla="*/ 722219 h 1148865"/>
                  <a:gd name="connsiteX20" fmla="*/ 618718 w 805690"/>
                  <a:gd name="connsiteY20" fmla="*/ 802729 h 1148865"/>
                  <a:gd name="connsiteX21" fmla="*/ 601720 w 805690"/>
                  <a:gd name="connsiteY21" fmla="*/ 873380 h 1148865"/>
                  <a:gd name="connsiteX22" fmla="*/ 562791 w 805690"/>
                  <a:gd name="connsiteY22" fmla="*/ 938554 h 1148865"/>
                  <a:gd name="connsiteX23" fmla="*/ 509605 w 805690"/>
                  <a:gd name="connsiteY23" fmla="*/ 1014135 h 1148865"/>
                  <a:gd name="connsiteX24" fmla="*/ 495349 w 805690"/>
                  <a:gd name="connsiteY24" fmla="*/ 1148865 h 1148865"/>
                  <a:gd name="connsiteX25" fmla="*/ 426263 w 805690"/>
                  <a:gd name="connsiteY25" fmla="*/ 1148865 h 1148865"/>
                  <a:gd name="connsiteX26" fmla="*/ 165819 w 805690"/>
                  <a:gd name="connsiteY26" fmla="*/ 1148865 h 1148865"/>
                  <a:gd name="connsiteX27" fmla="*/ 133469 w 805690"/>
                  <a:gd name="connsiteY27" fmla="*/ 1148865 h 1148865"/>
                  <a:gd name="connsiteX28" fmla="*/ 133469 w 805690"/>
                  <a:gd name="connsiteY28" fmla="*/ 1148864 h 1148865"/>
                  <a:gd name="connsiteX29" fmla="*/ 133362 w 805690"/>
                  <a:gd name="connsiteY29" fmla="*/ 1148864 h 1148865"/>
                  <a:gd name="connsiteX30" fmla="*/ 125137 w 805690"/>
                  <a:gd name="connsiteY30" fmla="*/ 1051924 h 1148865"/>
                  <a:gd name="connsiteX31" fmla="*/ 20959 w 805690"/>
                  <a:gd name="connsiteY31" fmla="*/ 916098 h 1148865"/>
                  <a:gd name="connsiteX32" fmla="*/ 11688 w 805690"/>
                  <a:gd name="connsiteY32" fmla="*/ 893431 h 1148865"/>
                  <a:gd name="connsiteX33" fmla="*/ 10906 w 805690"/>
                  <a:gd name="connsiteY33" fmla="*/ 891540 h 1148865"/>
                  <a:gd name="connsiteX34" fmla="*/ 10888 w 805690"/>
                  <a:gd name="connsiteY34" fmla="*/ 891475 h 1148865"/>
                  <a:gd name="connsiteX35" fmla="*/ 9805 w 805690"/>
                  <a:gd name="connsiteY35" fmla="*/ 888825 h 1148865"/>
                  <a:gd name="connsiteX36" fmla="*/ 8263 w 805690"/>
                  <a:gd name="connsiteY36" fmla="*/ 881853 h 1148865"/>
                  <a:gd name="connsiteX37" fmla="*/ 5813 w 805690"/>
                  <a:gd name="connsiteY37" fmla="*/ 872873 h 1148865"/>
                  <a:gd name="connsiteX38" fmla="*/ 5589 w 805690"/>
                  <a:gd name="connsiteY38" fmla="*/ 869758 h 1148865"/>
                  <a:gd name="connsiteX39" fmla="*/ 4921 w 805690"/>
                  <a:gd name="connsiteY39" fmla="*/ 866738 h 1148865"/>
                  <a:gd name="connsiteX40" fmla="*/ 4429 w 805690"/>
                  <a:gd name="connsiteY40" fmla="*/ 853627 h 1148865"/>
                  <a:gd name="connsiteX41" fmla="*/ 3927 w 805690"/>
                  <a:gd name="connsiteY41" fmla="*/ 846648 h 1148865"/>
                  <a:gd name="connsiteX42" fmla="*/ 3823 w 805690"/>
                  <a:gd name="connsiteY42" fmla="*/ 837480 h 1148865"/>
                  <a:gd name="connsiteX43" fmla="*/ 3533 w 805690"/>
                  <a:gd name="connsiteY43" fmla="*/ 829761 h 1148865"/>
                  <a:gd name="connsiteX44" fmla="*/ 2865 w 805690"/>
                  <a:gd name="connsiteY44" fmla="*/ 757818 h 1148865"/>
                  <a:gd name="connsiteX45" fmla="*/ 1506 w 805690"/>
                  <a:gd name="connsiteY45" fmla="*/ 663262 h 1148865"/>
                  <a:gd name="connsiteX46" fmla="*/ 1064 w 805690"/>
                  <a:gd name="connsiteY46" fmla="*/ 623971 h 1148865"/>
                  <a:gd name="connsiteX47" fmla="*/ 0 w 805690"/>
                  <a:gd name="connsiteY47" fmla="*/ 623778 h 1148865"/>
                  <a:gd name="connsiteX48" fmla="*/ 953 w 805690"/>
                  <a:gd name="connsiteY48" fmla="*/ 614123 h 1148865"/>
                  <a:gd name="connsiteX49" fmla="*/ 920 w 805690"/>
                  <a:gd name="connsiteY49" fmla="*/ 611170 h 1148865"/>
                  <a:gd name="connsiteX50" fmla="*/ 1236 w 805690"/>
                  <a:gd name="connsiteY50" fmla="*/ 611256 h 1148865"/>
                  <a:gd name="connsiteX51" fmla="*/ 3110 w 805690"/>
                  <a:gd name="connsiteY51" fmla="*/ 592278 h 1148865"/>
                  <a:gd name="connsiteX52" fmla="*/ 10135 w 805690"/>
                  <a:gd name="connsiteY52" fmla="*/ 556695 h 1148865"/>
                  <a:gd name="connsiteX53" fmla="*/ 66162 w 805690"/>
                  <a:gd name="connsiteY53" fmla="*/ 480712 h 1148865"/>
                  <a:gd name="connsiteX54" fmla="*/ 130118 w 805690"/>
                  <a:gd name="connsiteY54" fmla="*/ 469779 h 1148865"/>
                  <a:gd name="connsiteX55" fmla="*/ 186638 w 805690"/>
                  <a:gd name="connsiteY55" fmla="*/ 417302 h 1148865"/>
                  <a:gd name="connsiteX56" fmla="*/ 259519 w 805690"/>
                  <a:gd name="connsiteY56" fmla="*/ 438621 h 1148865"/>
                  <a:gd name="connsiteX57" fmla="*/ 317528 w 805690"/>
                  <a:gd name="connsiteY57" fmla="*/ 397622 h 1148865"/>
                  <a:gd name="connsiteX58" fmla="*/ 383467 w 805690"/>
                  <a:gd name="connsiteY58" fmla="*/ 428781 h 1148865"/>
                  <a:gd name="connsiteX59" fmla="*/ 411727 w 805690"/>
                  <a:gd name="connsiteY59" fmla="*/ 410742 h 1148865"/>
                  <a:gd name="connsiteX60" fmla="*/ 425705 w 805690"/>
                  <a:gd name="connsiteY60" fmla="*/ 399273 h 1148865"/>
                  <a:gd name="connsiteX61" fmla="*/ 428349 w 805690"/>
                  <a:gd name="connsiteY61" fmla="*/ 370057 h 1148865"/>
                  <a:gd name="connsiteX62" fmla="*/ 427253 w 805690"/>
                  <a:gd name="connsiteY62" fmla="*/ 154269 h 1148865"/>
                  <a:gd name="connsiteX63" fmla="*/ 435310 w 805690"/>
                  <a:gd name="connsiteY63" fmla="*/ 31609 h 1148865"/>
                  <a:gd name="connsiteX64" fmla="*/ 482996 w 805690"/>
                  <a:gd name="connsiteY64" fmla="*/ 0 h 1148865"/>
                  <a:gd name="connsiteX0" fmla="*/ 482996 w 805690"/>
                  <a:gd name="connsiteY0" fmla="*/ 0 h 1148865"/>
                  <a:gd name="connsiteX1" fmla="*/ 534749 w 805690"/>
                  <a:gd name="connsiteY1" fmla="*/ 51753 h 1148865"/>
                  <a:gd name="connsiteX2" fmla="*/ 534748 w 805690"/>
                  <a:gd name="connsiteY2" fmla="*/ 463994 h 1148865"/>
                  <a:gd name="connsiteX3" fmla="*/ 533172 w 805690"/>
                  <a:gd name="connsiteY3" fmla="*/ 545321 h 1148865"/>
                  <a:gd name="connsiteX4" fmla="*/ 532474 w 805690"/>
                  <a:gd name="connsiteY4" fmla="*/ 553190 h 1148865"/>
                  <a:gd name="connsiteX5" fmla="*/ 532661 w 805690"/>
                  <a:gd name="connsiteY5" fmla="*/ 573709 h 1148865"/>
                  <a:gd name="connsiteX6" fmla="*/ 533196 w 805690"/>
                  <a:gd name="connsiteY6" fmla="*/ 610813 h 1148865"/>
                  <a:gd name="connsiteX7" fmla="*/ 533177 w 805690"/>
                  <a:gd name="connsiteY7" fmla="*/ 613042 h 1148865"/>
                  <a:gd name="connsiteX8" fmla="*/ 553748 w 805690"/>
                  <a:gd name="connsiteY8" fmla="*/ 598484 h 1148865"/>
                  <a:gd name="connsiteX9" fmla="*/ 602951 w 805690"/>
                  <a:gd name="connsiteY9" fmla="*/ 553939 h 1148865"/>
                  <a:gd name="connsiteX10" fmla="*/ 603692 w 805690"/>
                  <a:gd name="connsiteY10" fmla="*/ 553243 h 1148865"/>
                  <a:gd name="connsiteX11" fmla="*/ 619121 w 805690"/>
                  <a:gd name="connsiteY11" fmla="*/ 538599 h 1148865"/>
                  <a:gd name="connsiteX12" fmla="*/ 636061 w 805690"/>
                  <a:gd name="connsiteY12" fmla="*/ 522843 h 1148865"/>
                  <a:gd name="connsiteX13" fmla="*/ 647123 w 805690"/>
                  <a:gd name="connsiteY13" fmla="*/ 512455 h 1148865"/>
                  <a:gd name="connsiteX14" fmla="*/ 720595 w 805690"/>
                  <a:gd name="connsiteY14" fmla="*/ 448924 h 1148865"/>
                  <a:gd name="connsiteX15" fmla="*/ 720691 w 805690"/>
                  <a:gd name="connsiteY15" fmla="*/ 448932 h 1148865"/>
                  <a:gd name="connsiteX16" fmla="*/ 720702 w 805690"/>
                  <a:gd name="connsiteY16" fmla="*/ 448924 h 1148865"/>
                  <a:gd name="connsiteX17" fmla="*/ 791434 w 805690"/>
                  <a:gd name="connsiteY17" fmla="*/ 472475 h 1148865"/>
                  <a:gd name="connsiteX18" fmla="*/ 793079 w 805690"/>
                  <a:gd name="connsiteY18" fmla="*/ 546412 h 1148865"/>
                  <a:gd name="connsiteX19" fmla="*/ 654906 w 805690"/>
                  <a:gd name="connsiteY19" fmla="*/ 722219 h 1148865"/>
                  <a:gd name="connsiteX20" fmla="*/ 618718 w 805690"/>
                  <a:gd name="connsiteY20" fmla="*/ 802729 h 1148865"/>
                  <a:gd name="connsiteX21" fmla="*/ 601720 w 805690"/>
                  <a:gd name="connsiteY21" fmla="*/ 873380 h 1148865"/>
                  <a:gd name="connsiteX22" fmla="*/ 562791 w 805690"/>
                  <a:gd name="connsiteY22" fmla="*/ 938554 h 1148865"/>
                  <a:gd name="connsiteX23" fmla="*/ 509605 w 805690"/>
                  <a:gd name="connsiteY23" fmla="*/ 1014135 h 1148865"/>
                  <a:gd name="connsiteX24" fmla="*/ 495349 w 805690"/>
                  <a:gd name="connsiteY24" fmla="*/ 1148865 h 1148865"/>
                  <a:gd name="connsiteX25" fmla="*/ 426263 w 805690"/>
                  <a:gd name="connsiteY25" fmla="*/ 1148865 h 1148865"/>
                  <a:gd name="connsiteX26" fmla="*/ 165819 w 805690"/>
                  <a:gd name="connsiteY26" fmla="*/ 1148865 h 1148865"/>
                  <a:gd name="connsiteX27" fmla="*/ 133469 w 805690"/>
                  <a:gd name="connsiteY27" fmla="*/ 1148865 h 1148865"/>
                  <a:gd name="connsiteX28" fmla="*/ 133469 w 805690"/>
                  <a:gd name="connsiteY28" fmla="*/ 1148864 h 1148865"/>
                  <a:gd name="connsiteX29" fmla="*/ 133362 w 805690"/>
                  <a:gd name="connsiteY29" fmla="*/ 1148864 h 1148865"/>
                  <a:gd name="connsiteX30" fmla="*/ 125137 w 805690"/>
                  <a:gd name="connsiteY30" fmla="*/ 1051924 h 1148865"/>
                  <a:gd name="connsiteX31" fmla="*/ 20959 w 805690"/>
                  <a:gd name="connsiteY31" fmla="*/ 916098 h 1148865"/>
                  <a:gd name="connsiteX32" fmla="*/ 11688 w 805690"/>
                  <a:gd name="connsiteY32" fmla="*/ 893431 h 1148865"/>
                  <a:gd name="connsiteX33" fmla="*/ 10906 w 805690"/>
                  <a:gd name="connsiteY33" fmla="*/ 891540 h 1148865"/>
                  <a:gd name="connsiteX34" fmla="*/ 10888 w 805690"/>
                  <a:gd name="connsiteY34" fmla="*/ 891475 h 1148865"/>
                  <a:gd name="connsiteX35" fmla="*/ 9805 w 805690"/>
                  <a:gd name="connsiteY35" fmla="*/ 888825 h 1148865"/>
                  <a:gd name="connsiteX36" fmla="*/ 8263 w 805690"/>
                  <a:gd name="connsiteY36" fmla="*/ 881853 h 1148865"/>
                  <a:gd name="connsiteX37" fmla="*/ 5813 w 805690"/>
                  <a:gd name="connsiteY37" fmla="*/ 872873 h 1148865"/>
                  <a:gd name="connsiteX38" fmla="*/ 5589 w 805690"/>
                  <a:gd name="connsiteY38" fmla="*/ 869758 h 1148865"/>
                  <a:gd name="connsiteX39" fmla="*/ 4921 w 805690"/>
                  <a:gd name="connsiteY39" fmla="*/ 866738 h 1148865"/>
                  <a:gd name="connsiteX40" fmla="*/ 4429 w 805690"/>
                  <a:gd name="connsiteY40" fmla="*/ 853627 h 1148865"/>
                  <a:gd name="connsiteX41" fmla="*/ 3927 w 805690"/>
                  <a:gd name="connsiteY41" fmla="*/ 846648 h 1148865"/>
                  <a:gd name="connsiteX42" fmla="*/ 3823 w 805690"/>
                  <a:gd name="connsiteY42" fmla="*/ 837480 h 1148865"/>
                  <a:gd name="connsiteX43" fmla="*/ 3533 w 805690"/>
                  <a:gd name="connsiteY43" fmla="*/ 829761 h 1148865"/>
                  <a:gd name="connsiteX44" fmla="*/ 2865 w 805690"/>
                  <a:gd name="connsiteY44" fmla="*/ 757818 h 1148865"/>
                  <a:gd name="connsiteX45" fmla="*/ 1506 w 805690"/>
                  <a:gd name="connsiteY45" fmla="*/ 663262 h 1148865"/>
                  <a:gd name="connsiteX46" fmla="*/ 1064 w 805690"/>
                  <a:gd name="connsiteY46" fmla="*/ 623971 h 1148865"/>
                  <a:gd name="connsiteX47" fmla="*/ 0 w 805690"/>
                  <a:gd name="connsiteY47" fmla="*/ 623778 h 1148865"/>
                  <a:gd name="connsiteX48" fmla="*/ 953 w 805690"/>
                  <a:gd name="connsiteY48" fmla="*/ 614123 h 1148865"/>
                  <a:gd name="connsiteX49" fmla="*/ 920 w 805690"/>
                  <a:gd name="connsiteY49" fmla="*/ 611170 h 1148865"/>
                  <a:gd name="connsiteX50" fmla="*/ 1236 w 805690"/>
                  <a:gd name="connsiteY50" fmla="*/ 611256 h 1148865"/>
                  <a:gd name="connsiteX51" fmla="*/ 3110 w 805690"/>
                  <a:gd name="connsiteY51" fmla="*/ 592278 h 1148865"/>
                  <a:gd name="connsiteX52" fmla="*/ 10135 w 805690"/>
                  <a:gd name="connsiteY52" fmla="*/ 556695 h 1148865"/>
                  <a:gd name="connsiteX53" fmla="*/ 66162 w 805690"/>
                  <a:gd name="connsiteY53" fmla="*/ 480712 h 1148865"/>
                  <a:gd name="connsiteX54" fmla="*/ 130118 w 805690"/>
                  <a:gd name="connsiteY54" fmla="*/ 469779 h 1148865"/>
                  <a:gd name="connsiteX55" fmla="*/ 186638 w 805690"/>
                  <a:gd name="connsiteY55" fmla="*/ 417302 h 1148865"/>
                  <a:gd name="connsiteX56" fmla="*/ 259519 w 805690"/>
                  <a:gd name="connsiteY56" fmla="*/ 438621 h 1148865"/>
                  <a:gd name="connsiteX57" fmla="*/ 317528 w 805690"/>
                  <a:gd name="connsiteY57" fmla="*/ 397622 h 1148865"/>
                  <a:gd name="connsiteX58" fmla="*/ 383467 w 805690"/>
                  <a:gd name="connsiteY58" fmla="*/ 428781 h 1148865"/>
                  <a:gd name="connsiteX59" fmla="*/ 411727 w 805690"/>
                  <a:gd name="connsiteY59" fmla="*/ 410742 h 1148865"/>
                  <a:gd name="connsiteX60" fmla="*/ 425705 w 805690"/>
                  <a:gd name="connsiteY60" fmla="*/ 399273 h 1148865"/>
                  <a:gd name="connsiteX61" fmla="*/ 428349 w 805690"/>
                  <a:gd name="connsiteY61" fmla="*/ 370057 h 1148865"/>
                  <a:gd name="connsiteX62" fmla="*/ 435310 w 805690"/>
                  <a:gd name="connsiteY62" fmla="*/ 31609 h 1148865"/>
                  <a:gd name="connsiteX63" fmla="*/ 482996 w 805690"/>
                  <a:gd name="connsiteY63" fmla="*/ 0 h 1148865"/>
                  <a:gd name="connsiteX0" fmla="*/ 482996 w 805690"/>
                  <a:gd name="connsiteY0" fmla="*/ 0 h 1148865"/>
                  <a:gd name="connsiteX1" fmla="*/ 534749 w 805690"/>
                  <a:gd name="connsiteY1" fmla="*/ 51753 h 1148865"/>
                  <a:gd name="connsiteX2" fmla="*/ 534748 w 805690"/>
                  <a:gd name="connsiteY2" fmla="*/ 463994 h 1148865"/>
                  <a:gd name="connsiteX3" fmla="*/ 533172 w 805690"/>
                  <a:gd name="connsiteY3" fmla="*/ 545321 h 1148865"/>
                  <a:gd name="connsiteX4" fmla="*/ 532661 w 805690"/>
                  <a:gd name="connsiteY4" fmla="*/ 573709 h 1148865"/>
                  <a:gd name="connsiteX5" fmla="*/ 533196 w 805690"/>
                  <a:gd name="connsiteY5" fmla="*/ 610813 h 1148865"/>
                  <a:gd name="connsiteX6" fmla="*/ 533177 w 805690"/>
                  <a:gd name="connsiteY6" fmla="*/ 613042 h 1148865"/>
                  <a:gd name="connsiteX7" fmla="*/ 553748 w 805690"/>
                  <a:gd name="connsiteY7" fmla="*/ 598484 h 1148865"/>
                  <a:gd name="connsiteX8" fmla="*/ 602951 w 805690"/>
                  <a:gd name="connsiteY8" fmla="*/ 553939 h 1148865"/>
                  <a:gd name="connsiteX9" fmla="*/ 603692 w 805690"/>
                  <a:gd name="connsiteY9" fmla="*/ 553243 h 1148865"/>
                  <a:gd name="connsiteX10" fmla="*/ 619121 w 805690"/>
                  <a:gd name="connsiteY10" fmla="*/ 538599 h 1148865"/>
                  <a:gd name="connsiteX11" fmla="*/ 636061 w 805690"/>
                  <a:gd name="connsiteY11" fmla="*/ 522843 h 1148865"/>
                  <a:gd name="connsiteX12" fmla="*/ 647123 w 805690"/>
                  <a:gd name="connsiteY12" fmla="*/ 512455 h 1148865"/>
                  <a:gd name="connsiteX13" fmla="*/ 720595 w 805690"/>
                  <a:gd name="connsiteY13" fmla="*/ 448924 h 1148865"/>
                  <a:gd name="connsiteX14" fmla="*/ 720691 w 805690"/>
                  <a:gd name="connsiteY14" fmla="*/ 448932 h 1148865"/>
                  <a:gd name="connsiteX15" fmla="*/ 720702 w 805690"/>
                  <a:gd name="connsiteY15" fmla="*/ 448924 h 1148865"/>
                  <a:gd name="connsiteX16" fmla="*/ 791434 w 805690"/>
                  <a:gd name="connsiteY16" fmla="*/ 472475 h 1148865"/>
                  <a:gd name="connsiteX17" fmla="*/ 793079 w 805690"/>
                  <a:gd name="connsiteY17" fmla="*/ 546412 h 1148865"/>
                  <a:gd name="connsiteX18" fmla="*/ 654906 w 805690"/>
                  <a:gd name="connsiteY18" fmla="*/ 722219 h 1148865"/>
                  <a:gd name="connsiteX19" fmla="*/ 618718 w 805690"/>
                  <a:gd name="connsiteY19" fmla="*/ 802729 h 1148865"/>
                  <a:gd name="connsiteX20" fmla="*/ 601720 w 805690"/>
                  <a:gd name="connsiteY20" fmla="*/ 873380 h 1148865"/>
                  <a:gd name="connsiteX21" fmla="*/ 562791 w 805690"/>
                  <a:gd name="connsiteY21" fmla="*/ 938554 h 1148865"/>
                  <a:gd name="connsiteX22" fmla="*/ 509605 w 805690"/>
                  <a:gd name="connsiteY22" fmla="*/ 1014135 h 1148865"/>
                  <a:gd name="connsiteX23" fmla="*/ 495349 w 805690"/>
                  <a:gd name="connsiteY23" fmla="*/ 1148865 h 1148865"/>
                  <a:gd name="connsiteX24" fmla="*/ 426263 w 805690"/>
                  <a:gd name="connsiteY24" fmla="*/ 1148865 h 1148865"/>
                  <a:gd name="connsiteX25" fmla="*/ 165819 w 805690"/>
                  <a:gd name="connsiteY25" fmla="*/ 1148865 h 1148865"/>
                  <a:gd name="connsiteX26" fmla="*/ 133469 w 805690"/>
                  <a:gd name="connsiteY26" fmla="*/ 1148865 h 1148865"/>
                  <a:gd name="connsiteX27" fmla="*/ 133469 w 805690"/>
                  <a:gd name="connsiteY27" fmla="*/ 1148864 h 1148865"/>
                  <a:gd name="connsiteX28" fmla="*/ 133362 w 805690"/>
                  <a:gd name="connsiteY28" fmla="*/ 1148864 h 1148865"/>
                  <a:gd name="connsiteX29" fmla="*/ 125137 w 805690"/>
                  <a:gd name="connsiteY29" fmla="*/ 1051924 h 1148865"/>
                  <a:gd name="connsiteX30" fmla="*/ 20959 w 805690"/>
                  <a:gd name="connsiteY30" fmla="*/ 916098 h 1148865"/>
                  <a:gd name="connsiteX31" fmla="*/ 11688 w 805690"/>
                  <a:gd name="connsiteY31" fmla="*/ 893431 h 1148865"/>
                  <a:gd name="connsiteX32" fmla="*/ 10906 w 805690"/>
                  <a:gd name="connsiteY32" fmla="*/ 891540 h 1148865"/>
                  <a:gd name="connsiteX33" fmla="*/ 10888 w 805690"/>
                  <a:gd name="connsiteY33" fmla="*/ 891475 h 1148865"/>
                  <a:gd name="connsiteX34" fmla="*/ 9805 w 805690"/>
                  <a:gd name="connsiteY34" fmla="*/ 888825 h 1148865"/>
                  <a:gd name="connsiteX35" fmla="*/ 8263 w 805690"/>
                  <a:gd name="connsiteY35" fmla="*/ 881853 h 1148865"/>
                  <a:gd name="connsiteX36" fmla="*/ 5813 w 805690"/>
                  <a:gd name="connsiteY36" fmla="*/ 872873 h 1148865"/>
                  <a:gd name="connsiteX37" fmla="*/ 5589 w 805690"/>
                  <a:gd name="connsiteY37" fmla="*/ 869758 h 1148865"/>
                  <a:gd name="connsiteX38" fmla="*/ 4921 w 805690"/>
                  <a:gd name="connsiteY38" fmla="*/ 866738 h 1148865"/>
                  <a:gd name="connsiteX39" fmla="*/ 4429 w 805690"/>
                  <a:gd name="connsiteY39" fmla="*/ 853627 h 1148865"/>
                  <a:gd name="connsiteX40" fmla="*/ 3927 w 805690"/>
                  <a:gd name="connsiteY40" fmla="*/ 846648 h 1148865"/>
                  <a:gd name="connsiteX41" fmla="*/ 3823 w 805690"/>
                  <a:gd name="connsiteY41" fmla="*/ 837480 h 1148865"/>
                  <a:gd name="connsiteX42" fmla="*/ 3533 w 805690"/>
                  <a:gd name="connsiteY42" fmla="*/ 829761 h 1148865"/>
                  <a:gd name="connsiteX43" fmla="*/ 2865 w 805690"/>
                  <a:gd name="connsiteY43" fmla="*/ 757818 h 1148865"/>
                  <a:gd name="connsiteX44" fmla="*/ 1506 w 805690"/>
                  <a:gd name="connsiteY44" fmla="*/ 663262 h 1148865"/>
                  <a:gd name="connsiteX45" fmla="*/ 1064 w 805690"/>
                  <a:gd name="connsiteY45" fmla="*/ 623971 h 1148865"/>
                  <a:gd name="connsiteX46" fmla="*/ 0 w 805690"/>
                  <a:gd name="connsiteY46" fmla="*/ 623778 h 1148865"/>
                  <a:gd name="connsiteX47" fmla="*/ 953 w 805690"/>
                  <a:gd name="connsiteY47" fmla="*/ 614123 h 1148865"/>
                  <a:gd name="connsiteX48" fmla="*/ 920 w 805690"/>
                  <a:gd name="connsiteY48" fmla="*/ 611170 h 1148865"/>
                  <a:gd name="connsiteX49" fmla="*/ 1236 w 805690"/>
                  <a:gd name="connsiteY49" fmla="*/ 611256 h 1148865"/>
                  <a:gd name="connsiteX50" fmla="*/ 3110 w 805690"/>
                  <a:gd name="connsiteY50" fmla="*/ 592278 h 1148865"/>
                  <a:gd name="connsiteX51" fmla="*/ 10135 w 805690"/>
                  <a:gd name="connsiteY51" fmla="*/ 556695 h 1148865"/>
                  <a:gd name="connsiteX52" fmla="*/ 66162 w 805690"/>
                  <a:gd name="connsiteY52" fmla="*/ 480712 h 1148865"/>
                  <a:gd name="connsiteX53" fmla="*/ 130118 w 805690"/>
                  <a:gd name="connsiteY53" fmla="*/ 469779 h 1148865"/>
                  <a:gd name="connsiteX54" fmla="*/ 186638 w 805690"/>
                  <a:gd name="connsiteY54" fmla="*/ 417302 h 1148865"/>
                  <a:gd name="connsiteX55" fmla="*/ 259519 w 805690"/>
                  <a:gd name="connsiteY55" fmla="*/ 438621 h 1148865"/>
                  <a:gd name="connsiteX56" fmla="*/ 317528 w 805690"/>
                  <a:gd name="connsiteY56" fmla="*/ 397622 h 1148865"/>
                  <a:gd name="connsiteX57" fmla="*/ 383467 w 805690"/>
                  <a:gd name="connsiteY57" fmla="*/ 428781 h 1148865"/>
                  <a:gd name="connsiteX58" fmla="*/ 411727 w 805690"/>
                  <a:gd name="connsiteY58" fmla="*/ 410742 h 1148865"/>
                  <a:gd name="connsiteX59" fmla="*/ 425705 w 805690"/>
                  <a:gd name="connsiteY59" fmla="*/ 399273 h 1148865"/>
                  <a:gd name="connsiteX60" fmla="*/ 428349 w 805690"/>
                  <a:gd name="connsiteY60" fmla="*/ 370057 h 1148865"/>
                  <a:gd name="connsiteX61" fmla="*/ 435310 w 805690"/>
                  <a:gd name="connsiteY61" fmla="*/ 31609 h 1148865"/>
                  <a:gd name="connsiteX62" fmla="*/ 482996 w 805690"/>
                  <a:gd name="connsiteY62" fmla="*/ 0 h 1148865"/>
                  <a:gd name="connsiteX0" fmla="*/ 482996 w 805690"/>
                  <a:gd name="connsiteY0" fmla="*/ 0 h 1148865"/>
                  <a:gd name="connsiteX1" fmla="*/ 534749 w 805690"/>
                  <a:gd name="connsiteY1" fmla="*/ 51753 h 1148865"/>
                  <a:gd name="connsiteX2" fmla="*/ 534748 w 805690"/>
                  <a:gd name="connsiteY2" fmla="*/ 463994 h 1148865"/>
                  <a:gd name="connsiteX3" fmla="*/ 532661 w 805690"/>
                  <a:gd name="connsiteY3" fmla="*/ 573709 h 1148865"/>
                  <a:gd name="connsiteX4" fmla="*/ 533196 w 805690"/>
                  <a:gd name="connsiteY4" fmla="*/ 610813 h 1148865"/>
                  <a:gd name="connsiteX5" fmla="*/ 533177 w 805690"/>
                  <a:gd name="connsiteY5" fmla="*/ 613042 h 1148865"/>
                  <a:gd name="connsiteX6" fmla="*/ 553748 w 805690"/>
                  <a:gd name="connsiteY6" fmla="*/ 598484 h 1148865"/>
                  <a:gd name="connsiteX7" fmla="*/ 602951 w 805690"/>
                  <a:gd name="connsiteY7" fmla="*/ 553939 h 1148865"/>
                  <a:gd name="connsiteX8" fmla="*/ 603692 w 805690"/>
                  <a:gd name="connsiteY8" fmla="*/ 553243 h 1148865"/>
                  <a:gd name="connsiteX9" fmla="*/ 619121 w 805690"/>
                  <a:gd name="connsiteY9" fmla="*/ 538599 h 1148865"/>
                  <a:gd name="connsiteX10" fmla="*/ 636061 w 805690"/>
                  <a:gd name="connsiteY10" fmla="*/ 522843 h 1148865"/>
                  <a:gd name="connsiteX11" fmla="*/ 647123 w 805690"/>
                  <a:gd name="connsiteY11" fmla="*/ 512455 h 1148865"/>
                  <a:gd name="connsiteX12" fmla="*/ 720595 w 805690"/>
                  <a:gd name="connsiteY12" fmla="*/ 448924 h 1148865"/>
                  <a:gd name="connsiteX13" fmla="*/ 720691 w 805690"/>
                  <a:gd name="connsiteY13" fmla="*/ 448932 h 1148865"/>
                  <a:gd name="connsiteX14" fmla="*/ 720702 w 805690"/>
                  <a:gd name="connsiteY14" fmla="*/ 448924 h 1148865"/>
                  <a:gd name="connsiteX15" fmla="*/ 791434 w 805690"/>
                  <a:gd name="connsiteY15" fmla="*/ 472475 h 1148865"/>
                  <a:gd name="connsiteX16" fmla="*/ 793079 w 805690"/>
                  <a:gd name="connsiteY16" fmla="*/ 546412 h 1148865"/>
                  <a:gd name="connsiteX17" fmla="*/ 654906 w 805690"/>
                  <a:gd name="connsiteY17" fmla="*/ 722219 h 1148865"/>
                  <a:gd name="connsiteX18" fmla="*/ 618718 w 805690"/>
                  <a:gd name="connsiteY18" fmla="*/ 802729 h 1148865"/>
                  <a:gd name="connsiteX19" fmla="*/ 601720 w 805690"/>
                  <a:gd name="connsiteY19" fmla="*/ 873380 h 1148865"/>
                  <a:gd name="connsiteX20" fmla="*/ 562791 w 805690"/>
                  <a:gd name="connsiteY20" fmla="*/ 938554 h 1148865"/>
                  <a:gd name="connsiteX21" fmla="*/ 509605 w 805690"/>
                  <a:gd name="connsiteY21" fmla="*/ 1014135 h 1148865"/>
                  <a:gd name="connsiteX22" fmla="*/ 495349 w 805690"/>
                  <a:gd name="connsiteY22" fmla="*/ 1148865 h 1148865"/>
                  <a:gd name="connsiteX23" fmla="*/ 426263 w 805690"/>
                  <a:gd name="connsiteY23" fmla="*/ 1148865 h 1148865"/>
                  <a:gd name="connsiteX24" fmla="*/ 165819 w 805690"/>
                  <a:gd name="connsiteY24" fmla="*/ 1148865 h 1148865"/>
                  <a:gd name="connsiteX25" fmla="*/ 133469 w 805690"/>
                  <a:gd name="connsiteY25" fmla="*/ 1148865 h 1148865"/>
                  <a:gd name="connsiteX26" fmla="*/ 133469 w 805690"/>
                  <a:gd name="connsiteY26" fmla="*/ 1148864 h 1148865"/>
                  <a:gd name="connsiteX27" fmla="*/ 133362 w 805690"/>
                  <a:gd name="connsiteY27" fmla="*/ 1148864 h 1148865"/>
                  <a:gd name="connsiteX28" fmla="*/ 125137 w 805690"/>
                  <a:gd name="connsiteY28" fmla="*/ 1051924 h 1148865"/>
                  <a:gd name="connsiteX29" fmla="*/ 20959 w 805690"/>
                  <a:gd name="connsiteY29" fmla="*/ 916098 h 1148865"/>
                  <a:gd name="connsiteX30" fmla="*/ 11688 w 805690"/>
                  <a:gd name="connsiteY30" fmla="*/ 893431 h 1148865"/>
                  <a:gd name="connsiteX31" fmla="*/ 10906 w 805690"/>
                  <a:gd name="connsiteY31" fmla="*/ 891540 h 1148865"/>
                  <a:gd name="connsiteX32" fmla="*/ 10888 w 805690"/>
                  <a:gd name="connsiteY32" fmla="*/ 891475 h 1148865"/>
                  <a:gd name="connsiteX33" fmla="*/ 9805 w 805690"/>
                  <a:gd name="connsiteY33" fmla="*/ 888825 h 1148865"/>
                  <a:gd name="connsiteX34" fmla="*/ 8263 w 805690"/>
                  <a:gd name="connsiteY34" fmla="*/ 881853 h 1148865"/>
                  <a:gd name="connsiteX35" fmla="*/ 5813 w 805690"/>
                  <a:gd name="connsiteY35" fmla="*/ 872873 h 1148865"/>
                  <a:gd name="connsiteX36" fmla="*/ 5589 w 805690"/>
                  <a:gd name="connsiteY36" fmla="*/ 869758 h 1148865"/>
                  <a:gd name="connsiteX37" fmla="*/ 4921 w 805690"/>
                  <a:gd name="connsiteY37" fmla="*/ 866738 h 1148865"/>
                  <a:gd name="connsiteX38" fmla="*/ 4429 w 805690"/>
                  <a:gd name="connsiteY38" fmla="*/ 853627 h 1148865"/>
                  <a:gd name="connsiteX39" fmla="*/ 3927 w 805690"/>
                  <a:gd name="connsiteY39" fmla="*/ 846648 h 1148865"/>
                  <a:gd name="connsiteX40" fmla="*/ 3823 w 805690"/>
                  <a:gd name="connsiteY40" fmla="*/ 837480 h 1148865"/>
                  <a:gd name="connsiteX41" fmla="*/ 3533 w 805690"/>
                  <a:gd name="connsiteY41" fmla="*/ 829761 h 1148865"/>
                  <a:gd name="connsiteX42" fmla="*/ 2865 w 805690"/>
                  <a:gd name="connsiteY42" fmla="*/ 757818 h 1148865"/>
                  <a:gd name="connsiteX43" fmla="*/ 1506 w 805690"/>
                  <a:gd name="connsiteY43" fmla="*/ 663262 h 1148865"/>
                  <a:gd name="connsiteX44" fmla="*/ 1064 w 805690"/>
                  <a:gd name="connsiteY44" fmla="*/ 623971 h 1148865"/>
                  <a:gd name="connsiteX45" fmla="*/ 0 w 805690"/>
                  <a:gd name="connsiteY45" fmla="*/ 623778 h 1148865"/>
                  <a:gd name="connsiteX46" fmla="*/ 953 w 805690"/>
                  <a:gd name="connsiteY46" fmla="*/ 614123 h 1148865"/>
                  <a:gd name="connsiteX47" fmla="*/ 920 w 805690"/>
                  <a:gd name="connsiteY47" fmla="*/ 611170 h 1148865"/>
                  <a:gd name="connsiteX48" fmla="*/ 1236 w 805690"/>
                  <a:gd name="connsiteY48" fmla="*/ 611256 h 1148865"/>
                  <a:gd name="connsiteX49" fmla="*/ 3110 w 805690"/>
                  <a:gd name="connsiteY49" fmla="*/ 592278 h 1148865"/>
                  <a:gd name="connsiteX50" fmla="*/ 10135 w 805690"/>
                  <a:gd name="connsiteY50" fmla="*/ 556695 h 1148865"/>
                  <a:gd name="connsiteX51" fmla="*/ 66162 w 805690"/>
                  <a:gd name="connsiteY51" fmla="*/ 480712 h 1148865"/>
                  <a:gd name="connsiteX52" fmla="*/ 130118 w 805690"/>
                  <a:gd name="connsiteY52" fmla="*/ 469779 h 1148865"/>
                  <a:gd name="connsiteX53" fmla="*/ 186638 w 805690"/>
                  <a:gd name="connsiteY53" fmla="*/ 417302 h 1148865"/>
                  <a:gd name="connsiteX54" fmla="*/ 259519 w 805690"/>
                  <a:gd name="connsiteY54" fmla="*/ 438621 h 1148865"/>
                  <a:gd name="connsiteX55" fmla="*/ 317528 w 805690"/>
                  <a:gd name="connsiteY55" fmla="*/ 397622 h 1148865"/>
                  <a:gd name="connsiteX56" fmla="*/ 383467 w 805690"/>
                  <a:gd name="connsiteY56" fmla="*/ 428781 h 1148865"/>
                  <a:gd name="connsiteX57" fmla="*/ 411727 w 805690"/>
                  <a:gd name="connsiteY57" fmla="*/ 410742 h 1148865"/>
                  <a:gd name="connsiteX58" fmla="*/ 425705 w 805690"/>
                  <a:gd name="connsiteY58" fmla="*/ 399273 h 1148865"/>
                  <a:gd name="connsiteX59" fmla="*/ 428349 w 805690"/>
                  <a:gd name="connsiteY59" fmla="*/ 370057 h 1148865"/>
                  <a:gd name="connsiteX60" fmla="*/ 435310 w 805690"/>
                  <a:gd name="connsiteY60" fmla="*/ 31609 h 1148865"/>
                  <a:gd name="connsiteX61" fmla="*/ 482996 w 805690"/>
                  <a:gd name="connsiteY61" fmla="*/ 0 h 1148865"/>
                  <a:gd name="connsiteX0" fmla="*/ 482996 w 805690"/>
                  <a:gd name="connsiteY0" fmla="*/ 0 h 1148865"/>
                  <a:gd name="connsiteX1" fmla="*/ 534749 w 805690"/>
                  <a:gd name="connsiteY1" fmla="*/ 51753 h 1148865"/>
                  <a:gd name="connsiteX2" fmla="*/ 534748 w 805690"/>
                  <a:gd name="connsiteY2" fmla="*/ 463994 h 1148865"/>
                  <a:gd name="connsiteX3" fmla="*/ 533196 w 805690"/>
                  <a:gd name="connsiteY3" fmla="*/ 610813 h 1148865"/>
                  <a:gd name="connsiteX4" fmla="*/ 533177 w 805690"/>
                  <a:gd name="connsiteY4" fmla="*/ 613042 h 1148865"/>
                  <a:gd name="connsiteX5" fmla="*/ 553748 w 805690"/>
                  <a:gd name="connsiteY5" fmla="*/ 598484 h 1148865"/>
                  <a:gd name="connsiteX6" fmla="*/ 602951 w 805690"/>
                  <a:gd name="connsiteY6" fmla="*/ 553939 h 1148865"/>
                  <a:gd name="connsiteX7" fmla="*/ 603692 w 805690"/>
                  <a:gd name="connsiteY7" fmla="*/ 553243 h 1148865"/>
                  <a:gd name="connsiteX8" fmla="*/ 619121 w 805690"/>
                  <a:gd name="connsiteY8" fmla="*/ 538599 h 1148865"/>
                  <a:gd name="connsiteX9" fmla="*/ 636061 w 805690"/>
                  <a:gd name="connsiteY9" fmla="*/ 522843 h 1148865"/>
                  <a:gd name="connsiteX10" fmla="*/ 647123 w 805690"/>
                  <a:gd name="connsiteY10" fmla="*/ 512455 h 1148865"/>
                  <a:gd name="connsiteX11" fmla="*/ 720595 w 805690"/>
                  <a:gd name="connsiteY11" fmla="*/ 448924 h 1148865"/>
                  <a:gd name="connsiteX12" fmla="*/ 720691 w 805690"/>
                  <a:gd name="connsiteY12" fmla="*/ 448932 h 1148865"/>
                  <a:gd name="connsiteX13" fmla="*/ 720702 w 805690"/>
                  <a:gd name="connsiteY13" fmla="*/ 448924 h 1148865"/>
                  <a:gd name="connsiteX14" fmla="*/ 791434 w 805690"/>
                  <a:gd name="connsiteY14" fmla="*/ 472475 h 1148865"/>
                  <a:gd name="connsiteX15" fmla="*/ 793079 w 805690"/>
                  <a:gd name="connsiteY15" fmla="*/ 546412 h 1148865"/>
                  <a:gd name="connsiteX16" fmla="*/ 654906 w 805690"/>
                  <a:gd name="connsiteY16" fmla="*/ 722219 h 1148865"/>
                  <a:gd name="connsiteX17" fmla="*/ 618718 w 805690"/>
                  <a:gd name="connsiteY17" fmla="*/ 802729 h 1148865"/>
                  <a:gd name="connsiteX18" fmla="*/ 601720 w 805690"/>
                  <a:gd name="connsiteY18" fmla="*/ 873380 h 1148865"/>
                  <a:gd name="connsiteX19" fmla="*/ 562791 w 805690"/>
                  <a:gd name="connsiteY19" fmla="*/ 938554 h 1148865"/>
                  <a:gd name="connsiteX20" fmla="*/ 509605 w 805690"/>
                  <a:gd name="connsiteY20" fmla="*/ 1014135 h 1148865"/>
                  <a:gd name="connsiteX21" fmla="*/ 495349 w 805690"/>
                  <a:gd name="connsiteY21" fmla="*/ 1148865 h 1148865"/>
                  <a:gd name="connsiteX22" fmla="*/ 426263 w 805690"/>
                  <a:gd name="connsiteY22" fmla="*/ 1148865 h 1148865"/>
                  <a:gd name="connsiteX23" fmla="*/ 165819 w 805690"/>
                  <a:gd name="connsiteY23" fmla="*/ 1148865 h 1148865"/>
                  <a:gd name="connsiteX24" fmla="*/ 133469 w 805690"/>
                  <a:gd name="connsiteY24" fmla="*/ 1148865 h 1148865"/>
                  <a:gd name="connsiteX25" fmla="*/ 133469 w 805690"/>
                  <a:gd name="connsiteY25" fmla="*/ 1148864 h 1148865"/>
                  <a:gd name="connsiteX26" fmla="*/ 133362 w 805690"/>
                  <a:gd name="connsiteY26" fmla="*/ 1148864 h 1148865"/>
                  <a:gd name="connsiteX27" fmla="*/ 125137 w 805690"/>
                  <a:gd name="connsiteY27" fmla="*/ 1051924 h 1148865"/>
                  <a:gd name="connsiteX28" fmla="*/ 20959 w 805690"/>
                  <a:gd name="connsiteY28" fmla="*/ 916098 h 1148865"/>
                  <a:gd name="connsiteX29" fmla="*/ 11688 w 805690"/>
                  <a:gd name="connsiteY29" fmla="*/ 893431 h 1148865"/>
                  <a:gd name="connsiteX30" fmla="*/ 10906 w 805690"/>
                  <a:gd name="connsiteY30" fmla="*/ 891540 h 1148865"/>
                  <a:gd name="connsiteX31" fmla="*/ 10888 w 805690"/>
                  <a:gd name="connsiteY31" fmla="*/ 891475 h 1148865"/>
                  <a:gd name="connsiteX32" fmla="*/ 9805 w 805690"/>
                  <a:gd name="connsiteY32" fmla="*/ 888825 h 1148865"/>
                  <a:gd name="connsiteX33" fmla="*/ 8263 w 805690"/>
                  <a:gd name="connsiteY33" fmla="*/ 881853 h 1148865"/>
                  <a:gd name="connsiteX34" fmla="*/ 5813 w 805690"/>
                  <a:gd name="connsiteY34" fmla="*/ 872873 h 1148865"/>
                  <a:gd name="connsiteX35" fmla="*/ 5589 w 805690"/>
                  <a:gd name="connsiteY35" fmla="*/ 869758 h 1148865"/>
                  <a:gd name="connsiteX36" fmla="*/ 4921 w 805690"/>
                  <a:gd name="connsiteY36" fmla="*/ 866738 h 1148865"/>
                  <a:gd name="connsiteX37" fmla="*/ 4429 w 805690"/>
                  <a:gd name="connsiteY37" fmla="*/ 853627 h 1148865"/>
                  <a:gd name="connsiteX38" fmla="*/ 3927 w 805690"/>
                  <a:gd name="connsiteY38" fmla="*/ 846648 h 1148865"/>
                  <a:gd name="connsiteX39" fmla="*/ 3823 w 805690"/>
                  <a:gd name="connsiteY39" fmla="*/ 837480 h 1148865"/>
                  <a:gd name="connsiteX40" fmla="*/ 3533 w 805690"/>
                  <a:gd name="connsiteY40" fmla="*/ 829761 h 1148865"/>
                  <a:gd name="connsiteX41" fmla="*/ 2865 w 805690"/>
                  <a:gd name="connsiteY41" fmla="*/ 757818 h 1148865"/>
                  <a:gd name="connsiteX42" fmla="*/ 1506 w 805690"/>
                  <a:gd name="connsiteY42" fmla="*/ 663262 h 1148865"/>
                  <a:gd name="connsiteX43" fmla="*/ 1064 w 805690"/>
                  <a:gd name="connsiteY43" fmla="*/ 623971 h 1148865"/>
                  <a:gd name="connsiteX44" fmla="*/ 0 w 805690"/>
                  <a:gd name="connsiteY44" fmla="*/ 623778 h 1148865"/>
                  <a:gd name="connsiteX45" fmla="*/ 953 w 805690"/>
                  <a:gd name="connsiteY45" fmla="*/ 614123 h 1148865"/>
                  <a:gd name="connsiteX46" fmla="*/ 920 w 805690"/>
                  <a:gd name="connsiteY46" fmla="*/ 611170 h 1148865"/>
                  <a:gd name="connsiteX47" fmla="*/ 1236 w 805690"/>
                  <a:gd name="connsiteY47" fmla="*/ 611256 h 1148865"/>
                  <a:gd name="connsiteX48" fmla="*/ 3110 w 805690"/>
                  <a:gd name="connsiteY48" fmla="*/ 592278 h 1148865"/>
                  <a:gd name="connsiteX49" fmla="*/ 10135 w 805690"/>
                  <a:gd name="connsiteY49" fmla="*/ 556695 h 1148865"/>
                  <a:gd name="connsiteX50" fmla="*/ 66162 w 805690"/>
                  <a:gd name="connsiteY50" fmla="*/ 480712 h 1148865"/>
                  <a:gd name="connsiteX51" fmla="*/ 130118 w 805690"/>
                  <a:gd name="connsiteY51" fmla="*/ 469779 h 1148865"/>
                  <a:gd name="connsiteX52" fmla="*/ 186638 w 805690"/>
                  <a:gd name="connsiteY52" fmla="*/ 417302 h 1148865"/>
                  <a:gd name="connsiteX53" fmla="*/ 259519 w 805690"/>
                  <a:gd name="connsiteY53" fmla="*/ 438621 h 1148865"/>
                  <a:gd name="connsiteX54" fmla="*/ 317528 w 805690"/>
                  <a:gd name="connsiteY54" fmla="*/ 397622 h 1148865"/>
                  <a:gd name="connsiteX55" fmla="*/ 383467 w 805690"/>
                  <a:gd name="connsiteY55" fmla="*/ 428781 h 1148865"/>
                  <a:gd name="connsiteX56" fmla="*/ 411727 w 805690"/>
                  <a:gd name="connsiteY56" fmla="*/ 410742 h 1148865"/>
                  <a:gd name="connsiteX57" fmla="*/ 425705 w 805690"/>
                  <a:gd name="connsiteY57" fmla="*/ 399273 h 1148865"/>
                  <a:gd name="connsiteX58" fmla="*/ 428349 w 805690"/>
                  <a:gd name="connsiteY58" fmla="*/ 370057 h 1148865"/>
                  <a:gd name="connsiteX59" fmla="*/ 435310 w 805690"/>
                  <a:gd name="connsiteY59" fmla="*/ 31609 h 1148865"/>
                  <a:gd name="connsiteX60" fmla="*/ 482996 w 805690"/>
                  <a:gd name="connsiteY60" fmla="*/ 0 h 1148865"/>
                  <a:gd name="connsiteX0" fmla="*/ 482076 w 804770"/>
                  <a:gd name="connsiteY0" fmla="*/ 0 h 1148865"/>
                  <a:gd name="connsiteX1" fmla="*/ 533829 w 804770"/>
                  <a:gd name="connsiteY1" fmla="*/ 51753 h 1148865"/>
                  <a:gd name="connsiteX2" fmla="*/ 533828 w 804770"/>
                  <a:gd name="connsiteY2" fmla="*/ 463994 h 1148865"/>
                  <a:gd name="connsiteX3" fmla="*/ 532276 w 804770"/>
                  <a:gd name="connsiteY3" fmla="*/ 610813 h 1148865"/>
                  <a:gd name="connsiteX4" fmla="*/ 532257 w 804770"/>
                  <a:gd name="connsiteY4" fmla="*/ 613042 h 1148865"/>
                  <a:gd name="connsiteX5" fmla="*/ 552828 w 804770"/>
                  <a:gd name="connsiteY5" fmla="*/ 598484 h 1148865"/>
                  <a:gd name="connsiteX6" fmla="*/ 602031 w 804770"/>
                  <a:gd name="connsiteY6" fmla="*/ 553939 h 1148865"/>
                  <a:gd name="connsiteX7" fmla="*/ 602772 w 804770"/>
                  <a:gd name="connsiteY7" fmla="*/ 553243 h 1148865"/>
                  <a:gd name="connsiteX8" fmla="*/ 618201 w 804770"/>
                  <a:gd name="connsiteY8" fmla="*/ 538599 h 1148865"/>
                  <a:gd name="connsiteX9" fmla="*/ 635141 w 804770"/>
                  <a:gd name="connsiteY9" fmla="*/ 522843 h 1148865"/>
                  <a:gd name="connsiteX10" fmla="*/ 646203 w 804770"/>
                  <a:gd name="connsiteY10" fmla="*/ 512455 h 1148865"/>
                  <a:gd name="connsiteX11" fmla="*/ 719675 w 804770"/>
                  <a:gd name="connsiteY11" fmla="*/ 448924 h 1148865"/>
                  <a:gd name="connsiteX12" fmla="*/ 719771 w 804770"/>
                  <a:gd name="connsiteY12" fmla="*/ 448932 h 1148865"/>
                  <a:gd name="connsiteX13" fmla="*/ 719782 w 804770"/>
                  <a:gd name="connsiteY13" fmla="*/ 448924 h 1148865"/>
                  <a:gd name="connsiteX14" fmla="*/ 790514 w 804770"/>
                  <a:gd name="connsiteY14" fmla="*/ 472475 h 1148865"/>
                  <a:gd name="connsiteX15" fmla="*/ 792159 w 804770"/>
                  <a:gd name="connsiteY15" fmla="*/ 546412 h 1148865"/>
                  <a:gd name="connsiteX16" fmla="*/ 653986 w 804770"/>
                  <a:gd name="connsiteY16" fmla="*/ 722219 h 1148865"/>
                  <a:gd name="connsiteX17" fmla="*/ 617798 w 804770"/>
                  <a:gd name="connsiteY17" fmla="*/ 802729 h 1148865"/>
                  <a:gd name="connsiteX18" fmla="*/ 600800 w 804770"/>
                  <a:gd name="connsiteY18" fmla="*/ 873380 h 1148865"/>
                  <a:gd name="connsiteX19" fmla="*/ 561871 w 804770"/>
                  <a:gd name="connsiteY19" fmla="*/ 938554 h 1148865"/>
                  <a:gd name="connsiteX20" fmla="*/ 508685 w 804770"/>
                  <a:gd name="connsiteY20" fmla="*/ 1014135 h 1148865"/>
                  <a:gd name="connsiteX21" fmla="*/ 494429 w 804770"/>
                  <a:gd name="connsiteY21" fmla="*/ 1148865 h 1148865"/>
                  <a:gd name="connsiteX22" fmla="*/ 425343 w 804770"/>
                  <a:gd name="connsiteY22" fmla="*/ 1148865 h 1148865"/>
                  <a:gd name="connsiteX23" fmla="*/ 164899 w 804770"/>
                  <a:gd name="connsiteY23" fmla="*/ 1148865 h 1148865"/>
                  <a:gd name="connsiteX24" fmla="*/ 132549 w 804770"/>
                  <a:gd name="connsiteY24" fmla="*/ 1148865 h 1148865"/>
                  <a:gd name="connsiteX25" fmla="*/ 132549 w 804770"/>
                  <a:gd name="connsiteY25" fmla="*/ 1148864 h 1148865"/>
                  <a:gd name="connsiteX26" fmla="*/ 132442 w 804770"/>
                  <a:gd name="connsiteY26" fmla="*/ 1148864 h 1148865"/>
                  <a:gd name="connsiteX27" fmla="*/ 124217 w 804770"/>
                  <a:gd name="connsiteY27" fmla="*/ 1051924 h 1148865"/>
                  <a:gd name="connsiteX28" fmla="*/ 20039 w 804770"/>
                  <a:gd name="connsiteY28" fmla="*/ 916098 h 1148865"/>
                  <a:gd name="connsiteX29" fmla="*/ 10768 w 804770"/>
                  <a:gd name="connsiteY29" fmla="*/ 893431 h 1148865"/>
                  <a:gd name="connsiteX30" fmla="*/ 9986 w 804770"/>
                  <a:gd name="connsiteY30" fmla="*/ 891540 h 1148865"/>
                  <a:gd name="connsiteX31" fmla="*/ 9968 w 804770"/>
                  <a:gd name="connsiteY31" fmla="*/ 891475 h 1148865"/>
                  <a:gd name="connsiteX32" fmla="*/ 8885 w 804770"/>
                  <a:gd name="connsiteY32" fmla="*/ 888825 h 1148865"/>
                  <a:gd name="connsiteX33" fmla="*/ 7343 w 804770"/>
                  <a:gd name="connsiteY33" fmla="*/ 881853 h 1148865"/>
                  <a:gd name="connsiteX34" fmla="*/ 4893 w 804770"/>
                  <a:gd name="connsiteY34" fmla="*/ 872873 h 1148865"/>
                  <a:gd name="connsiteX35" fmla="*/ 4669 w 804770"/>
                  <a:gd name="connsiteY35" fmla="*/ 869758 h 1148865"/>
                  <a:gd name="connsiteX36" fmla="*/ 4001 w 804770"/>
                  <a:gd name="connsiteY36" fmla="*/ 866738 h 1148865"/>
                  <a:gd name="connsiteX37" fmla="*/ 3509 w 804770"/>
                  <a:gd name="connsiteY37" fmla="*/ 853627 h 1148865"/>
                  <a:gd name="connsiteX38" fmla="*/ 3007 w 804770"/>
                  <a:gd name="connsiteY38" fmla="*/ 846648 h 1148865"/>
                  <a:gd name="connsiteX39" fmla="*/ 2903 w 804770"/>
                  <a:gd name="connsiteY39" fmla="*/ 837480 h 1148865"/>
                  <a:gd name="connsiteX40" fmla="*/ 2613 w 804770"/>
                  <a:gd name="connsiteY40" fmla="*/ 829761 h 1148865"/>
                  <a:gd name="connsiteX41" fmla="*/ 1945 w 804770"/>
                  <a:gd name="connsiteY41" fmla="*/ 757818 h 1148865"/>
                  <a:gd name="connsiteX42" fmla="*/ 586 w 804770"/>
                  <a:gd name="connsiteY42" fmla="*/ 663262 h 1148865"/>
                  <a:gd name="connsiteX43" fmla="*/ 144 w 804770"/>
                  <a:gd name="connsiteY43" fmla="*/ 623971 h 1148865"/>
                  <a:gd name="connsiteX44" fmla="*/ 33 w 804770"/>
                  <a:gd name="connsiteY44" fmla="*/ 614123 h 1148865"/>
                  <a:gd name="connsiteX45" fmla="*/ 0 w 804770"/>
                  <a:gd name="connsiteY45" fmla="*/ 611170 h 1148865"/>
                  <a:gd name="connsiteX46" fmla="*/ 316 w 804770"/>
                  <a:gd name="connsiteY46" fmla="*/ 611256 h 1148865"/>
                  <a:gd name="connsiteX47" fmla="*/ 2190 w 804770"/>
                  <a:gd name="connsiteY47" fmla="*/ 592278 h 1148865"/>
                  <a:gd name="connsiteX48" fmla="*/ 9215 w 804770"/>
                  <a:gd name="connsiteY48" fmla="*/ 556695 h 1148865"/>
                  <a:gd name="connsiteX49" fmla="*/ 65242 w 804770"/>
                  <a:gd name="connsiteY49" fmla="*/ 480712 h 1148865"/>
                  <a:gd name="connsiteX50" fmla="*/ 129198 w 804770"/>
                  <a:gd name="connsiteY50" fmla="*/ 469779 h 1148865"/>
                  <a:gd name="connsiteX51" fmla="*/ 185718 w 804770"/>
                  <a:gd name="connsiteY51" fmla="*/ 417302 h 1148865"/>
                  <a:gd name="connsiteX52" fmla="*/ 258599 w 804770"/>
                  <a:gd name="connsiteY52" fmla="*/ 438621 h 1148865"/>
                  <a:gd name="connsiteX53" fmla="*/ 316608 w 804770"/>
                  <a:gd name="connsiteY53" fmla="*/ 397622 h 1148865"/>
                  <a:gd name="connsiteX54" fmla="*/ 382547 w 804770"/>
                  <a:gd name="connsiteY54" fmla="*/ 428781 h 1148865"/>
                  <a:gd name="connsiteX55" fmla="*/ 410807 w 804770"/>
                  <a:gd name="connsiteY55" fmla="*/ 410742 h 1148865"/>
                  <a:gd name="connsiteX56" fmla="*/ 424785 w 804770"/>
                  <a:gd name="connsiteY56" fmla="*/ 399273 h 1148865"/>
                  <a:gd name="connsiteX57" fmla="*/ 427429 w 804770"/>
                  <a:gd name="connsiteY57" fmla="*/ 370057 h 1148865"/>
                  <a:gd name="connsiteX58" fmla="*/ 434390 w 804770"/>
                  <a:gd name="connsiteY58" fmla="*/ 31609 h 1148865"/>
                  <a:gd name="connsiteX59" fmla="*/ 482076 w 804770"/>
                  <a:gd name="connsiteY59" fmla="*/ 0 h 1148865"/>
                  <a:gd name="connsiteX0" fmla="*/ 482076 w 804770"/>
                  <a:gd name="connsiteY0" fmla="*/ 0 h 1148865"/>
                  <a:gd name="connsiteX1" fmla="*/ 533829 w 804770"/>
                  <a:gd name="connsiteY1" fmla="*/ 51753 h 1148865"/>
                  <a:gd name="connsiteX2" fmla="*/ 533828 w 804770"/>
                  <a:gd name="connsiteY2" fmla="*/ 463994 h 1148865"/>
                  <a:gd name="connsiteX3" fmla="*/ 532276 w 804770"/>
                  <a:gd name="connsiteY3" fmla="*/ 610813 h 1148865"/>
                  <a:gd name="connsiteX4" fmla="*/ 532257 w 804770"/>
                  <a:gd name="connsiteY4" fmla="*/ 613042 h 1148865"/>
                  <a:gd name="connsiteX5" fmla="*/ 552828 w 804770"/>
                  <a:gd name="connsiteY5" fmla="*/ 598484 h 1148865"/>
                  <a:gd name="connsiteX6" fmla="*/ 602031 w 804770"/>
                  <a:gd name="connsiteY6" fmla="*/ 553939 h 1148865"/>
                  <a:gd name="connsiteX7" fmla="*/ 602772 w 804770"/>
                  <a:gd name="connsiteY7" fmla="*/ 553243 h 1148865"/>
                  <a:gd name="connsiteX8" fmla="*/ 618201 w 804770"/>
                  <a:gd name="connsiteY8" fmla="*/ 538599 h 1148865"/>
                  <a:gd name="connsiteX9" fmla="*/ 635141 w 804770"/>
                  <a:gd name="connsiteY9" fmla="*/ 522843 h 1148865"/>
                  <a:gd name="connsiteX10" fmla="*/ 646203 w 804770"/>
                  <a:gd name="connsiteY10" fmla="*/ 512455 h 1148865"/>
                  <a:gd name="connsiteX11" fmla="*/ 719675 w 804770"/>
                  <a:gd name="connsiteY11" fmla="*/ 448924 h 1148865"/>
                  <a:gd name="connsiteX12" fmla="*/ 719771 w 804770"/>
                  <a:gd name="connsiteY12" fmla="*/ 448932 h 1148865"/>
                  <a:gd name="connsiteX13" fmla="*/ 719782 w 804770"/>
                  <a:gd name="connsiteY13" fmla="*/ 448924 h 1148865"/>
                  <a:gd name="connsiteX14" fmla="*/ 790514 w 804770"/>
                  <a:gd name="connsiteY14" fmla="*/ 472475 h 1148865"/>
                  <a:gd name="connsiteX15" fmla="*/ 792159 w 804770"/>
                  <a:gd name="connsiteY15" fmla="*/ 546412 h 1148865"/>
                  <a:gd name="connsiteX16" fmla="*/ 653986 w 804770"/>
                  <a:gd name="connsiteY16" fmla="*/ 722219 h 1148865"/>
                  <a:gd name="connsiteX17" fmla="*/ 617798 w 804770"/>
                  <a:gd name="connsiteY17" fmla="*/ 802729 h 1148865"/>
                  <a:gd name="connsiteX18" fmla="*/ 600800 w 804770"/>
                  <a:gd name="connsiteY18" fmla="*/ 873380 h 1148865"/>
                  <a:gd name="connsiteX19" fmla="*/ 561871 w 804770"/>
                  <a:gd name="connsiteY19" fmla="*/ 938554 h 1148865"/>
                  <a:gd name="connsiteX20" fmla="*/ 508685 w 804770"/>
                  <a:gd name="connsiteY20" fmla="*/ 1014135 h 1148865"/>
                  <a:gd name="connsiteX21" fmla="*/ 494429 w 804770"/>
                  <a:gd name="connsiteY21" fmla="*/ 1148865 h 1148865"/>
                  <a:gd name="connsiteX22" fmla="*/ 425343 w 804770"/>
                  <a:gd name="connsiteY22" fmla="*/ 1148865 h 1148865"/>
                  <a:gd name="connsiteX23" fmla="*/ 164899 w 804770"/>
                  <a:gd name="connsiteY23" fmla="*/ 1148865 h 1148865"/>
                  <a:gd name="connsiteX24" fmla="*/ 132549 w 804770"/>
                  <a:gd name="connsiteY24" fmla="*/ 1148865 h 1148865"/>
                  <a:gd name="connsiteX25" fmla="*/ 132549 w 804770"/>
                  <a:gd name="connsiteY25" fmla="*/ 1148864 h 1148865"/>
                  <a:gd name="connsiteX26" fmla="*/ 132442 w 804770"/>
                  <a:gd name="connsiteY26" fmla="*/ 1148864 h 1148865"/>
                  <a:gd name="connsiteX27" fmla="*/ 124217 w 804770"/>
                  <a:gd name="connsiteY27" fmla="*/ 1051924 h 1148865"/>
                  <a:gd name="connsiteX28" fmla="*/ 20039 w 804770"/>
                  <a:gd name="connsiteY28" fmla="*/ 916098 h 1148865"/>
                  <a:gd name="connsiteX29" fmla="*/ 10768 w 804770"/>
                  <a:gd name="connsiteY29" fmla="*/ 893431 h 1148865"/>
                  <a:gd name="connsiteX30" fmla="*/ 9986 w 804770"/>
                  <a:gd name="connsiteY30" fmla="*/ 891540 h 1148865"/>
                  <a:gd name="connsiteX31" fmla="*/ 9968 w 804770"/>
                  <a:gd name="connsiteY31" fmla="*/ 891475 h 1148865"/>
                  <a:gd name="connsiteX32" fmla="*/ 8885 w 804770"/>
                  <a:gd name="connsiteY32" fmla="*/ 888825 h 1148865"/>
                  <a:gd name="connsiteX33" fmla="*/ 7343 w 804770"/>
                  <a:gd name="connsiteY33" fmla="*/ 881853 h 1148865"/>
                  <a:gd name="connsiteX34" fmla="*/ 4893 w 804770"/>
                  <a:gd name="connsiteY34" fmla="*/ 872873 h 1148865"/>
                  <a:gd name="connsiteX35" fmla="*/ 4669 w 804770"/>
                  <a:gd name="connsiteY35" fmla="*/ 869758 h 1148865"/>
                  <a:gd name="connsiteX36" fmla="*/ 4001 w 804770"/>
                  <a:gd name="connsiteY36" fmla="*/ 866738 h 1148865"/>
                  <a:gd name="connsiteX37" fmla="*/ 3509 w 804770"/>
                  <a:gd name="connsiteY37" fmla="*/ 853627 h 1148865"/>
                  <a:gd name="connsiteX38" fmla="*/ 3007 w 804770"/>
                  <a:gd name="connsiteY38" fmla="*/ 846648 h 1148865"/>
                  <a:gd name="connsiteX39" fmla="*/ 2903 w 804770"/>
                  <a:gd name="connsiteY39" fmla="*/ 837480 h 1148865"/>
                  <a:gd name="connsiteX40" fmla="*/ 2613 w 804770"/>
                  <a:gd name="connsiteY40" fmla="*/ 829761 h 1148865"/>
                  <a:gd name="connsiteX41" fmla="*/ 1945 w 804770"/>
                  <a:gd name="connsiteY41" fmla="*/ 757818 h 1148865"/>
                  <a:gd name="connsiteX42" fmla="*/ 586 w 804770"/>
                  <a:gd name="connsiteY42" fmla="*/ 663262 h 1148865"/>
                  <a:gd name="connsiteX43" fmla="*/ 144 w 804770"/>
                  <a:gd name="connsiteY43" fmla="*/ 623971 h 1148865"/>
                  <a:gd name="connsiteX44" fmla="*/ 33 w 804770"/>
                  <a:gd name="connsiteY44" fmla="*/ 614123 h 1148865"/>
                  <a:gd name="connsiteX45" fmla="*/ 0 w 804770"/>
                  <a:gd name="connsiteY45" fmla="*/ 611170 h 1148865"/>
                  <a:gd name="connsiteX46" fmla="*/ 2190 w 804770"/>
                  <a:gd name="connsiteY46" fmla="*/ 592278 h 1148865"/>
                  <a:gd name="connsiteX47" fmla="*/ 9215 w 804770"/>
                  <a:gd name="connsiteY47" fmla="*/ 556695 h 1148865"/>
                  <a:gd name="connsiteX48" fmla="*/ 65242 w 804770"/>
                  <a:gd name="connsiteY48" fmla="*/ 480712 h 1148865"/>
                  <a:gd name="connsiteX49" fmla="*/ 129198 w 804770"/>
                  <a:gd name="connsiteY49" fmla="*/ 469779 h 1148865"/>
                  <a:gd name="connsiteX50" fmla="*/ 185718 w 804770"/>
                  <a:gd name="connsiteY50" fmla="*/ 417302 h 1148865"/>
                  <a:gd name="connsiteX51" fmla="*/ 258599 w 804770"/>
                  <a:gd name="connsiteY51" fmla="*/ 438621 h 1148865"/>
                  <a:gd name="connsiteX52" fmla="*/ 316608 w 804770"/>
                  <a:gd name="connsiteY52" fmla="*/ 397622 h 1148865"/>
                  <a:gd name="connsiteX53" fmla="*/ 382547 w 804770"/>
                  <a:gd name="connsiteY53" fmla="*/ 428781 h 1148865"/>
                  <a:gd name="connsiteX54" fmla="*/ 410807 w 804770"/>
                  <a:gd name="connsiteY54" fmla="*/ 410742 h 1148865"/>
                  <a:gd name="connsiteX55" fmla="*/ 424785 w 804770"/>
                  <a:gd name="connsiteY55" fmla="*/ 399273 h 1148865"/>
                  <a:gd name="connsiteX56" fmla="*/ 427429 w 804770"/>
                  <a:gd name="connsiteY56" fmla="*/ 370057 h 1148865"/>
                  <a:gd name="connsiteX57" fmla="*/ 434390 w 804770"/>
                  <a:gd name="connsiteY57" fmla="*/ 31609 h 1148865"/>
                  <a:gd name="connsiteX58" fmla="*/ 482076 w 804770"/>
                  <a:gd name="connsiteY58" fmla="*/ 0 h 1148865"/>
                  <a:gd name="connsiteX0" fmla="*/ 482076 w 804770"/>
                  <a:gd name="connsiteY0" fmla="*/ 0 h 1148865"/>
                  <a:gd name="connsiteX1" fmla="*/ 533829 w 804770"/>
                  <a:gd name="connsiteY1" fmla="*/ 51753 h 1148865"/>
                  <a:gd name="connsiteX2" fmla="*/ 533828 w 804770"/>
                  <a:gd name="connsiteY2" fmla="*/ 463994 h 1148865"/>
                  <a:gd name="connsiteX3" fmla="*/ 532276 w 804770"/>
                  <a:gd name="connsiteY3" fmla="*/ 610813 h 1148865"/>
                  <a:gd name="connsiteX4" fmla="*/ 532257 w 804770"/>
                  <a:gd name="connsiteY4" fmla="*/ 613042 h 1148865"/>
                  <a:gd name="connsiteX5" fmla="*/ 552828 w 804770"/>
                  <a:gd name="connsiteY5" fmla="*/ 598484 h 1148865"/>
                  <a:gd name="connsiteX6" fmla="*/ 602031 w 804770"/>
                  <a:gd name="connsiteY6" fmla="*/ 553939 h 1148865"/>
                  <a:gd name="connsiteX7" fmla="*/ 602772 w 804770"/>
                  <a:gd name="connsiteY7" fmla="*/ 553243 h 1148865"/>
                  <a:gd name="connsiteX8" fmla="*/ 618201 w 804770"/>
                  <a:gd name="connsiteY8" fmla="*/ 538599 h 1148865"/>
                  <a:gd name="connsiteX9" fmla="*/ 635141 w 804770"/>
                  <a:gd name="connsiteY9" fmla="*/ 522843 h 1148865"/>
                  <a:gd name="connsiteX10" fmla="*/ 646203 w 804770"/>
                  <a:gd name="connsiteY10" fmla="*/ 512455 h 1148865"/>
                  <a:gd name="connsiteX11" fmla="*/ 719675 w 804770"/>
                  <a:gd name="connsiteY11" fmla="*/ 448924 h 1148865"/>
                  <a:gd name="connsiteX12" fmla="*/ 719771 w 804770"/>
                  <a:gd name="connsiteY12" fmla="*/ 448932 h 1148865"/>
                  <a:gd name="connsiteX13" fmla="*/ 719782 w 804770"/>
                  <a:gd name="connsiteY13" fmla="*/ 448924 h 1148865"/>
                  <a:gd name="connsiteX14" fmla="*/ 790514 w 804770"/>
                  <a:gd name="connsiteY14" fmla="*/ 472475 h 1148865"/>
                  <a:gd name="connsiteX15" fmla="*/ 792159 w 804770"/>
                  <a:gd name="connsiteY15" fmla="*/ 546412 h 1148865"/>
                  <a:gd name="connsiteX16" fmla="*/ 653986 w 804770"/>
                  <a:gd name="connsiteY16" fmla="*/ 722219 h 1148865"/>
                  <a:gd name="connsiteX17" fmla="*/ 617798 w 804770"/>
                  <a:gd name="connsiteY17" fmla="*/ 802729 h 1148865"/>
                  <a:gd name="connsiteX18" fmla="*/ 600800 w 804770"/>
                  <a:gd name="connsiteY18" fmla="*/ 873380 h 1148865"/>
                  <a:gd name="connsiteX19" fmla="*/ 561871 w 804770"/>
                  <a:gd name="connsiteY19" fmla="*/ 938554 h 1148865"/>
                  <a:gd name="connsiteX20" fmla="*/ 508685 w 804770"/>
                  <a:gd name="connsiteY20" fmla="*/ 1014135 h 1148865"/>
                  <a:gd name="connsiteX21" fmla="*/ 494429 w 804770"/>
                  <a:gd name="connsiteY21" fmla="*/ 1148865 h 1148865"/>
                  <a:gd name="connsiteX22" fmla="*/ 425343 w 804770"/>
                  <a:gd name="connsiteY22" fmla="*/ 1148865 h 1148865"/>
                  <a:gd name="connsiteX23" fmla="*/ 164899 w 804770"/>
                  <a:gd name="connsiteY23" fmla="*/ 1148865 h 1148865"/>
                  <a:gd name="connsiteX24" fmla="*/ 132549 w 804770"/>
                  <a:gd name="connsiteY24" fmla="*/ 1148865 h 1148865"/>
                  <a:gd name="connsiteX25" fmla="*/ 132549 w 804770"/>
                  <a:gd name="connsiteY25" fmla="*/ 1148864 h 1148865"/>
                  <a:gd name="connsiteX26" fmla="*/ 132442 w 804770"/>
                  <a:gd name="connsiteY26" fmla="*/ 1148864 h 1148865"/>
                  <a:gd name="connsiteX27" fmla="*/ 124217 w 804770"/>
                  <a:gd name="connsiteY27" fmla="*/ 1051924 h 1148865"/>
                  <a:gd name="connsiteX28" fmla="*/ 20039 w 804770"/>
                  <a:gd name="connsiteY28" fmla="*/ 916098 h 1148865"/>
                  <a:gd name="connsiteX29" fmla="*/ 10768 w 804770"/>
                  <a:gd name="connsiteY29" fmla="*/ 893431 h 1148865"/>
                  <a:gd name="connsiteX30" fmla="*/ 9986 w 804770"/>
                  <a:gd name="connsiteY30" fmla="*/ 891540 h 1148865"/>
                  <a:gd name="connsiteX31" fmla="*/ 9968 w 804770"/>
                  <a:gd name="connsiteY31" fmla="*/ 891475 h 1148865"/>
                  <a:gd name="connsiteX32" fmla="*/ 8885 w 804770"/>
                  <a:gd name="connsiteY32" fmla="*/ 888825 h 1148865"/>
                  <a:gd name="connsiteX33" fmla="*/ 7343 w 804770"/>
                  <a:gd name="connsiteY33" fmla="*/ 881853 h 1148865"/>
                  <a:gd name="connsiteX34" fmla="*/ 4893 w 804770"/>
                  <a:gd name="connsiteY34" fmla="*/ 872873 h 1148865"/>
                  <a:gd name="connsiteX35" fmla="*/ 4669 w 804770"/>
                  <a:gd name="connsiteY35" fmla="*/ 869758 h 1148865"/>
                  <a:gd name="connsiteX36" fmla="*/ 4001 w 804770"/>
                  <a:gd name="connsiteY36" fmla="*/ 866738 h 1148865"/>
                  <a:gd name="connsiteX37" fmla="*/ 3509 w 804770"/>
                  <a:gd name="connsiteY37" fmla="*/ 853627 h 1148865"/>
                  <a:gd name="connsiteX38" fmla="*/ 3007 w 804770"/>
                  <a:gd name="connsiteY38" fmla="*/ 846648 h 1148865"/>
                  <a:gd name="connsiteX39" fmla="*/ 2903 w 804770"/>
                  <a:gd name="connsiteY39" fmla="*/ 837480 h 1148865"/>
                  <a:gd name="connsiteX40" fmla="*/ 2613 w 804770"/>
                  <a:gd name="connsiteY40" fmla="*/ 829761 h 1148865"/>
                  <a:gd name="connsiteX41" fmla="*/ 1945 w 804770"/>
                  <a:gd name="connsiteY41" fmla="*/ 757818 h 1148865"/>
                  <a:gd name="connsiteX42" fmla="*/ 144 w 804770"/>
                  <a:gd name="connsiteY42" fmla="*/ 623971 h 1148865"/>
                  <a:gd name="connsiteX43" fmla="*/ 33 w 804770"/>
                  <a:gd name="connsiteY43" fmla="*/ 614123 h 1148865"/>
                  <a:gd name="connsiteX44" fmla="*/ 0 w 804770"/>
                  <a:gd name="connsiteY44" fmla="*/ 611170 h 1148865"/>
                  <a:gd name="connsiteX45" fmla="*/ 2190 w 804770"/>
                  <a:gd name="connsiteY45" fmla="*/ 592278 h 1148865"/>
                  <a:gd name="connsiteX46" fmla="*/ 9215 w 804770"/>
                  <a:gd name="connsiteY46" fmla="*/ 556695 h 1148865"/>
                  <a:gd name="connsiteX47" fmla="*/ 65242 w 804770"/>
                  <a:gd name="connsiteY47" fmla="*/ 480712 h 1148865"/>
                  <a:gd name="connsiteX48" fmla="*/ 129198 w 804770"/>
                  <a:gd name="connsiteY48" fmla="*/ 469779 h 1148865"/>
                  <a:gd name="connsiteX49" fmla="*/ 185718 w 804770"/>
                  <a:gd name="connsiteY49" fmla="*/ 417302 h 1148865"/>
                  <a:gd name="connsiteX50" fmla="*/ 258599 w 804770"/>
                  <a:gd name="connsiteY50" fmla="*/ 438621 h 1148865"/>
                  <a:gd name="connsiteX51" fmla="*/ 316608 w 804770"/>
                  <a:gd name="connsiteY51" fmla="*/ 397622 h 1148865"/>
                  <a:gd name="connsiteX52" fmla="*/ 382547 w 804770"/>
                  <a:gd name="connsiteY52" fmla="*/ 428781 h 1148865"/>
                  <a:gd name="connsiteX53" fmla="*/ 410807 w 804770"/>
                  <a:gd name="connsiteY53" fmla="*/ 410742 h 1148865"/>
                  <a:gd name="connsiteX54" fmla="*/ 424785 w 804770"/>
                  <a:gd name="connsiteY54" fmla="*/ 399273 h 1148865"/>
                  <a:gd name="connsiteX55" fmla="*/ 427429 w 804770"/>
                  <a:gd name="connsiteY55" fmla="*/ 370057 h 1148865"/>
                  <a:gd name="connsiteX56" fmla="*/ 434390 w 804770"/>
                  <a:gd name="connsiteY56" fmla="*/ 31609 h 1148865"/>
                  <a:gd name="connsiteX57" fmla="*/ 482076 w 804770"/>
                  <a:gd name="connsiteY57" fmla="*/ 0 h 1148865"/>
                  <a:gd name="connsiteX0" fmla="*/ 482076 w 804770"/>
                  <a:gd name="connsiteY0" fmla="*/ 0 h 1148865"/>
                  <a:gd name="connsiteX1" fmla="*/ 533829 w 804770"/>
                  <a:gd name="connsiteY1" fmla="*/ 51753 h 1148865"/>
                  <a:gd name="connsiteX2" fmla="*/ 533828 w 804770"/>
                  <a:gd name="connsiteY2" fmla="*/ 463994 h 1148865"/>
                  <a:gd name="connsiteX3" fmla="*/ 532276 w 804770"/>
                  <a:gd name="connsiteY3" fmla="*/ 610813 h 1148865"/>
                  <a:gd name="connsiteX4" fmla="*/ 532257 w 804770"/>
                  <a:gd name="connsiteY4" fmla="*/ 613042 h 1148865"/>
                  <a:gd name="connsiteX5" fmla="*/ 552828 w 804770"/>
                  <a:gd name="connsiteY5" fmla="*/ 598484 h 1148865"/>
                  <a:gd name="connsiteX6" fmla="*/ 602031 w 804770"/>
                  <a:gd name="connsiteY6" fmla="*/ 553939 h 1148865"/>
                  <a:gd name="connsiteX7" fmla="*/ 602772 w 804770"/>
                  <a:gd name="connsiteY7" fmla="*/ 553243 h 1148865"/>
                  <a:gd name="connsiteX8" fmla="*/ 618201 w 804770"/>
                  <a:gd name="connsiteY8" fmla="*/ 538599 h 1148865"/>
                  <a:gd name="connsiteX9" fmla="*/ 635141 w 804770"/>
                  <a:gd name="connsiteY9" fmla="*/ 522843 h 1148865"/>
                  <a:gd name="connsiteX10" fmla="*/ 646203 w 804770"/>
                  <a:gd name="connsiteY10" fmla="*/ 512455 h 1148865"/>
                  <a:gd name="connsiteX11" fmla="*/ 719675 w 804770"/>
                  <a:gd name="connsiteY11" fmla="*/ 448924 h 1148865"/>
                  <a:gd name="connsiteX12" fmla="*/ 719771 w 804770"/>
                  <a:gd name="connsiteY12" fmla="*/ 448932 h 1148865"/>
                  <a:gd name="connsiteX13" fmla="*/ 719782 w 804770"/>
                  <a:gd name="connsiteY13" fmla="*/ 448924 h 1148865"/>
                  <a:gd name="connsiteX14" fmla="*/ 790514 w 804770"/>
                  <a:gd name="connsiteY14" fmla="*/ 472475 h 1148865"/>
                  <a:gd name="connsiteX15" fmla="*/ 792159 w 804770"/>
                  <a:gd name="connsiteY15" fmla="*/ 546412 h 1148865"/>
                  <a:gd name="connsiteX16" fmla="*/ 653986 w 804770"/>
                  <a:gd name="connsiteY16" fmla="*/ 722219 h 1148865"/>
                  <a:gd name="connsiteX17" fmla="*/ 617798 w 804770"/>
                  <a:gd name="connsiteY17" fmla="*/ 802729 h 1148865"/>
                  <a:gd name="connsiteX18" fmla="*/ 600800 w 804770"/>
                  <a:gd name="connsiteY18" fmla="*/ 873380 h 1148865"/>
                  <a:gd name="connsiteX19" fmla="*/ 561871 w 804770"/>
                  <a:gd name="connsiteY19" fmla="*/ 938554 h 1148865"/>
                  <a:gd name="connsiteX20" fmla="*/ 508685 w 804770"/>
                  <a:gd name="connsiteY20" fmla="*/ 1014135 h 1148865"/>
                  <a:gd name="connsiteX21" fmla="*/ 494429 w 804770"/>
                  <a:gd name="connsiteY21" fmla="*/ 1148865 h 1148865"/>
                  <a:gd name="connsiteX22" fmla="*/ 425343 w 804770"/>
                  <a:gd name="connsiteY22" fmla="*/ 1148865 h 1148865"/>
                  <a:gd name="connsiteX23" fmla="*/ 164899 w 804770"/>
                  <a:gd name="connsiteY23" fmla="*/ 1148865 h 1148865"/>
                  <a:gd name="connsiteX24" fmla="*/ 132549 w 804770"/>
                  <a:gd name="connsiteY24" fmla="*/ 1148865 h 1148865"/>
                  <a:gd name="connsiteX25" fmla="*/ 132549 w 804770"/>
                  <a:gd name="connsiteY25" fmla="*/ 1148864 h 1148865"/>
                  <a:gd name="connsiteX26" fmla="*/ 132442 w 804770"/>
                  <a:gd name="connsiteY26" fmla="*/ 1148864 h 1148865"/>
                  <a:gd name="connsiteX27" fmla="*/ 124217 w 804770"/>
                  <a:gd name="connsiteY27" fmla="*/ 1051924 h 1148865"/>
                  <a:gd name="connsiteX28" fmla="*/ 20039 w 804770"/>
                  <a:gd name="connsiteY28" fmla="*/ 916098 h 1148865"/>
                  <a:gd name="connsiteX29" fmla="*/ 10768 w 804770"/>
                  <a:gd name="connsiteY29" fmla="*/ 893431 h 1148865"/>
                  <a:gd name="connsiteX30" fmla="*/ 9986 w 804770"/>
                  <a:gd name="connsiteY30" fmla="*/ 891540 h 1148865"/>
                  <a:gd name="connsiteX31" fmla="*/ 9968 w 804770"/>
                  <a:gd name="connsiteY31" fmla="*/ 891475 h 1148865"/>
                  <a:gd name="connsiteX32" fmla="*/ 8885 w 804770"/>
                  <a:gd name="connsiteY32" fmla="*/ 888825 h 1148865"/>
                  <a:gd name="connsiteX33" fmla="*/ 7343 w 804770"/>
                  <a:gd name="connsiteY33" fmla="*/ 881853 h 1148865"/>
                  <a:gd name="connsiteX34" fmla="*/ 4893 w 804770"/>
                  <a:gd name="connsiteY34" fmla="*/ 872873 h 1148865"/>
                  <a:gd name="connsiteX35" fmla="*/ 4669 w 804770"/>
                  <a:gd name="connsiteY35" fmla="*/ 869758 h 1148865"/>
                  <a:gd name="connsiteX36" fmla="*/ 4001 w 804770"/>
                  <a:gd name="connsiteY36" fmla="*/ 866738 h 1148865"/>
                  <a:gd name="connsiteX37" fmla="*/ 3509 w 804770"/>
                  <a:gd name="connsiteY37" fmla="*/ 853627 h 1148865"/>
                  <a:gd name="connsiteX38" fmla="*/ 3007 w 804770"/>
                  <a:gd name="connsiteY38" fmla="*/ 846648 h 1148865"/>
                  <a:gd name="connsiteX39" fmla="*/ 2903 w 804770"/>
                  <a:gd name="connsiteY39" fmla="*/ 837480 h 1148865"/>
                  <a:gd name="connsiteX40" fmla="*/ 2613 w 804770"/>
                  <a:gd name="connsiteY40" fmla="*/ 829761 h 1148865"/>
                  <a:gd name="connsiteX41" fmla="*/ 144 w 804770"/>
                  <a:gd name="connsiteY41" fmla="*/ 623971 h 1148865"/>
                  <a:gd name="connsiteX42" fmla="*/ 33 w 804770"/>
                  <a:gd name="connsiteY42" fmla="*/ 614123 h 1148865"/>
                  <a:gd name="connsiteX43" fmla="*/ 0 w 804770"/>
                  <a:gd name="connsiteY43" fmla="*/ 611170 h 1148865"/>
                  <a:gd name="connsiteX44" fmla="*/ 2190 w 804770"/>
                  <a:gd name="connsiteY44" fmla="*/ 592278 h 1148865"/>
                  <a:gd name="connsiteX45" fmla="*/ 9215 w 804770"/>
                  <a:gd name="connsiteY45" fmla="*/ 556695 h 1148865"/>
                  <a:gd name="connsiteX46" fmla="*/ 65242 w 804770"/>
                  <a:gd name="connsiteY46" fmla="*/ 480712 h 1148865"/>
                  <a:gd name="connsiteX47" fmla="*/ 129198 w 804770"/>
                  <a:gd name="connsiteY47" fmla="*/ 469779 h 1148865"/>
                  <a:gd name="connsiteX48" fmla="*/ 185718 w 804770"/>
                  <a:gd name="connsiteY48" fmla="*/ 417302 h 1148865"/>
                  <a:gd name="connsiteX49" fmla="*/ 258599 w 804770"/>
                  <a:gd name="connsiteY49" fmla="*/ 438621 h 1148865"/>
                  <a:gd name="connsiteX50" fmla="*/ 316608 w 804770"/>
                  <a:gd name="connsiteY50" fmla="*/ 397622 h 1148865"/>
                  <a:gd name="connsiteX51" fmla="*/ 382547 w 804770"/>
                  <a:gd name="connsiteY51" fmla="*/ 428781 h 1148865"/>
                  <a:gd name="connsiteX52" fmla="*/ 410807 w 804770"/>
                  <a:gd name="connsiteY52" fmla="*/ 410742 h 1148865"/>
                  <a:gd name="connsiteX53" fmla="*/ 424785 w 804770"/>
                  <a:gd name="connsiteY53" fmla="*/ 399273 h 1148865"/>
                  <a:gd name="connsiteX54" fmla="*/ 427429 w 804770"/>
                  <a:gd name="connsiteY54" fmla="*/ 370057 h 1148865"/>
                  <a:gd name="connsiteX55" fmla="*/ 434390 w 804770"/>
                  <a:gd name="connsiteY55" fmla="*/ 31609 h 1148865"/>
                  <a:gd name="connsiteX56" fmla="*/ 482076 w 804770"/>
                  <a:gd name="connsiteY56" fmla="*/ 0 h 1148865"/>
                  <a:gd name="connsiteX0" fmla="*/ 482076 w 804770"/>
                  <a:gd name="connsiteY0" fmla="*/ 0 h 1148865"/>
                  <a:gd name="connsiteX1" fmla="*/ 533829 w 804770"/>
                  <a:gd name="connsiteY1" fmla="*/ 51753 h 1148865"/>
                  <a:gd name="connsiteX2" fmla="*/ 533828 w 804770"/>
                  <a:gd name="connsiteY2" fmla="*/ 463994 h 1148865"/>
                  <a:gd name="connsiteX3" fmla="*/ 532276 w 804770"/>
                  <a:gd name="connsiteY3" fmla="*/ 610813 h 1148865"/>
                  <a:gd name="connsiteX4" fmla="*/ 532257 w 804770"/>
                  <a:gd name="connsiteY4" fmla="*/ 613042 h 1148865"/>
                  <a:gd name="connsiteX5" fmla="*/ 552828 w 804770"/>
                  <a:gd name="connsiteY5" fmla="*/ 598484 h 1148865"/>
                  <a:gd name="connsiteX6" fmla="*/ 602031 w 804770"/>
                  <a:gd name="connsiteY6" fmla="*/ 553939 h 1148865"/>
                  <a:gd name="connsiteX7" fmla="*/ 602772 w 804770"/>
                  <a:gd name="connsiteY7" fmla="*/ 553243 h 1148865"/>
                  <a:gd name="connsiteX8" fmla="*/ 618201 w 804770"/>
                  <a:gd name="connsiteY8" fmla="*/ 538599 h 1148865"/>
                  <a:gd name="connsiteX9" fmla="*/ 635141 w 804770"/>
                  <a:gd name="connsiteY9" fmla="*/ 522843 h 1148865"/>
                  <a:gd name="connsiteX10" fmla="*/ 646203 w 804770"/>
                  <a:gd name="connsiteY10" fmla="*/ 512455 h 1148865"/>
                  <a:gd name="connsiteX11" fmla="*/ 719675 w 804770"/>
                  <a:gd name="connsiteY11" fmla="*/ 448924 h 1148865"/>
                  <a:gd name="connsiteX12" fmla="*/ 719771 w 804770"/>
                  <a:gd name="connsiteY12" fmla="*/ 448932 h 1148865"/>
                  <a:gd name="connsiteX13" fmla="*/ 719782 w 804770"/>
                  <a:gd name="connsiteY13" fmla="*/ 448924 h 1148865"/>
                  <a:gd name="connsiteX14" fmla="*/ 790514 w 804770"/>
                  <a:gd name="connsiteY14" fmla="*/ 472475 h 1148865"/>
                  <a:gd name="connsiteX15" fmla="*/ 792159 w 804770"/>
                  <a:gd name="connsiteY15" fmla="*/ 546412 h 1148865"/>
                  <a:gd name="connsiteX16" fmla="*/ 653986 w 804770"/>
                  <a:gd name="connsiteY16" fmla="*/ 722219 h 1148865"/>
                  <a:gd name="connsiteX17" fmla="*/ 617798 w 804770"/>
                  <a:gd name="connsiteY17" fmla="*/ 802729 h 1148865"/>
                  <a:gd name="connsiteX18" fmla="*/ 600800 w 804770"/>
                  <a:gd name="connsiteY18" fmla="*/ 873380 h 1148865"/>
                  <a:gd name="connsiteX19" fmla="*/ 561871 w 804770"/>
                  <a:gd name="connsiteY19" fmla="*/ 938554 h 1148865"/>
                  <a:gd name="connsiteX20" fmla="*/ 508685 w 804770"/>
                  <a:gd name="connsiteY20" fmla="*/ 1014135 h 1148865"/>
                  <a:gd name="connsiteX21" fmla="*/ 494429 w 804770"/>
                  <a:gd name="connsiteY21" fmla="*/ 1148865 h 1148865"/>
                  <a:gd name="connsiteX22" fmla="*/ 425343 w 804770"/>
                  <a:gd name="connsiteY22" fmla="*/ 1148865 h 1148865"/>
                  <a:gd name="connsiteX23" fmla="*/ 164899 w 804770"/>
                  <a:gd name="connsiteY23" fmla="*/ 1148865 h 1148865"/>
                  <a:gd name="connsiteX24" fmla="*/ 132549 w 804770"/>
                  <a:gd name="connsiteY24" fmla="*/ 1148865 h 1148865"/>
                  <a:gd name="connsiteX25" fmla="*/ 132549 w 804770"/>
                  <a:gd name="connsiteY25" fmla="*/ 1148864 h 1148865"/>
                  <a:gd name="connsiteX26" fmla="*/ 132442 w 804770"/>
                  <a:gd name="connsiteY26" fmla="*/ 1148864 h 1148865"/>
                  <a:gd name="connsiteX27" fmla="*/ 124217 w 804770"/>
                  <a:gd name="connsiteY27" fmla="*/ 1051924 h 1148865"/>
                  <a:gd name="connsiteX28" fmla="*/ 20039 w 804770"/>
                  <a:gd name="connsiteY28" fmla="*/ 916098 h 1148865"/>
                  <a:gd name="connsiteX29" fmla="*/ 10768 w 804770"/>
                  <a:gd name="connsiteY29" fmla="*/ 893431 h 1148865"/>
                  <a:gd name="connsiteX30" fmla="*/ 9986 w 804770"/>
                  <a:gd name="connsiteY30" fmla="*/ 891540 h 1148865"/>
                  <a:gd name="connsiteX31" fmla="*/ 9968 w 804770"/>
                  <a:gd name="connsiteY31" fmla="*/ 891475 h 1148865"/>
                  <a:gd name="connsiteX32" fmla="*/ 8885 w 804770"/>
                  <a:gd name="connsiteY32" fmla="*/ 888825 h 1148865"/>
                  <a:gd name="connsiteX33" fmla="*/ 7343 w 804770"/>
                  <a:gd name="connsiteY33" fmla="*/ 881853 h 1148865"/>
                  <a:gd name="connsiteX34" fmla="*/ 4893 w 804770"/>
                  <a:gd name="connsiteY34" fmla="*/ 872873 h 1148865"/>
                  <a:gd name="connsiteX35" fmla="*/ 4669 w 804770"/>
                  <a:gd name="connsiteY35" fmla="*/ 869758 h 1148865"/>
                  <a:gd name="connsiteX36" fmla="*/ 4001 w 804770"/>
                  <a:gd name="connsiteY36" fmla="*/ 866738 h 1148865"/>
                  <a:gd name="connsiteX37" fmla="*/ 3509 w 804770"/>
                  <a:gd name="connsiteY37" fmla="*/ 853627 h 1148865"/>
                  <a:gd name="connsiteX38" fmla="*/ 3007 w 804770"/>
                  <a:gd name="connsiteY38" fmla="*/ 846648 h 1148865"/>
                  <a:gd name="connsiteX39" fmla="*/ 2903 w 804770"/>
                  <a:gd name="connsiteY39" fmla="*/ 837480 h 1148865"/>
                  <a:gd name="connsiteX40" fmla="*/ 144 w 804770"/>
                  <a:gd name="connsiteY40" fmla="*/ 623971 h 1148865"/>
                  <a:gd name="connsiteX41" fmla="*/ 33 w 804770"/>
                  <a:gd name="connsiteY41" fmla="*/ 614123 h 1148865"/>
                  <a:gd name="connsiteX42" fmla="*/ 0 w 804770"/>
                  <a:gd name="connsiteY42" fmla="*/ 611170 h 1148865"/>
                  <a:gd name="connsiteX43" fmla="*/ 2190 w 804770"/>
                  <a:gd name="connsiteY43" fmla="*/ 592278 h 1148865"/>
                  <a:gd name="connsiteX44" fmla="*/ 9215 w 804770"/>
                  <a:gd name="connsiteY44" fmla="*/ 556695 h 1148865"/>
                  <a:gd name="connsiteX45" fmla="*/ 65242 w 804770"/>
                  <a:gd name="connsiteY45" fmla="*/ 480712 h 1148865"/>
                  <a:gd name="connsiteX46" fmla="*/ 129198 w 804770"/>
                  <a:gd name="connsiteY46" fmla="*/ 469779 h 1148865"/>
                  <a:gd name="connsiteX47" fmla="*/ 185718 w 804770"/>
                  <a:gd name="connsiteY47" fmla="*/ 417302 h 1148865"/>
                  <a:gd name="connsiteX48" fmla="*/ 258599 w 804770"/>
                  <a:gd name="connsiteY48" fmla="*/ 438621 h 1148865"/>
                  <a:gd name="connsiteX49" fmla="*/ 316608 w 804770"/>
                  <a:gd name="connsiteY49" fmla="*/ 397622 h 1148865"/>
                  <a:gd name="connsiteX50" fmla="*/ 382547 w 804770"/>
                  <a:gd name="connsiteY50" fmla="*/ 428781 h 1148865"/>
                  <a:gd name="connsiteX51" fmla="*/ 410807 w 804770"/>
                  <a:gd name="connsiteY51" fmla="*/ 410742 h 1148865"/>
                  <a:gd name="connsiteX52" fmla="*/ 424785 w 804770"/>
                  <a:gd name="connsiteY52" fmla="*/ 399273 h 1148865"/>
                  <a:gd name="connsiteX53" fmla="*/ 427429 w 804770"/>
                  <a:gd name="connsiteY53" fmla="*/ 370057 h 1148865"/>
                  <a:gd name="connsiteX54" fmla="*/ 434390 w 804770"/>
                  <a:gd name="connsiteY54" fmla="*/ 31609 h 1148865"/>
                  <a:gd name="connsiteX55" fmla="*/ 482076 w 804770"/>
                  <a:gd name="connsiteY55" fmla="*/ 0 h 1148865"/>
                  <a:gd name="connsiteX0" fmla="*/ 482076 w 804770"/>
                  <a:gd name="connsiteY0" fmla="*/ 0 h 1148865"/>
                  <a:gd name="connsiteX1" fmla="*/ 533829 w 804770"/>
                  <a:gd name="connsiteY1" fmla="*/ 51753 h 1148865"/>
                  <a:gd name="connsiteX2" fmla="*/ 533828 w 804770"/>
                  <a:gd name="connsiteY2" fmla="*/ 463994 h 1148865"/>
                  <a:gd name="connsiteX3" fmla="*/ 532276 w 804770"/>
                  <a:gd name="connsiteY3" fmla="*/ 610813 h 1148865"/>
                  <a:gd name="connsiteX4" fmla="*/ 532257 w 804770"/>
                  <a:gd name="connsiteY4" fmla="*/ 613042 h 1148865"/>
                  <a:gd name="connsiteX5" fmla="*/ 552828 w 804770"/>
                  <a:gd name="connsiteY5" fmla="*/ 598484 h 1148865"/>
                  <a:gd name="connsiteX6" fmla="*/ 602031 w 804770"/>
                  <a:gd name="connsiteY6" fmla="*/ 553939 h 1148865"/>
                  <a:gd name="connsiteX7" fmla="*/ 602772 w 804770"/>
                  <a:gd name="connsiteY7" fmla="*/ 553243 h 1148865"/>
                  <a:gd name="connsiteX8" fmla="*/ 618201 w 804770"/>
                  <a:gd name="connsiteY8" fmla="*/ 538599 h 1148865"/>
                  <a:gd name="connsiteX9" fmla="*/ 635141 w 804770"/>
                  <a:gd name="connsiteY9" fmla="*/ 522843 h 1148865"/>
                  <a:gd name="connsiteX10" fmla="*/ 646203 w 804770"/>
                  <a:gd name="connsiteY10" fmla="*/ 512455 h 1148865"/>
                  <a:gd name="connsiteX11" fmla="*/ 719675 w 804770"/>
                  <a:gd name="connsiteY11" fmla="*/ 448924 h 1148865"/>
                  <a:gd name="connsiteX12" fmla="*/ 719771 w 804770"/>
                  <a:gd name="connsiteY12" fmla="*/ 448932 h 1148865"/>
                  <a:gd name="connsiteX13" fmla="*/ 719782 w 804770"/>
                  <a:gd name="connsiteY13" fmla="*/ 448924 h 1148865"/>
                  <a:gd name="connsiteX14" fmla="*/ 790514 w 804770"/>
                  <a:gd name="connsiteY14" fmla="*/ 472475 h 1148865"/>
                  <a:gd name="connsiteX15" fmla="*/ 792159 w 804770"/>
                  <a:gd name="connsiteY15" fmla="*/ 546412 h 1148865"/>
                  <a:gd name="connsiteX16" fmla="*/ 653986 w 804770"/>
                  <a:gd name="connsiteY16" fmla="*/ 722219 h 1148865"/>
                  <a:gd name="connsiteX17" fmla="*/ 617798 w 804770"/>
                  <a:gd name="connsiteY17" fmla="*/ 802729 h 1148865"/>
                  <a:gd name="connsiteX18" fmla="*/ 600800 w 804770"/>
                  <a:gd name="connsiteY18" fmla="*/ 873380 h 1148865"/>
                  <a:gd name="connsiteX19" fmla="*/ 561871 w 804770"/>
                  <a:gd name="connsiteY19" fmla="*/ 938554 h 1148865"/>
                  <a:gd name="connsiteX20" fmla="*/ 508685 w 804770"/>
                  <a:gd name="connsiteY20" fmla="*/ 1014135 h 1148865"/>
                  <a:gd name="connsiteX21" fmla="*/ 494429 w 804770"/>
                  <a:gd name="connsiteY21" fmla="*/ 1148865 h 1148865"/>
                  <a:gd name="connsiteX22" fmla="*/ 425343 w 804770"/>
                  <a:gd name="connsiteY22" fmla="*/ 1148865 h 1148865"/>
                  <a:gd name="connsiteX23" fmla="*/ 164899 w 804770"/>
                  <a:gd name="connsiteY23" fmla="*/ 1148865 h 1148865"/>
                  <a:gd name="connsiteX24" fmla="*/ 132549 w 804770"/>
                  <a:gd name="connsiteY24" fmla="*/ 1148865 h 1148865"/>
                  <a:gd name="connsiteX25" fmla="*/ 132549 w 804770"/>
                  <a:gd name="connsiteY25" fmla="*/ 1148864 h 1148865"/>
                  <a:gd name="connsiteX26" fmla="*/ 132442 w 804770"/>
                  <a:gd name="connsiteY26" fmla="*/ 1148864 h 1148865"/>
                  <a:gd name="connsiteX27" fmla="*/ 124217 w 804770"/>
                  <a:gd name="connsiteY27" fmla="*/ 1051924 h 1148865"/>
                  <a:gd name="connsiteX28" fmla="*/ 20039 w 804770"/>
                  <a:gd name="connsiteY28" fmla="*/ 916098 h 1148865"/>
                  <a:gd name="connsiteX29" fmla="*/ 10768 w 804770"/>
                  <a:gd name="connsiteY29" fmla="*/ 893431 h 1148865"/>
                  <a:gd name="connsiteX30" fmla="*/ 9986 w 804770"/>
                  <a:gd name="connsiteY30" fmla="*/ 891540 h 1148865"/>
                  <a:gd name="connsiteX31" fmla="*/ 9968 w 804770"/>
                  <a:gd name="connsiteY31" fmla="*/ 891475 h 1148865"/>
                  <a:gd name="connsiteX32" fmla="*/ 8885 w 804770"/>
                  <a:gd name="connsiteY32" fmla="*/ 888825 h 1148865"/>
                  <a:gd name="connsiteX33" fmla="*/ 7343 w 804770"/>
                  <a:gd name="connsiteY33" fmla="*/ 881853 h 1148865"/>
                  <a:gd name="connsiteX34" fmla="*/ 4893 w 804770"/>
                  <a:gd name="connsiteY34" fmla="*/ 872873 h 1148865"/>
                  <a:gd name="connsiteX35" fmla="*/ 4669 w 804770"/>
                  <a:gd name="connsiteY35" fmla="*/ 869758 h 1148865"/>
                  <a:gd name="connsiteX36" fmla="*/ 4001 w 804770"/>
                  <a:gd name="connsiteY36" fmla="*/ 866738 h 1148865"/>
                  <a:gd name="connsiteX37" fmla="*/ 3509 w 804770"/>
                  <a:gd name="connsiteY37" fmla="*/ 853627 h 1148865"/>
                  <a:gd name="connsiteX38" fmla="*/ 3007 w 804770"/>
                  <a:gd name="connsiteY38" fmla="*/ 846648 h 1148865"/>
                  <a:gd name="connsiteX39" fmla="*/ 144 w 804770"/>
                  <a:gd name="connsiteY39" fmla="*/ 623971 h 1148865"/>
                  <a:gd name="connsiteX40" fmla="*/ 33 w 804770"/>
                  <a:gd name="connsiteY40" fmla="*/ 614123 h 1148865"/>
                  <a:gd name="connsiteX41" fmla="*/ 0 w 804770"/>
                  <a:gd name="connsiteY41" fmla="*/ 611170 h 1148865"/>
                  <a:gd name="connsiteX42" fmla="*/ 2190 w 804770"/>
                  <a:gd name="connsiteY42" fmla="*/ 592278 h 1148865"/>
                  <a:gd name="connsiteX43" fmla="*/ 9215 w 804770"/>
                  <a:gd name="connsiteY43" fmla="*/ 556695 h 1148865"/>
                  <a:gd name="connsiteX44" fmla="*/ 65242 w 804770"/>
                  <a:gd name="connsiteY44" fmla="*/ 480712 h 1148865"/>
                  <a:gd name="connsiteX45" fmla="*/ 129198 w 804770"/>
                  <a:gd name="connsiteY45" fmla="*/ 469779 h 1148865"/>
                  <a:gd name="connsiteX46" fmla="*/ 185718 w 804770"/>
                  <a:gd name="connsiteY46" fmla="*/ 417302 h 1148865"/>
                  <a:gd name="connsiteX47" fmla="*/ 258599 w 804770"/>
                  <a:gd name="connsiteY47" fmla="*/ 438621 h 1148865"/>
                  <a:gd name="connsiteX48" fmla="*/ 316608 w 804770"/>
                  <a:gd name="connsiteY48" fmla="*/ 397622 h 1148865"/>
                  <a:gd name="connsiteX49" fmla="*/ 382547 w 804770"/>
                  <a:gd name="connsiteY49" fmla="*/ 428781 h 1148865"/>
                  <a:gd name="connsiteX50" fmla="*/ 410807 w 804770"/>
                  <a:gd name="connsiteY50" fmla="*/ 410742 h 1148865"/>
                  <a:gd name="connsiteX51" fmla="*/ 424785 w 804770"/>
                  <a:gd name="connsiteY51" fmla="*/ 399273 h 1148865"/>
                  <a:gd name="connsiteX52" fmla="*/ 427429 w 804770"/>
                  <a:gd name="connsiteY52" fmla="*/ 370057 h 1148865"/>
                  <a:gd name="connsiteX53" fmla="*/ 434390 w 804770"/>
                  <a:gd name="connsiteY53" fmla="*/ 31609 h 1148865"/>
                  <a:gd name="connsiteX54" fmla="*/ 482076 w 804770"/>
                  <a:gd name="connsiteY54" fmla="*/ 0 h 1148865"/>
                  <a:gd name="connsiteX0" fmla="*/ 482076 w 804770"/>
                  <a:gd name="connsiteY0" fmla="*/ 0 h 1148865"/>
                  <a:gd name="connsiteX1" fmla="*/ 533829 w 804770"/>
                  <a:gd name="connsiteY1" fmla="*/ 51753 h 1148865"/>
                  <a:gd name="connsiteX2" fmla="*/ 533828 w 804770"/>
                  <a:gd name="connsiteY2" fmla="*/ 463994 h 1148865"/>
                  <a:gd name="connsiteX3" fmla="*/ 532276 w 804770"/>
                  <a:gd name="connsiteY3" fmla="*/ 610813 h 1148865"/>
                  <a:gd name="connsiteX4" fmla="*/ 532257 w 804770"/>
                  <a:gd name="connsiteY4" fmla="*/ 613042 h 1148865"/>
                  <a:gd name="connsiteX5" fmla="*/ 552828 w 804770"/>
                  <a:gd name="connsiteY5" fmla="*/ 598484 h 1148865"/>
                  <a:gd name="connsiteX6" fmla="*/ 602031 w 804770"/>
                  <a:gd name="connsiteY6" fmla="*/ 553939 h 1148865"/>
                  <a:gd name="connsiteX7" fmla="*/ 602772 w 804770"/>
                  <a:gd name="connsiteY7" fmla="*/ 553243 h 1148865"/>
                  <a:gd name="connsiteX8" fmla="*/ 618201 w 804770"/>
                  <a:gd name="connsiteY8" fmla="*/ 538599 h 1148865"/>
                  <a:gd name="connsiteX9" fmla="*/ 635141 w 804770"/>
                  <a:gd name="connsiteY9" fmla="*/ 522843 h 1148865"/>
                  <a:gd name="connsiteX10" fmla="*/ 646203 w 804770"/>
                  <a:gd name="connsiteY10" fmla="*/ 512455 h 1148865"/>
                  <a:gd name="connsiteX11" fmla="*/ 719675 w 804770"/>
                  <a:gd name="connsiteY11" fmla="*/ 448924 h 1148865"/>
                  <a:gd name="connsiteX12" fmla="*/ 719771 w 804770"/>
                  <a:gd name="connsiteY12" fmla="*/ 448932 h 1148865"/>
                  <a:gd name="connsiteX13" fmla="*/ 719782 w 804770"/>
                  <a:gd name="connsiteY13" fmla="*/ 448924 h 1148865"/>
                  <a:gd name="connsiteX14" fmla="*/ 790514 w 804770"/>
                  <a:gd name="connsiteY14" fmla="*/ 472475 h 1148865"/>
                  <a:gd name="connsiteX15" fmla="*/ 792159 w 804770"/>
                  <a:gd name="connsiteY15" fmla="*/ 546412 h 1148865"/>
                  <a:gd name="connsiteX16" fmla="*/ 653986 w 804770"/>
                  <a:gd name="connsiteY16" fmla="*/ 722219 h 1148865"/>
                  <a:gd name="connsiteX17" fmla="*/ 617798 w 804770"/>
                  <a:gd name="connsiteY17" fmla="*/ 802729 h 1148865"/>
                  <a:gd name="connsiteX18" fmla="*/ 600800 w 804770"/>
                  <a:gd name="connsiteY18" fmla="*/ 873380 h 1148865"/>
                  <a:gd name="connsiteX19" fmla="*/ 561871 w 804770"/>
                  <a:gd name="connsiteY19" fmla="*/ 938554 h 1148865"/>
                  <a:gd name="connsiteX20" fmla="*/ 508685 w 804770"/>
                  <a:gd name="connsiteY20" fmla="*/ 1014135 h 1148865"/>
                  <a:gd name="connsiteX21" fmla="*/ 494429 w 804770"/>
                  <a:gd name="connsiteY21" fmla="*/ 1148865 h 1148865"/>
                  <a:gd name="connsiteX22" fmla="*/ 425343 w 804770"/>
                  <a:gd name="connsiteY22" fmla="*/ 1148865 h 1148865"/>
                  <a:gd name="connsiteX23" fmla="*/ 164899 w 804770"/>
                  <a:gd name="connsiteY23" fmla="*/ 1148865 h 1148865"/>
                  <a:gd name="connsiteX24" fmla="*/ 132549 w 804770"/>
                  <a:gd name="connsiteY24" fmla="*/ 1148865 h 1148865"/>
                  <a:gd name="connsiteX25" fmla="*/ 132549 w 804770"/>
                  <a:gd name="connsiteY25" fmla="*/ 1148864 h 1148865"/>
                  <a:gd name="connsiteX26" fmla="*/ 132442 w 804770"/>
                  <a:gd name="connsiteY26" fmla="*/ 1148864 h 1148865"/>
                  <a:gd name="connsiteX27" fmla="*/ 124217 w 804770"/>
                  <a:gd name="connsiteY27" fmla="*/ 1051924 h 1148865"/>
                  <a:gd name="connsiteX28" fmla="*/ 20039 w 804770"/>
                  <a:gd name="connsiteY28" fmla="*/ 916098 h 1148865"/>
                  <a:gd name="connsiteX29" fmla="*/ 10768 w 804770"/>
                  <a:gd name="connsiteY29" fmla="*/ 893431 h 1148865"/>
                  <a:gd name="connsiteX30" fmla="*/ 9986 w 804770"/>
                  <a:gd name="connsiteY30" fmla="*/ 891540 h 1148865"/>
                  <a:gd name="connsiteX31" fmla="*/ 9968 w 804770"/>
                  <a:gd name="connsiteY31" fmla="*/ 891475 h 1148865"/>
                  <a:gd name="connsiteX32" fmla="*/ 8885 w 804770"/>
                  <a:gd name="connsiteY32" fmla="*/ 888825 h 1148865"/>
                  <a:gd name="connsiteX33" fmla="*/ 7343 w 804770"/>
                  <a:gd name="connsiteY33" fmla="*/ 881853 h 1148865"/>
                  <a:gd name="connsiteX34" fmla="*/ 4893 w 804770"/>
                  <a:gd name="connsiteY34" fmla="*/ 872873 h 1148865"/>
                  <a:gd name="connsiteX35" fmla="*/ 4669 w 804770"/>
                  <a:gd name="connsiteY35" fmla="*/ 869758 h 1148865"/>
                  <a:gd name="connsiteX36" fmla="*/ 4001 w 804770"/>
                  <a:gd name="connsiteY36" fmla="*/ 866738 h 1148865"/>
                  <a:gd name="connsiteX37" fmla="*/ 3509 w 804770"/>
                  <a:gd name="connsiteY37" fmla="*/ 853627 h 1148865"/>
                  <a:gd name="connsiteX38" fmla="*/ 3007 w 804770"/>
                  <a:gd name="connsiteY38" fmla="*/ 846648 h 1148865"/>
                  <a:gd name="connsiteX39" fmla="*/ 144 w 804770"/>
                  <a:gd name="connsiteY39" fmla="*/ 623971 h 1148865"/>
                  <a:gd name="connsiteX40" fmla="*/ 0 w 804770"/>
                  <a:gd name="connsiteY40" fmla="*/ 611170 h 1148865"/>
                  <a:gd name="connsiteX41" fmla="*/ 2190 w 804770"/>
                  <a:gd name="connsiteY41" fmla="*/ 592278 h 1148865"/>
                  <a:gd name="connsiteX42" fmla="*/ 9215 w 804770"/>
                  <a:gd name="connsiteY42" fmla="*/ 556695 h 1148865"/>
                  <a:gd name="connsiteX43" fmla="*/ 65242 w 804770"/>
                  <a:gd name="connsiteY43" fmla="*/ 480712 h 1148865"/>
                  <a:gd name="connsiteX44" fmla="*/ 129198 w 804770"/>
                  <a:gd name="connsiteY44" fmla="*/ 469779 h 1148865"/>
                  <a:gd name="connsiteX45" fmla="*/ 185718 w 804770"/>
                  <a:gd name="connsiteY45" fmla="*/ 417302 h 1148865"/>
                  <a:gd name="connsiteX46" fmla="*/ 258599 w 804770"/>
                  <a:gd name="connsiteY46" fmla="*/ 438621 h 1148865"/>
                  <a:gd name="connsiteX47" fmla="*/ 316608 w 804770"/>
                  <a:gd name="connsiteY47" fmla="*/ 397622 h 1148865"/>
                  <a:gd name="connsiteX48" fmla="*/ 382547 w 804770"/>
                  <a:gd name="connsiteY48" fmla="*/ 428781 h 1148865"/>
                  <a:gd name="connsiteX49" fmla="*/ 410807 w 804770"/>
                  <a:gd name="connsiteY49" fmla="*/ 410742 h 1148865"/>
                  <a:gd name="connsiteX50" fmla="*/ 424785 w 804770"/>
                  <a:gd name="connsiteY50" fmla="*/ 399273 h 1148865"/>
                  <a:gd name="connsiteX51" fmla="*/ 427429 w 804770"/>
                  <a:gd name="connsiteY51" fmla="*/ 370057 h 1148865"/>
                  <a:gd name="connsiteX52" fmla="*/ 434390 w 804770"/>
                  <a:gd name="connsiteY52" fmla="*/ 31609 h 1148865"/>
                  <a:gd name="connsiteX53" fmla="*/ 482076 w 804770"/>
                  <a:gd name="connsiteY53" fmla="*/ 0 h 1148865"/>
                  <a:gd name="connsiteX0" fmla="*/ 481932 w 804626"/>
                  <a:gd name="connsiteY0" fmla="*/ 0 h 1148865"/>
                  <a:gd name="connsiteX1" fmla="*/ 533685 w 804626"/>
                  <a:gd name="connsiteY1" fmla="*/ 51753 h 1148865"/>
                  <a:gd name="connsiteX2" fmla="*/ 533684 w 804626"/>
                  <a:gd name="connsiteY2" fmla="*/ 463994 h 1148865"/>
                  <a:gd name="connsiteX3" fmla="*/ 532132 w 804626"/>
                  <a:gd name="connsiteY3" fmla="*/ 610813 h 1148865"/>
                  <a:gd name="connsiteX4" fmla="*/ 532113 w 804626"/>
                  <a:gd name="connsiteY4" fmla="*/ 613042 h 1148865"/>
                  <a:gd name="connsiteX5" fmla="*/ 552684 w 804626"/>
                  <a:gd name="connsiteY5" fmla="*/ 598484 h 1148865"/>
                  <a:gd name="connsiteX6" fmla="*/ 601887 w 804626"/>
                  <a:gd name="connsiteY6" fmla="*/ 553939 h 1148865"/>
                  <a:gd name="connsiteX7" fmla="*/ 602628 w 804626"/>
                  <a:gd name="connsiteY7" fmla="*/ 553243 h 1148865"/>
                  <a:gd name="connsiteX8" fmla="*/ 618057 w 804626"/>
                  <a:gd name="connsiteY8" fmla="*/ 538599 h 1148865"/>
                  <a:gd name="connsiteX9" fmla="*/ 634997 w 804626"/>
                  <a:gd name="connsiteY9" fmla="*/ 522843 h 1148865"/>
                  <a:gd name="connsiteX10" fmla="*/ 646059 w 804626"/>
                  <a:gd name="connsiteY10" fmla="*/ 512455 h 1148865"/>
                  <a:gd name="connsiteX11" fmla="*/ 719531 w 804626"/>
                  <a:gd name="connsiteY11" fmla="*/ 448924 h 1148865"/>
                  <a:gd name="connsiteX12" fmla="*/ 719627 w 804626"/>
                  <a:gd name="connsiteY12" fmla="*/ 448932 h 1148865"/>
                  <a:gd name="connsiteX13" fmla="*/ 719638 w 804626"/>
                  <a:gd name="connsiteY13" fmla="*/ 448924 h 1148865"/>
                  <a:gd name="connsiteX14" fmla="*/ 790370 w 804626"/>
                  <a:gd name="connsiteY14" fmla="*/ 472475 h 1148865"/>
                  <a:gd name="connsiteX15" fmla="*/ 792015 w 804626"/>
                  <a:gd name="connsiteY15" fmla="*/ 546412 h 1148865"/>
                  <a:gd name="connsiteX16" fmla="*/ 653842 w 804626"/>
                  <a:gd name="connsiteY16" fmla="*/ 722219 h 1148865"/>
                  <a:gd name="connsiteX17" fmla="*/ 617654 w 804626"/>
                  <a:gd name="connsiteY17" fmla="*/ 802729 h 1148865"/>
                  <a:gd name="connsiteX18" fmla="*/ 600656 w 804626"/>
                  <a:gd name="connsiteY18" fmla="*/ 873380 h 1148865"/>
                  <a:gd name="connsiteX19" fmla="*/ 561727 w 804626"/>
                  <a:gd name="connsiteY19" fmla="*/ 938554 h 1148865"/>
                  <a:gd name="connsiteX20" fmla="*/ 508541 w 804626"/>
                  <a:gd name="connsiteY20" fmla="*/ 1014135 h 1148865"/>
                  <a:gd name="connsiteX21" fmla="*/ 494285 w 804626"/>
                  <a:gd name="connsiteY21" fmla="*/ 1148865 h 1148865"/>
                  <a:gd name="connsiteX22" fmla="*/ 425199 w 804626"/>
                  <a:gd name="connsiteY22" fmla="*/ 1148865 h 1148865"/>
                  <a:gd name="connsiteX23" fmla="*/ 164755 w 804626"/>
                  <a:gd name="connsiteY23" fmla="*/ 1148865 h 1148865"/>
                  <a:gd name="connsiteX24" fmla="*/ 132405 w 804626"/>
                  <a:gd name="connsiteY24" fmla="*/ 1148865 h 1148865"/>
                  <a:gd name="connsiteX25" fmla="*/ 132405 w 804626"/>
                  <a:gd name="connsiteY25" fmla="*/ 1148864 h 1148865"/>
                  <a:gd name="connsiteX26" fmla="*/ 132298 w 804626"/>
                  <a:gd name="connsiteY26" fmla="*/ 1148864 h 1148865"/>
                  <a:gd name="connsiteX27" fmla="*/ 124073 w 804626"/>
                  <a:gd name="connsiteY27" fmla="*/ 1051924 h 1148865"/>
                  <a:gd name="connsiteX28" fmla="*/ 19895 w 804626"/>
                  <a:gd name="connsiteY28" fmla="*/ 916098 h 1148865"/>
                  <a:gd name="connsiteX29" fmla="*/ 10624 w 804626"/>
                  <a:gd name="connsiteY29" fmla="*/ 893431 h 1148865"/>
                  <a:gd name="connsiteX30" fmla="*/ 9842 w 804626"/>
                  <a:gd name="connsiteY30" fmla="*/ 891540 h 1148865"/>
                  <a:gd name="connsiteX31" fmla="*/ 9824 w 804626"/>
                  <a:gd name="connsiteY31" fmla="*/ 891475 h 1148865"/>
                  <a:gd name="connsiteX32" fmla="*/ 8741 w 804626"/>
                  <a:gd name="connsiteY32" fmla="*/ 888825 h 1148865"/>
                  <a:gd name="connsiteX33" fmla="*/ 7199 w 804626"/>
                  <a:gd name="connsiteY33" fmla="*/ 881853 h 1148865"/>
                  <a:gd name="connsiteX34" fmla="*/ 4749 w 804626"/>
                  <a:gd name="connsiteY34" fmla="*/ 872873 h 1148865"/>
                  <a:gd name="connsiteX35" fmla="*/ 4525 w 804626"/>
                  <a:gd name="connsiteY35" fmla="*/ 869758 h 1148865"/>
                  <a:gd name="connsiteX36" fmla="*/ 3857 w 804626"/>
                  <a:gd name="connsiteY36" fmla="*/ 866738 h 1148865"/>
                  <a:gd name="connsiteX37" fmla="*/ 3365 w 804626"/>
                  <a:gd name="connsiteY37" fmla="*/ 853627 h 1148865"/>
                  <a:gd name="connsiteX38" fmla="*/ 2863 w 804626"/>
                  <a:gd name="connsiteY38" fmla="*/ 846648 h 1148865"/>
                  <a:gd name="connsiteX39" fmla="*/ 0 w 804626"/>
                  <a:gd name="connsiteY39" fmla="*/ 623971 h 1148865"/>
                  <a:gd name="connsiteX40" fmla="*/ 2046 w 804626"/>
                  <a:gd name="connsiteY40" fmla="*/ 592278 h 1148865"/>
                  <a:gd name="connsiteX41" fmla="*/ 9071 w 804626"/>
                  <a:gd name="connsiteY41" fmla="*/ 556695 h 1148865"/>
                  <a:gd name="connsiteX42" fmla="*/ 65098 w 804626"/>
                  <a:gd name="connsiteY42" fmla="*/ 480712 h 1148865"/>
                  <a:gd name="connsiteX43" fmla="*/ 129054 w 804626"/>
                  <a:gd name="connsiteY43" fmla="*/ 469779 h 1148865"/>
                  <a:gd name="connsiteX44" fmla="*/ 185574 w 804626"/>
                  <a:gd name="connsiteY44" fmla="*/ 417302 h 1148865"/>
                  <a:gd name="connsiteX45" fmla="*/ 258455 w 804626"/>
                  <a:gd name="connsiteY45" fmla="*/ 438621 h 1148865"/>
                  <a:gd name="connsiteX46" fmla="*/ 316464 w 804626"/>
                  <a:gd name="connsiteY46" fmla="*/ 397622 h 1148865"/>
                  <a:gd name="connsiteX47" fmla="*/ 382403 w 804626"/>
                  <a:gd name="connsiteY47" fmla="*/ 428781 h 1148865"/>
                  <a:gd name="connsiteX48" fmla="*/ 410663 w 804626"/>
                  <a:gd name="connsiteY48" fmla="*/ 410742 h 1148865"/>
                  <a:gd name="connsiteX49" fmla="*/ 424641 w 804626"/>
                  <a:gd name="connsiteY49" fmla="*/ 399273 h 1148865"/>
                  <a:gd name="connsiteX50" fmla="*/ 427285 w 804626"/>
                  <a:gd name="connsiteY50" fmla="*/ 370057 h 1148865"/>
                  <a:gd name="connsiteX51" fmla="*/ 434246 w 804626"/>
                  <a:gd name="connsiteY51" fmla="*/ 31609 h 1148865"/>
                  <a:gd name="connsiteX52" fmla="*/ 481932 w 804626"/>
                  <a:gd name="connsiteY52" fmla="*/ 0 h 1148865"/>
                  <a:gd name="connsiteX0" fmla="*/ 480227 w 802921"/>
                  <a:gd name="connsiteY0" fmla="*/ 0 h 1148865"/>
                  <a:gd name="connsiteX1" fmla="*/ 531980 w 802921"/>
                  <a:gd name="connsiteY1" fmla="*/ 51753 h 1148865"/>
                  <a:gd name="connsiteX2" fmla="*/ 531979 w 802921"/>
                  <a:gd name="connsiteY2" fmla="*/ 463994 h 1148865"/>
                  <a:gd name="connsiteX3" fmla="*/ 530427 w 802921"/>
                  <a:gd name="connsiteY3" fmla="*/ 610813 h 1148865"/>
                  <a:gd name="connsiteX4" fmla="*/ 530408 w 802921"/>
                  <a:gd name="connsiteY4" fmla="*/ 613042 h 1148865"/>
                  <a:gd name="connsiteX5" fmla="*/ 550979 w 802921"/>
                  <a:gd name="connsiteY5" fmla="*/ 598484 h 1148865"/>
                  <a:gd name="connsiteX6" fmla="*/ 600182 w 802921"/>
                  <a:gd name="connsiteY6" fmla="*/ 553939 h 1148865"/>
                  <a:gd name="connsiteX7" fmla="*/ 600923 w 802921"/>
                  <a:gd name="connsiteY7" fmla="*/ 553243 h 1148865"/>
                  <a:gd name="connsiteX8" fmla="*/ 616352 w 802921"/>
                  <a:gd name="connsiteY8" fmla="*/ 538599 h 1148865"/>
                  <a:gd name="connsiteX9" fmla="*/ 633292 w 802921"/>
                  <a:gd name="connsiteY9" fmla="*/ 522843 h 1148865"/>
                  <a:gd name="connsiteX10" fmla="*/ 644354 w 802921"/>
                  <a:gd name="connsiteY10" fmla="*/ 512455 h 1148865"/>
                  <a:gd name="connsiteX11" fmla="*/ 717826 w 802921"/>
                  <a:gd name="connsiteY11" fmla="*/ 448924 h 1148865"/>
                  <a:gd name="connsiteX12" fmla="*/ 717922 w 802921"/>
                  <a:gd name="connsiteY12" fmla="*/ 448932 h 1148865"/>
                  <a:gd name="connsiteX13" fmla="*/ 717933 w 802921"/>
                  <a:gd name="connsiteY13" fmla="*/ 448924 h 1148865"/>
                  <a:gd name="connsiteX14" fmla="*/ 788665 w 802921"/>
                  <a:gd name="connsiteY14" fmla="*/ 472475 h 1148865"/>
                  <a:gd name="connsiteX15" fmla="*/ 790310 w 802921"/>
                  <a:gd name="connsiteY15" fmla="*/ 546412 h 1148865"/>
                  <a:gd name="connsiteX16" fmla="*/ 652137 w 802921"/>
                  <a:gd name="connsiteY16" fmla="*/ 722219 h 1148865"/>
                  <a:gd name="connsiteX17" fmla="*/ 615949 w 802921"/>
                  <a:gd name="connsiteY17" fmla="*/ 802729 h 1148865"/>
                  <a:gd name="connsiteX18" fmla="*/ 598951 w 802921"/>
                  <a:gd name="connsiteY18" fmla="*/ 873380 h 1148865"/>
                  <a:gd name="connsiteX19" fmla="*/ 560022 w 802921"/>
                  <a:gd name="connsiteY19" fmla="*/ 938554 h 1148865"/>
                  <a:gd name="connsiteX20" fmla="*/ 506836 w 802921"/>
                  <a:gd name="connsiteY20" fmla="*/ 1014135 h 1148865"/>
                  <a:gd name="connsiteX21" fmla="*/ 492580 w 802921"/>
                  <a:gd name="connsiteY21" fmla="*/ 1148865 h 1148865"/>
                  <a:gd name="connsiteX22" fmla="*/ 423494 w 802921"/>
                  <a:gd name="connsiteY22" fmla="*/ 1148865 h 1148865"/>
                  <a:gd name="connsiteX23" fmla="*/ 163050 w 802921"/>
                  <a:gd name="connsiteY23" fmla="*/ 1148865 h 1148865"/>
                  <a:gd name="connsiteX24" fmla="*/ 130700 w 802921"/>
                  <a:gd name="connsiteY24" fmla="*/ 1148865 h 1148865"/>
                  <a:gd name="connsiteX25" fmla="*/ 130700 w 802921"/>
                  <a:gd name="connsiteY25" fmla="*/ 1148864 h 1148865"/>
                  <a:gd name="connsiteX26" fmla="*/ 130593 w 802921"/>
                  <a:gd name="connsiteY26" fmla="*/ 1148864 h 1148865"/>
                  <a:gd name="connsiteX27" fmla="*/ 122368 w 802921"/>
                  <a:gd name="connsiteY27" fmla="*/ 1051924 h 1148865"/>
                  <a:gd name="connsiteX28" fmla="*/ 18190 w 802921"/>
                  <a:gd name="connsiteY28" fmla="*/ 916098 h 1148865"/>
                  <a:gd name="connsiteX29" fmla="*/ 8919 w 802921"/>
                  <a:gd name="connsiteY29" fmla="*/ 893431 h 1148865"/>
                  <a:gd name="connsiteX30" fmla="*/ 8137 w 802921"/>
                  <a:gd name="connsiteY30" fmla="*/ 891540 h 1148865"/>
                  <a:gd name="connsiteX31" fmla="*/ 8119 w 802921"/>
                  <a:gd name="connsiteY31" fmla="*/ 891475 h 1148865"/>
                  <a:gd name="connsiteX32" fmla="*/ 7036 w 802921"/>
                  <a:gd name="connsiteY32" fmla="*/ 888825 h 1148865"/>
                  <a:gd name="connsiteX33" fmla="*/ 5494 w 802921"/>
                  <a:gd name="connsiteY33" fmla="*/ 881853 h 1148865"/>
                  <a:gd name="connsiteX34" fmla="*/ 3044 w 802921"/>
                  <a:gd name="connsiteY34" fmla="*/ 872873 h 1148865"/>
                  <a:gd name="connsiteX35" fmla="*/ 2820 w 802921"/>
                  <a:gd name="connsiteY35" fmla="*/ 869758 h 1148865"/>
                  <a:gd name="connsiteX36" fmla="*/ 2152 w 802921"/>
                  <a:gd name="connsiteY36" fmla="*/ 866738 h 1148865"/>
                  <a:gd name="connsiteX37" fmla="*/ 1660 w 802921"/>
                  <a:gd name="connsiteY37" fmla="*/ 853627 h 1148865"/>
                  <a:gd name="connsiteX38" fmla="*/ 1158 w 802921"/>
                  <a:gd name="connsiteY38" fmla="*/ 846648 h 1148865"/>
                  <a:gd name="connsiteX39" fmla="*/ 341 w 802921"/>
                  <a:gd name="connsiteY39" fmla="*/ 592278 h 1148865"/>
                  <a:gd name="connsiteX40" fmla="*/ 7366 w 802921"/>
                  <a:gd name="connsiteY40" fmla="*/ 556695 h 1148865"/>
                  <a:gd name="connsiteX41" fmla="*/ 63393 w 802921"/>
                  <a:gd name="connsiteY41" fmla="*/ 480712 h 1148865"/>
                  <a:gd name="connsiteX42" fmla="*/ 127349 w 802921"/>
                  <a:gd name="connsiteY42" fmla="*/ 469779 h 1148865"/>
                  <a:gd name="connsiteX43" fmla="*/ 183869 w 802921"/>
                  <a:gd name="connsiteY43" fmla="*/ 417302 h 1148865"/>
                  <a:gd name="connsiteX44" fmla="*/ 256750 w 802921"/>
                  <a:gd name="connsiteY44" fmla="*/ 438621 h 1148865"/>
                  <a:gd name="connsiteX45" fmla="*/ 314759 w 802921"/>
                  <a:gd name="connsiteY45" fmla="*/ 397622 h 1148865"/>
                  <a:gd name="connsiteX46" fmla="*/ 380698 w 802921"/>
                  <a:gd name="connsiteY46" fmla="*/ 428781 h 1148865"/>
                  <a:gd name="connsiteX47" fmla="*/ 408958 w 802921"/>
                  <a:gd name="connsiteY47" fmla="*/ 410742 h 1148865"/>
                  <a:gd name="connsiteX48" fmla="*/ 422936 w 802921"/>
                  <a:gd name="connsiteY48" fmla="*/ 399273 h 1148865"/>
                  <a:gd name="connsiteX49" fmla="*/ 425580 w 802921"/>
                  <a:gd name="connsiteY49" fmla="*/ 370057 h 1148865"/>
                  <a:gd name="connsiteX50" fmla="*/ 432541 w 802921"/>
                  <a:gd name="connsiteY50" fmla="*/ 31609 h 1148865"/>
                  <a:gd name="connsiteX51" fmla="*/ 480227 w 802921"/>
                  <a:gd name="connsiteY51" fmla="*/ 0 h 1148865"/>
                  <a:gd name="connsiteX0" fmla="*/ 480144 w 802838"/>
                  <a:gd name="connsiteY0" fmla="*/ 0 h 1148865"/>
                  <a:gd name="connsiteX1" fmla="*/ 531897 w 802838"/>
                  <a:gd name="connsiteY1" fmla="*/ 51753 h 1148865"/>
                  <a:gd name="connsiteX2" fmla="*/ 531896 w 802838"/>
                  <a:gd name="connsiteY2" fmla="*/ 463994 h 1148865"/>
                  <a:gd name="connsiteX3" fmla="*/ 530344 w 802838"/>
                  <a:gd name="connsiteY3" fmla="*/ 610813 h 1148865"/>
                  <a:gd name="connsiteX4" fmla="*/ 530325 w 802838"/>
                  <a:gd name="connsiteY4" fmla="*/ 613042 h 1148865"/>
                  <a:gd name="connsiteX5" fmla="*/ 550896 w 802838"/>
                  <a:gd name="connsiteY5" fmla="*/ 598484 h 1148865"/>
                  <a:gd name="connsiteX6" fmla="*/ 600099 w 802838"/>
                  <a:gd name="connsiteY6" fmla="*/ 553939 h 1148865"/>
                  <a:gd name="connsiteX7" fmla="*/ 600840 w 802838"/>
                  <a:gd name="connsiteY7" fmla="*/ 553243 h 1148865"/>
                  <a:gd name="connsiteX8" fmla="*/ 616269 w 802838"/>
                  <a:gd name="connsiteY8" fmla="*/ 538599 h 1148865"/>
                  <a:gd name="connsiteX9" fmla="*/ 633209 w 802838"/>
                  <a:gd name="connsiteY9" fmla="*/ 522843 h 1148865"/>
                  <a:gd name="connsiteX10" fmla="*/ 644271 w 802838"/>
                  <a:gd name="connsiteY10" fmla="*/ 512455 h 1148865"/>
                  <a:gd name="connsiteX11" fmla="*/ 717743 w 802838"/>
                  <a:gd name="connsiteY11" fmla="*/ 448924 h 1148865"/>
                  <a:gd name="connsiteX12" fmla="*/ 717839 w 802838"/>
                  <a:gd name="connsiteY12" fmla="*/ 448932 h 1148865"/>
                  <a:gd name="connsiteX13" fmla="*/ 717850 w 802838"/>
                  <a:gd name="connsiteY13" fmla="*/ 448924 h 1148865"/>
                  <a:gd name="connsiteX14" fmla="*/ 788582 w 802838"/>
                  <a:gd name="connsiteY14" fmla="*/ 472475 h 1148865"/>
                  <a:gd name="connsiteX15" fmla="*/ 790227 w 802838"/>
                  <a:gd name="connsiteY15" fmla="*/ 546412 h 1148865"/>
                  <a:gd name="connsiteX16" fmla="*/ 652054 w 802838"/>
                  <a:gd name="connsiteY16" fmla="*/ 722219 h 1148865"/>
                  <a:gd name="connsiteX17" fmla="*/ 615866 w 802838"/>
                  <a:gd name="connsiteY17" fmla="*/ 802729 h 1148865"/>
                  <a:gd name="connsiteX18" fmla="*/ 598868 w 802838"/>
                  <a:gd name="connsiteY18" fmla="*/ 873380 h 1148865"/>
                  <a:gd name="connsiteX19" fmla="*/ 559939 w 802838"/>
                  <a:gd name="connsiteY19" fmla="*/ 938554 h 1148865"/>
                  <a:gd name="connsiteX20" fmla="*/ 506753 w 802838"/>
                  <a:gd name="connsiteY20" fmla="*/ 1014135 h 1148865"/>
                  <a:gd name="connsiteX21" fmla="*/ 492497 w 802838"/>
                  <a:gd name="connsiteY21" fmla="*/ 1148865 h 1148865"/>
                  <a:gd name="connsiteX22" fmla="*/ 423411 w 802838"/>
                  <a:gd name="connsiteY22" fmla="*/ 1148865 h 1148865"/>
                  <a:gd name="connsiteX23" fmla="*/ 162967 w 802838"/>
                  <a:gd name="connsiteY23" fmla="*/ 1148865 h 1148865"/>
                  <a:gd name="connsiteX24" fmla="*/ 130617 w 802838"/>
                  <a:gd name="connsiteY24" fmla="*/ 1148865 h 1148865"/>
                  <a:gd name="connsiteX25" fmla="*/ 130617 w 802838"/>
                  <a:gd name="connsiteY25" fmla="*/ 1148864 h 1148865"/>
                  <a:gd name="connsiteX26" fmla="*/ 130510 w 802838"/>
                  <a:gd name="connsiteY26" fmla="*/ 1148864 h 1148865"/>
                  <a:gd name="connsiteX27" fmla="*/ 122285 w 802838"/>
                  <a:gd name="connsiteY27" fmla="*/ 1051924 h 1148865"/>
                  <a:gd name="connsiteX28" fmla="*/ 18107 w 802838"/>
                  <a:gd name="connsiteY28" fmla="*/ 916098 h 1148865"/>
                  <a:gd name="connsiteX29" fmla="*/ 8836 w 802838"/>
                  <a:gd name="connsiteY29" fmla="*/ 893431 h 1148865"/>
                  <a:gd name="connsiteX30" fmla="*/ 8054 w 802838"/>
                  <a:gd name="connsiteY30" fmla="*/ 891540 h 1148865"/>
                  <a:gd name="connsiteX31" fmla="*/ 8036 w 802838"/>
                  <a:gd name="connsiteY31" fmla="*/ 891475 h 1148865"/>
                  <a:gd name="connsiteX32" fmla="*/ 6953 w 802838"/>
                  <a:gd name="connsiteY32" fmla="*/ 888825 h 1148865"/>
                  <a:gd name="connsiteX33" fmla="*/ 5411 w 802838"/>
                  <a:gd name="connsiteY33" fmla="*/ 881853 h 1148865"/>
                  <a:gd name="connsiteX34" fmla="*/ 2961 w 802838"/>
                  <a:gd name="connsiteY34" fmla="*/ 872873 h 1148865"/>
                  <a:gd name="connsiteX35" fmla="*/ 2737 w 802838"/>
                  <a:gd name="connsiteY35" fmla="*/ 869758 h 1148865"/>
                  <a:gd name="connsiteX36" fmla="*/ 2069 w 802838"/>
                  <a:gd name="connsiteY36" fmla="*/ 866738 h 1148865"/>
                  <a:gd name="connsiteX37" fmla="*/ 1577 w 802838"/>
                  <a:gd name="connsiteY37" fmla="*/ 853627 h 1148865"/>
                  <a:gd name="connsiteX38" fmla="*/ 258 w 802838"/>
                  <a:gd name="connsiteY38" fmla="*/ 592278 h 1148865"/>
                  <a:gd name="connsiteX39" fmla="*/ 7283 w 802838"/>
                  <a:gd name="connsiteY39" fmla="*/ 556695 h 1148865"/>
                  <a:gd name="connsiteX40" fmla="*/ 63310 w 802838"/>
                  <a:gd name="connsiteY40" fmla="*/ 480712 h 1148865"/>
                  <a:gd name="connsiteX41" fmla="*/ 127266 w 802838"/>
                  <a:gd name="connsiteY41" fmla="*/ 469779 h 1148865"/>
                  <a:gd name="connsiteX42" fmla="*/ 183786 w 802838"/>
                  <a:gd name="connsiteY42" fmla="*/ 417302 h 1148865"/>
                  <a:gd name="connsiteX43" fmla="*/ 256667 w 802838"/>
                  <a:gd name="connsiteY43" fmla="*/ 438621 h 1148865"/>
                  <a:gd name="connsiteX44" fmla="*/ 314676 w 802838"/>
                  <a:gd name="connsiteY44" fmla="*/ 397622 h 1148865"/>
                  <a:gd name="connsiteX45" fmla="*/ 380615 w 802838"/>
                  <a:gd name="connsiteY45" fmla="*/ 428781 h 1148865"/>
                  <a:gd name="connsiteX46" fmla="*/ 408875 w 802838"/>
                  <a:gd name="connsiteY46" fmla="*/ 410742 h 1148865"/>
                  <a:gd name="connsiteX47" fmla="*/ 422853 w 802838"/>
                  <a:gd name="connsiteY47" fmla="*/ 399273 h 1148865"/>
                  <a:gd name="connsiteX48" fmla="*/ 425497 w 802838"/>
                  <a:gd name="connsiteY48" fmla="*/ 370057 h 1148865"/>
                  <a:gd name="connsiteX49" fmla="*/ 432458 w 802838"/>
                  <a:gd name="connsiteY49" fmla="*/ 31609 h 1148865"/>
                  <a:gd name="connsiteX50" fmla="*/ 480144 w 802838"/>
                  <a:gd name="connsiteY50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599841 w 802580"/>
                  <a:gd name="connsiteY6" fmla="*/ 553939 h 1148865"/>
                  <a:gd name="connsiteX7" fmla="*/ 600582 w 802580"/>
                  <a:gd name="connsiteY7" fmla="*/ 553243 h 1148865"/>
                  <a:gd name="connsiteX8" fmla="*/ 616011 w 802580"/>
                  <a:gd name="connsiteY8" fmla="*/ 538599 h 1148865"/>
                  <a:gd name="connsiteX9" fmla="*/ 632951 w 802580"/>
                  <a:gd name="connsiteY9" fmla="*/ 522843 h 1148865"/>
                  <a:gd name="connsiteX10" fmla="*/ 644013 w 802580"/>
                  <a:gd name="connsiteY10" fmla="*/ 512455 h 1148865"/>
                  <a:gd name="connsiteX11" fmla="*/ 717485 w 802580"/>
                  <a:gd name="connsiteY11" fmla="*/ 448924 h 1148865"/>
                  <a:gd name="connsiteX12" fmla="*/ 717581 w 802580"/>
                  <a:gd name="connsiteY12" fmla="*/ 448932 h 1148865"/>
                  <a:gd name="connsiteX13" fmla="*/ 717592 w 802580"/>
                  <a:gd name="connsiteY13" fmla="*/ 448924 h 1148865"/>
                  <a:gd name="connsiteX14" fmla="*/ 788324 w 802580"/>
                  <a:gd name="connsiteY14" fmla="*/ 472475 h 1148865"/>
                  <a:gd name="connsiteX15" fmla="*/ 789969 w 802580"/>
                  <a:gd name="connsiteY15" fmla="*/ 546412 h 1148865"/>
                  <a:gd name="connsiteX16" fmla="*/ 651796 w 802580"/>
                  <a:gd name="connsiteY16" fmla="*/ 722219 h 1148865"/>
                  <a:gd name="connsiteX17" fmla="*/ 615608 w 802580"/>
                  <a:gd name="connsiteY17" fmla="*/ 802729 h 1148865"/>
                  <a:gd name="connsiteX18" fmla="*/ 598610 w 802580"/>
                  <a:gd name="connsiteY18" fmla="*/ 873380 h 1148865"/>
                  <a:gd name="connsiteX19" fmla="*/ 559681 w 802580"/>
                  <a:gd name="connsiteY19" fmla="*/ 938554 h 1148865"/>
                  <a:gd name="connsiteX20" fmla="*/ 506495 w 802580"/>
                  <a:gd name="connsiteY20" fmla="*/ 1014135 h 1148865"/>
                  <a:gd name="connsiteX21" fmla="*/ 492239 w 802580"/>
                  <a:gd name="connsiteY21" fmla="*/ 1148865 h 1148865"/>
                  <a:gd name="connsiteX22" fmla="*/ 423153 w 802580"/>
                  <a:gd name="connsiteY22" fmla="*/ 1148865 h 1148865"/>
                  <a:gd name="connsiteX23" fmla="*/ 162709 w 802580"/>
                  <a:gd name="connsiteY23" fmla="*/ 1148865 h 1148865"/>
                  <a:gd name="connsiteX24" fmla="*/ 130359 w 802580"/>
                  <a:gd name="connsiteY24" fmla="*/ 1148865 h 1148865"/>
                  <a:gd name="connsiteX25" fmla="*/ 130359 w 802580"/>
                  <a:gd name="connsiteY25" fmla="*/ 1148864 h 1148865"/>
                  <a:gd name="connsiteX26" fmla="*/ 130252 w 802580"/>
                  <a:gd name="connsiteY26" fmla="*/ 1148864 h 1148865"/>
                  <a:gd name="connsiteX27" fmla="*/ 122027 w 802580"/>
                  <a:gd name="connsiteY27" fmla="*/ 1051924 h 1148865"/>
                  <a:gd name="connsiteX28" fmla="*/ 17849 w 802580"/>
                  <a:gd name="connsiteY28" fmla="*/ 916098 h 1148865"/>
                  <a:gd name="connsiteX29" fmla="*/ 8578 w 802580"/>
                  <a:gd name="connsiteY29" fmla="*/ 893431 h 1148865"/>
                  <a:gd name="connsiteX30" fmla="*/ 7796 w 802580"/>
                  <a:gd name="connsiteY30" fmla="*/ 891540 h 1148865"/>
                  <a:gd name="connsiteX31" fmla="*/ 7778 w 802580"/>
                  <a:gd name="connsiteY31" fmla="*/ 891475 h 1148865"/>
                  <a:gd name="connsiteX32" fmla="*/ 6695 w 802580"/>
                  <a:gd name="connsiteY32" fmla="*/ 888825 h 1148865"/>
                  <a:gd name="connsiteX33" fmla="*/ 5153 w 802580"/>
                  <a:gd name="connsiteY33" fmla="*/ 881853 h 1148865"/>
                  <a:gd name="connsiteX34" fmla="*/ 2703 w 802580"/>
                  <a:gd name="connsiteY34" fmla="*/ 872873 h 1148865"/>
                  <a:gd name="connsiteX35" fmla="*/ 2479 w 802580"/>
                  <a:gd name="connsiteY35" fmla="*/ 869758 h 1148865"/>
                  <a:gd name="connsiteX36" fmla="*/ 1811 w 802580"/>
                  <a:gd name="connsiteY36" fmla="*/ 866738 h 1148865"/>
                  <a:gd name="connsiteX37" fmla="*/ 0 w 802580"/>
                  <a:gd name="connsiteY37" fmla="*/ 592278 h 1148865"/>
                  <a:gd name="connsiteX38" fmla="*/ 7025 w 802580"/>
                  <a:gd name="connsiteY38" fmla="*/ 556695 h 1148865"/>
                  <a:gd name="connsiteX39" fmla="*/ 63052 w 802580"/>
                  <a:gd name="connsiteY39" fmla="*/ 480712 h 1148865"/>
                  <a:gd name="connsiteX40" fmla="*/ 127008 w 802580"/>
                  <a:gd name="connsiteY40" fmla="*/ 469779 h 1148865"/>
                  <a:gd name="connsiteX41" fmla="*/ 183528 w 802580"/>
                  <a:gd name="connsiteY41" fmla="*/ 417302 h 1148865"/>
                  <a:gd name="connsiteX42" fmla="*/ 256409 w 802580"/>
                  <a:gd name="connsiteY42" fmla="*/ 438621 h 1148865"/>
                  <a:gd name="connsiteX43" fmla="*/ 314418 w 802580"/>
                  <a:gd name="connsiteY43" fmla="*/ 397622 h 1148865"/>
                  <a:gd name="connsiteX44" fmla="*/ 380357 w 802580"/>
                  <a:gd name="connsiteY44" fmla="*/ 428781 h 1148865"/>
                  <a:gd name="connsiteX45" fmla="*/ 408617 w 802580"/>
                  <a:gd name="connsiteY45" fmla="*/ 410742 h 1148865"/>
                  <a:gd name="connsiteX46" fmla="*/ 422595 w 802580"/>
                  <a:gd name="connsiteY46" fmla="*/ 399273 h 1148865"/>
                  <a:gd name="connsiteX47" fmla="*/ 425239 w 802580"/>
                  <a:gd name="connsiteY47" fmla="*/ 370057 h 1148865"/>
                  <a:gd name="connsiteX48" fmla="*/ 432200 w 802580"/>
                  <a:gd name="connsiteY48" fmla="*/ 31609 h 1148865"/>
                  <a:gd name="connsiteX49" fmla="*/ 479886 w 802580"/>
                  <a:gd name="connsiteY49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599841 w 802580"/>
                  <a:gd name="connsiteY6" fmla="*/ 553939 h 1148865"/>
                  <a:gd name="connsiteX7" fmla="*/ 616011 w 802580"/>
                  <a:gd name="connsiteY7" fmla="*/ 538599 h 1148865"/>
                  <a:gd name="connsiteX8" fmla="*/ 632951 w 802580"/>
                  <a:gd name="connsiteY8" fmla="*/ 522843 h 1148865"/>
                  <a:gd name="connsiteX9" fmla="*/ 644013 w 802580"/>
                  <a:gd name="connsiteY9" fmla="*/ 512455 h 1148865"/>
                  <a:gd name="connsiteX10" fmla="*/ 717485 w 802580"/>
                  <a:gd name="connsiteY10" fmla="*/ 448924 h 1148865"/>
                  <a:gd name="connsiteX11" fmla="*/ 717581 w 802580"/>
                  <a:gd name="connsiteY11" fmla="*/ 448932 h 1148865"/>
                  <a:gd name="connsiteX12" fmla="*/ 717592 w 802580"/>
                  <a:gd name="connsiteY12" fmla="*/ 448924 h 1148865"/>
                  <a:gd name="connsiteX13" fmla="*/ 788324 w 802580"/>
                  <a:gd name="connsiteY13" fmla="*/ 472475 h 1148865"/>
                  <a:gd name="connsiteX14" fmla="*/ 789969 w 802580"/>
                  <a:gd name="connsiteY14" fmla="*/ 546412 h 1148865"/>
                  <a:gd name="connsiteX15" fmla="*/ 651796 w 802580"/>
                  <a:gd name="connsiteY15" fmla="*/ 722219 h 1148865"/>
                  <a:gd name="connsiteX16" fmla="*/ 615608 w 802580"/>
                  <a:gd name="connsiteY16" fmla="*/ 802729 h 1148865"/>
                  <a:gd name="connsiteX17" fmla="*/ 598610 w 802580"/>
                  <a:gd name="connsiteY17" fmla="*/ 873380 h 1148865"/>
                  <a:gd name="connsiteX18" fmla="*/ 559681 w 802580"/>
                  <a:gd name="connsiteY18" fmla="*/ 938554 h 1148865"/>
                  <a:gd name="connsiteX19" fmla="*/ 506495 w 802580"/>
                  <a:gd name="connsiteY19" fmla="*/ 1014135 h 1148865"/>
                  <a:gd name="connsiteX20" fmla="*/ 492239 w 802580"/>
                  <a:gd name="connsiteY20" fmla="*/ 1148865 h 1148865"/>
                  <a:gd name="connsiteX21" fmla="*/ 423153 w 802580"/>
                  <a:gd name="connsiteY21" fmla="*/ 1148865 h 1148865"/>
                  <a:gd name="connsiteX22" fmla="*/ 162709 w 802580"/>
                  <a:gd name="connsiteY22" fmla="*/ 1148865 h 1148865"/>
                  <a:gd name="connsiteX23" fmla="*/ 130359 w 802580"/>
                  <a:gd name="connsiteY23" fmla="*/ 1148865 h 1148865"/>
                  <a:gd name="connsiteX24" fmla="*/ 130359 w 802580"/>
                  <a:gd name="connsiteY24" fmla="*/ 1148864 h 1148865"/>
                  <a:gd name="connsiteX25" fmla="*/ 130252 w 802580"/>
                  <a:gd name="connsiteY25" fmla="*/ 1148864 h 1148865"/>
                  <a:gd name="connsiteX26" fmla="*/ 122027 w 802580"/>
                  <a:gd name="connsiteY26" fmla="*/ 1051924 h 1148865"/>
                  <a:gd name="connsiteX27" fmla="*/ 17849 w 802580"/>
                  <a:gd name="connsiteY27" fmla="*/ 916098 h 1148865"/>
                  <a:gd name="connsiteX28" fmla="*/ 8578 w 802580"/>
                  <a:gd name="connsiteY28" fmla="*/ 893431 h 1148865"/>
                  <a:gd name="connsiteX29" fmla="*/ 7796 w 802580"/>
                  <a:gd name="connsiteY29" fmla="*/ 891540 h 1148865"/>
                  <a:gd name="connsiteX30" fmla="*/ 7778 w 802580"/>
                  <a:gd name="connsiteY30" fmla="*/ 891475 h 1148865"/>
                  <a:gd name="connsiteX31" fmla="*/ 6695 w 802580"/>
                  <a:gd name="connsiteY31" fmla="*/ 888825 h 1148865"/>
                  <a:gd name="connsiteX32" fmla="*/ 5153 w 802580"/>
                  <a:gd name="connsiteY32" fmla="*/ 881853 h 1148865"/>
                  <a:gd name="connsiteX33" fmla="*/ 2703 w 802580"/>
                  <a:gd name="connsiteY33" fmla="*/ 872873 h 1148865"/>
                  <a:gd name="connsiteX34" fmla="*/ 2479 w 802580"/>
                  <a:gd name="connsiteY34" fmla="*/ 869758 h 1148865"/>
                  <a:gd name="connsiteX35" fmla="*/ 1811 w 802580"/>
                  <a:gd name="connsiteY35" fmla="*/ 866738 h 1148865"/>
                  <a:gd name="connsiteX36" fmla="*/ 0 w 802580"/>
                  <a:gd name="connsiteY36" fmla="*/ 592278 h 1148865"/>
                  <a:gd name="connsiteX37" fmla="*/ 7025 w 802580"/>
                  <a:gd name="connsiteY37" fmla="*/ 556695 h 1148865"/>
                  <a:gd name="connsiteX38" fmla="*/ 63052 w 802580"/>
                  <a:gd name="connsiteY38" fmla="*/ 480712 h 1148865"/>
                  <a:gd name="connsiteX39" fmla="*/ 127008 w 802580"/>
                  <a:gd name="connsiteY39" fmla="*/ 469779 h 1148865"/>
                  <a:gd name="connsiteX40" fmla="*/ 183528 w 802580"/>
                  <a:gd name="connsiteY40" fmla="*/ 417302 h 1148865"/>
                  <a:gd name="connsiteX41" fmla="*/ 256409 w 802580"/>
                  <a:gd name="connsiteY41" fmla="*/ 438621 h 1148865"/>
                  <a:gd name="connsiteX42" fmla="*/ 314418 w 802580"/>
                  <a:gd name="connsiteY42" fmla="*/ 397622 h 1148865"/>
                  <a:gd name="connsiteX43" fmla="*/ 380357 w 802580"/>
                  <a:gd name="connsiteY43" fmla="*/ 428781 h 1148865"/>
                  <a:gd name="connsiteX44" fmla="*/ 408617 w 802580"/>
                  <a:gd name="connsiteY44" fmla="*/ 410742 h 1148865"/>
                  <a:gd name="connsiteX45" fmla="*/ 422595 w 802580"/>
                  <a:gd name="connsiteY45" fmla="*/ 399273 h 1148865"/>
                  <a:gd name="connsiteX46" fmla="*/ 425239 w 802580"/>
                  <a:gd name="connsiteY46" fmla="*/ 370057 h 1148865"/>
                  <a:gd name="connsiteX47" fmla="*/ 432200 w 802580"/>
                  <a:gd name="connsiteY47" fmla="*/ 31609 h 1148865"/>
                  <a:gd name="connsiteX48" fmla="*/ 479886 w 802580"/>
                  <a:gd name="connsiteY48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616011 w 802580"/>
                  <a:gd name="connsiteY6" fmla="*/ 538599 h 1148865"/>
                  <a:gd name="connsiteX7" fmla="*/ 632951 w 802580"/>
                  <a:gd name="connsiteY7" fmla="*/ 522843 h 1148865"/>
                  <a:gd name="connsiteX8" fmla="*/ 644013 w 802580"/>
                  <a:gd name="connsiteY8" fmla="*/ 512455 h 1148865"/>
                  <a:gd name="connsiteX9" fmla="*/ 717485 w 802580"/>
                  <a:gd name="connsiteY9" fmla="*/ 448924 h 1148865"/>
                  <a:gd name="connsiteX10" fmla="*/ 717581 w 802580"/>
                  <a:gd name="connsiteY10" fmla="*/ 448932 h 1148865"/>
                  <a:gd name="connsiteX11" fmla="*/ 717592 w 802580"/>
                  <a:gd name="connsiteY11" fmla="*/ 448924 h 1148865"/>
                  <a:gd name="connsiteX12" fmla="*/ 788324 w 802580"/>
                  <a:gd name="connsiteY12" fmla="*/ 472475 h 1148865"/>
                  <a:gd name="connsiteX13" fmla="*/ 789969 w 802580"/>
                  <a:gd name="connsiteY13" fmla="*/ 546412 h 1148865"/>
                  <a:gd name="connsiteX14" fmla="*/ 651796 w 802580"/>
                  <a:gd name="connsiteY14" fmla="*/ 722219 h 1148865"/>
                  <a:gd name="connsiteX15" fmla="*/ 615608 w 802580"/>
                  <a:gd name="connsiteY15" fmla="*/ 802729 h 1148865"/>
                  <a:gd name="connsiteX16" fmla="*/ 598610 w 802580"/>
                  <a:gd name="connsiteY16" fmla="*/ 873380 h 1148865"/>
                  <a:gd name="connsiteX17" fmla="*/ 559681 w 802580"/>
                  <a:gd name="connsiteY17" fmla="*/ 938554 h 1148865"/>
                  <a:gd name="connsiteX18" fmla="*/ 506495 w 802580"/>
                  <a:gd name="connsiteY18" fmla="*/ 1014135 h 1148865"/>
                  <a:gd name="connsiteX19" fmla="*/ 492239 w 802580"/>
                  <a:gd name="connsiteY19" fmla="*/ 1148865 h 1148865"/>
                  <a:gd name="connsiteX20" fmla="*/ 423153 w 802580"/>
                  <a:gd name="connsiteY20" fmla="*/ 1148865 h 1148865"/>
                  <a:gd name="connsiteX21" fmla="*/ 162709 w 802580"/>
                  <a:gd name="connsiteY21" fmla="*/ 1148865 h 1148865"/>
                  <a:gd name="connsiteX22" fmla="*/ 130359 w 802580"/>
                  <a:gd name="connsiteY22" fmla="*/ 1148865 h 1148865"/>
                  <a:gd name="connsiteX23" fmla="*/ 130359 w 802580"/>
                  <a:gd name="connsiteY23" fmla="*/ 1148864 h 1148865"/>
                  <a:gd name="connsiteX24" fmla="*/ 130252 w 802580"/>
                  <a:gd name="connsiteY24" fmla="*/ 1148864 h 1148865"/>
                  <a:gd name="connsiteX25" fmla="*/ 122027 w 802580"/>
                  <a:gd name="connsiteY25" fmla="*/ 1051924 h 1148865"/>
                  <a:gd name="connsiteX26" fmla="*/ 17849 w 802580"/>
                  <a:gd name="connsiteY26" fmla="*/ 916098 h 1148865"/>
                  <a:gd name="connsiteX27" fmla="*/ 8578 w 802580"/>
                  <a:gd name="connsiteY27" fmla="*/ 893431 h 1148865"/>
                  <a:gd name="connsiteX28" fmla="*/ 7796 w 802580"/>
                  <a:gd name="connsiteY28" fmla="*/ 891540 h 1148865"/>
                  <a:gd name="connsiteX29" fmla="*/ 7778 w 802580"/>
                  <a:gd name="connsiteY29" fmla="*/ 891475 h 1148865"/>
                  <a:gd name="connsiteX30" fmla="*/ 6695 w 802580"/>
                  <a:gd name="connsiteY30" fmla="*/ 888825 h 1148865"/>
                  <a:gd name="connsiteX31" fmla="*/ 5153 w 802580"/>
                  <a:gd name="connsiteY31" fmla="*/ 881853 h 1148865"/>
                  <a:gd name="connsiteX32" fmla="*/ 2703 w 802580"/>
                  <a:gd name="connsiteY32" fmla="*/ 872873 h 1148865"/>
                  <a:gd name="connsiteX33" fmla="*/ 2479 w 802580"/>
                  <a:gd name="connsiteY33" fmla="*/ 869758 h 1148865"/>
                  <a:gd name="connsiteX34" fmla="*/ 1811 w 802580"/>
                  <a:gd name="connsiteY34" fmla="*/ 866738 h 1148865"/>
                  <a:gd name="connsiteX35" fmla="*/ 0 w 802580"/>
                  <a:gd name="connsiteY35" fmla="*/ 592278 h 1148865"/>
                  <a:gd name="connsiteX36" fmla="*/ 7025 w 802580"/>
                  <a:gd name="connsiteY36" fmla="*/ 556695 h 1148865"/>
                  <a:gd name="connsiteX37" fmla="*/ 63052 w 802580"/>
                  <a:gd name="connsiteY37" fmla="*/ 480712 h 1148865"/>
                  <a:gd name="connsiteX38" fmla="*/ 127008 w 802580"/>
                  <a:gd name="connsiteY38" fmla="*/ 469779 h 1148865"/>
                  <a:gd name="connsiteX39" fmla="*/ 183528 w 802580"/>
                  <a:gd name="connsiteY39" fmla="*/ 417302 h 1148865"/>
                  <a:gd name="connsiteX40" fmla="*/ 256409 w 802580"/>
                  <a:gd name="connsiteY40" fmla="*/ 438621 h 1148865"/>
                  <a:gd name="connsiteX41" fmla="*/ 314418 w 802580"/>
                  <a:gd name="connsiteY41" fmla="*/ 397622 h 1148865"/>
                  <a:gd name="connsiteX42" fmla="*/ 380357 w 802580"/>
                  <a:gd name="connsiteY42" fmla="*/ 428781 h 1148865"/>
                  <a:gd name="connsiteX43" fmla="*/ 408617 w 802580"/>
                  <a:gd name="connsiteY43" fmla="*/ 410742 h 1148865"/>
                  <a:gd name="connsiteX44" fmla="*/ 422595 w 802580"/>
                  <a:gd name="connsiteY44" fmla="*/ 399273 h 1148865"/>
                  <a:gd name="connsiteX45" fmla="*/ 425239 w 802580"/>
                  <a:gd name="connsiteY45" fmla="*/ 370057 h 1148865"/>
                  <a:gd name="connsiteX46" fmla="*/ 432200 w 802580"/>
                  <a:gd name="connsiteY46" fmla="*/ 31609 h 1148865"/>
                  <a:gd name="connsiteX47" fmla="*/ 479886 w 802580"/>
                  <a:gd name="connsiteY47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632951 w 802580"/>
                  <a:gd name="connsiteY6" fmla="*/ 522843 h 1148865"/>
                  <a:gd name="connsiteX7" fmla="*/ 644013 w 802580"/>
                  <a:gd name="connsiteY7" fmla="*/ 512455 h 1148865"/>
                  <a:gd name="connsiteX8" fmla="*/ 717485 w 802580"/>
                  <a:gd name="connsiteY8" fmla="*/ 448924 h 1148865"/>
                  <a:gd name="connsiteX9" fmla="*/ 717581 w 802580"/>
                  <a:gd name="connsiteY9" fmla="*/ 448932 h 1148865"/>
                  <a:gd name="connsiteX10" fmla="*/ 717592 w 802580"/>
                  <a:gd name="connsiteY10" fmla="*/ 448924 h 1148865"/>
                  <a:gd name="connsiteX11" fmla="*/ 788324 w 802580"/>
                  <a:gd name="connsiteY11" fmla="*/ 472475 h 1148865"/>
                  <a:gd name="connsiteX12" fmla="*/ 789969 w 802580"/>
                  <a:gd name="connsiteY12" fmla="*/ 546412 h 1148865"/>
                  <a:gd name="connsiteX13" fmla="*/ 651796 w 802580"/>
                  <a:gd name="connsiteY13" fmla="*/ 722219 h 1148865"/>
                  <a:gd name="connsiteX14" fmla="*/ 615608 w 802580"/>
                  <a:gd name="connsiteY14" fmla="*/ 802729 h 1148865"/>
                  <a:gd name="connsiteX15" fmla="*/ 598610 w 802580"/>
                  <a:gd name="connsiteY15" fmla="*/ 873380 h 1148865"/>
                  <a:gd name="connsiteX16" fmla="*/ 559681 w 802580"/>
                  <a:gd name="connsiteY16" fmla="*/ 938554 h 1148865"/>
                  <a:gd name="connsiteX17" fmla="*/ 506495 w 802580"/>
                  <a:gd name="connsiteY17" fmla="*/ 1014135 h 1148865"/>
                  <a:gd name="connsiteX18" fmla="*/ 492239 w 802580"/>
                  <a:gd name="connsiteY18" fmla="*/ 1148865 h 1148865"/>
                  <a:gd name="connsiteX19" fmla="*/ 423153 w 802580"/>
                  <a:gd name="connsiteY19" fmla="*/ 1148865 h 1148865"/>
                  <a:gd name="connsiteX20" fmla="*/ 162709 w 802580"/>
                  <a:gd name="connsiteY20" fmla="*/ 1148865 h 1148865"/>
                  <a:gd name="connsiteX21" fmla="*/ 130359 w 802580"/>
                  <a:gd name="connsiteY21" fmla="*/ 1148865 h 1148865"/>
                  <a:gd name="connsiteX22" fmla="*/ 130359 w 802580"/>
                  <a:gd name="connsiteY22" fmla="*/ 1148864 h 1148865"/>
                  <a:gd name="connsiteX23" fmla="*/ 130252 w 802580"/>
                  <a:gd name="connsiteY23" fmla="*/ 1148864 h 1148865"/>
                  <a:gd name="connsiteX24" fmla="*/ 122027 w 802580"/>
                  <a:gd name="connsiteY24" fmla="*/ 1051924 h 1148865"/>
                  <a:gd name="connsiteX25" fmla="*/ 17849 w 802580"/>
                  <a:gd name="connsiteY25" fmla="*/ 916098 h 1148865"/>
                  <a:gd name="connsiteX26" fmla="*/ 8578 w 802580"/>
                  <a:gd name="connsiteY26" fmla="*/ 893431 h 1148865"/>
                  <a:gd name="connsiteX27" fmla="*/ 7796 w 802580"/>
                  <a:gd name="connsiteY27" fmla="*/ 891540 h 1148865"/>
                  <a:gd name="connsiteX28" fmla="*/ 7778 w 802580"/>
                  <a:gd name="connsiteY28" fmla="*/ 891475 h 1148865"/>
                  <a:gd name="connsiteX29" fmla="*/ 6695 w 802580"/>
                  <a:gd name="connsiteY29" fmla="*/ 888825 h 1148865"/>
                  <a:gd name="connsiteX30" fmla="*/ 5153 w 802580"/>
                  <a:gd name="connsiteY30" fmla="*/ 881853 h 1148865"/>
                  <a:gd name="connsiteX31" fmla="*/ 2703 w 802580"/>
                  <a:gd name="connsiteY31" fmla="*/ 872873 h 1148865"/>
                  <a:gd name="connsiteX32" fmla="*/ 2479 w 802580"/>
                  <a:gd name="connsiteY32" fmla="*/ 869758 h 1148865"/>
                  <a:gd name="connsiteX33" fmla="*/ 1811 w 802580"/>
                  <a:gd name="connsiteY33" fmla="*/ 866738 h 1148865"/>
                  <a:gd name="connsiteX34" fmla="*/ 0 w 802580"/>
                  <a:gd name="connsiteY34" fmla="*/ 592278 h 1148865"/>
                  <a:gd name="connsiteX35" fmla="*/ 7025 w 802580"/>
                  <a:gd name="connsiteY35" fmla="*/ 556695 h 1148865"/>
                  <a:gd name="connsiteX36" fmla="*/ 63052 w 802580"/>
                  <a:gd name="connsiteY36" fmla="*/ 480712 h 1148865"/>
                  <a:gd name="connsiteX37" fmla="*/ 127008 w 802580"/>
                  <a:gd name="connsiteY37" fmla="*/ 469779 h 1148865"/>
                  <a:gd name="connsiteX38" fmla="*/ 183528 w 802580"/>
                  <a:gd name="connsiteY38" fmla="*/ 417302 h 1148865"/>
                  <a:gd name="connsiteX39" fmla="*/ 256409 w 802580"/>
                  <a:gd name="connsiteY39" fmla="*/ 438621 h 1148865"/>
                  <a:gd name="connsiteX40" fmla="*/ 314418 w 802580"/>
                  <a:gd name="connsiteY40" fmla="*/ 397622 h 1148865"/>
                  <a:gd name="connsiteX41" fmla="*/ 380357 w 802580"/>
                  <a:gd name="connsiteY41" fmla="*/ 428781 h 1148865"/>
                  <a:gd name="connsiteX42" fmla="*/ 408617 w 802580"/>
                  <a:gd name="connsiteY42" fmla="*/ 410742 h 1148865"/>
                  <a:gd name="connsiteX43" fmla="*/ 422595 w 802580"/>
                  <a:gd name="connsiteY43" fmla="*/ 399273 h 1148865"/>
                  <a:gd name="connsiteX44" fmla="*/ 425239 w 802580"/>
                  <a:gd name="connsiteY44" fmla="*/ 370057 h 1148865"/>
                  <a:gd name="connsiteX45" fmla="*/ 432200 w 802580"/>
                  <a:gd name="connsiteY45" fmla="*/ 31609 h 1148865"/>
                  <a:gd name="connsiteX46" fmla="*/ 479886 w 802580"/>
                  <a:gd name="connsiteY46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632951 w 802580"/>
                  <a:gd name="connsiteY6" fmla="*/ 522843 h 1148865"/>
                  <a:gd name="connsiteX7" fmla="*/ 717485 w 802580"/>
                  <a:gd name="connsiteY7" fmla="*/ 448924 h 1148865"/>
                  <a:gd name="connsiteX8" fmla="*/ 717581 w 802580"/>
                  <a:gd name="connsiteY8" fmla="*/ 448932 h 1148865"/>
                  <a:gd name="connsiteX9" fmla="*/ 717592 w 802580"/>
                  <a:gd name="connsiteY9" fmla="*/ 448924 h 1148865"/>
                  <a:gd name="connsiteX10" fmla="*/ 788324 w 802580"/>
                  <a:gd name="connsiteY10" fmla="*/ 472475 h 1148865"/>
                  <a:gd name="connsiteX11" fmla="*/ 789969 w 802580"/>
                  <a:gd name="connsiteY11" fmla="*/ 546412 h 1148865"/>
                  <a:gd name="connsiteX12" fmla="*/ 651796 w 802580"/>
                  <a:gd name="connsiteY12" fmla="*/ 722219 h 1148865"/>
                  <a:gd name="connsiteX13" fmla="*/ 615608 w 802580"/>
                  <a:gd name="connsiteY13" fmla="*/ 802729 h 1148865"/>
                  <a:gd name="connsiteX14" fmla="*/ 598610 w 802580"/>
                  <a:gd name="connsiteY14" fmla="*/ 873380 h 1148865"/>
                  <a:gd name="connsiteX15" fmla="*/ 559681 w 802580"/>
                  <a:gd name="connsiteY15" fmla="*/ 938554 h 1148865"/>
                  <a:gd name="connsiteX16" fmla="*/ 506495 w 802580"/>
                  <a:gd name="connsiteY16" fmla="*/ 1014135 h 1148865"/>
                  <a:gd name="connsiteX17" fmla="*/ 492239 w 802580"/>
                  <a:gd name="connsiteY17" fmla="*/ 1148865 h 1148865"/>
                  <a:gd name="connsiteX18" fmla="*/ 423153 w 802580"/>
                  <a:gd name="connsiteY18" fmla="*/ 1148865 h 1148865"/>
                  <a:gd name="connsiteX19" fmla="*/ 162709 w 802580"/>
                  <a:gd name="connsiteY19" fmla="*/ 1148865 h 1148865"/>
                  <a:gd name="connsiteX20" fmla="*/ 130359 w 802580"/>
                  <a:gd name="connsiteY20" fmla="*/ 1148865 h 1148865"/>
                  <a:gd name="connsiteX21" fmla="*/ 130359 w 802580"/>
                  <a:gd name="connsiteY21" fmla="*/ 1148864 h 1148865"/>
                  <a:gd name="connsiteX22" fmla="*/ 130252 w 802580"/>
                  <a:gd name="connsiteY22" fmla="*/ 1148864 h 1148865"/>
                  <a:gd name="connsiteX23" fmla="*/ 122027 w 802580"/>
                  <a:gd name="connsiteY23" fmla="*/ 1051924 h 1148865"/>
                  <a:gd name="connsiteX24" fmla="*/ 17849 w 802580"/>
                  <a:gd name="connsiteY24" fmla="*/ 916098 h 1148865"/>
                  <a:gd name="connsiteX25" fmla="*/ 8578 w 802580"/>
                  <a:gd name="connsiteY25" fmla="*/ 893431 h 1148865"/>
                  <a:gd name="connsiteX26" fmla="*/ 7796 w 802580"/>
                  <a:gd name="connsiteY26" fmla="*/ 891540 h 1148865"/>
                  <a:gd name="connsiteX27" fmla="*/ 7778 w 802580"/>
                  <a:gd name="connsiteY27" fmla="*/ 891475 h 1148865"/>
                  <a:gd name="connsiteX28" fmla="*/ 6695 w 802580"/>
                  <a:gd name="connsiteY28" fmla="*/ 888825 h 1148865"/>
                  <a:gd name="connsiteX29" fmla="*/ 5153 w 802580"/>
                  <a:gd name="connsiteY29" fmla="*/ 881853 h 1148865"/>
                  <a:gd name="connsiteX30" fmla="*/ 2703 w 802580"/>
                  <a:gd name="connsiteY30" fmla="*/ 872873 h 1148865"/>
                  <a:gd name="connsiteX31" fmla="*/ 2479 w 802580"/>
                  <a:gd name="connsiteY31" fmla="*/ 869758 h 1148865"/>
                  <a:gd name="connsiteX32" fmla="*/ 1811 w 802580"/>
                  <a:gd name="connsiteY32" fmla="*/ 866738 h 1148865"/>
                  <a:gd name="connsiteX33" fmla="*/ 0 w 802580"/>
                  <a:gd name="connsiteY33" fmla="*/ 592278 h 1148865"/>
                  <a:gd name="connsiteX34" fmla="*/ 7025 w 802580"/>
                  <a:gd name="connsiteY34" fmla="*/ 556695 h 1148865"/>
                  <a:gd name="connsiteX35" fmla="*/ 63052 w 802580"/>
                  <a:gd name="connsiteY35" fmla="*/ 480712 h 1148865"/>
                  <a:gd name="connsiteX36" fmla="*/ 127008 w 802580"/>
                  <a:gd name="connsiteY36" fmla="*/ 469779 h 1148865"/>
                  <a:gd name="connsiteX37" fmla="*/ 183528 w 802580"/>
                  <a:gd name="connsiteY37" fmla="*/ 417302 h 1148865"/>
                  <a:gd name="connsiteX38" fmla="*/ 256409 w 802580"/>
                  <a:gd name="connsiteY38" fmla="*/ 438621 h 1148865"/>
                  <a:gd name="connsiteX39" fmla="*/ 314418 w 802580"/>
                  <a:gd name="connsiteY39" fmla="*/ 397622 h 1148865"/>
                  <a:gd name="connsiteX40" fmla="*/ 380357 w 802580"/>
                  <a:gd name="connsiteY40" fmla="*/ 428781 h 1148865"/>
                  <a:gd name="connsiteX41" fmla="*/ 408617 w 802580"/>
                  <a:gd name="connsiteY41" fmla="*/ 410742 h 1148865"/>
                  <a:gd name="connsiteX42" fmla="*/ 422595 w 802580"/>
                  <a:gd name="connsiteY42" fmla="*/ 399273 h 1148865"/>
                  <a:gd name="connsiteX43" fmla="*/ 425239 w 802580"/>
                  <a:gd name="connsiteY43" fmla="*/ 370057 h 1148865"/>
                  <a:gd name="connsiteX44" fmla="*/ 432200 w 802580"/>
                  <a:gd name="connsiteY44" fmla="*/ 31609 h 1148865"/>
                  <a:gd name="connsiteX45" fmla="*/ 479886 w 802580"/>
                  <a:gd name="connsiteY45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717485 w 802580"/>
                  <a:gd name="connsiteY6" fmla="*/ 448924 h 1148865"/>
                  <a:gd name="connsiteX7" fmla="*/ 717581 w 802580"/>
                  <a:gd name="connsiteY7" fmla="*/ 448932 h 1148865"/>
                  <a:gd name="connsiteX8" fmla="*/ 717592 w 802580"/>
                  <a:gd name="connsiteY8" fmla="*/ 448924 h 1148865"/>
                  <a:gd name="connsiteX9" fmla="*/ 788324 w 802580"/>
                  <a:gd name="connsiteY9" fmla="*/ 472475 h 1148865"/>
                  <a:gd name="connsiteX10" fmla="*/ 789969 w 802580"/>
                  <a:gd name="connsiteY10" fmla="*/ 546412 h 1148865"/>
                  <a:gd name="connsiteX11" fmla="*/ 651796 w 802580"/>
                  <a:gd name="connsiteY11" fmla="*/ 722219 h 1148865"/>
                  <a:gd name="connsiteX12" fmla="*/ 615608 w 802580"/>
                  <a:gd name="connsiteY12" fmla="*/ 802729 h 1148865"/>
                  <a:gd name="connsiteX13" fmla="*/ 598610 w 802580"/>
                  <a:gd name="connsiteY13" fmla="*/ 873380 h 1148865"/>
                  <a:gd name="connsiteX14" fmla="*/ 559681 w 802580"/>
                  <a:gd name="connsiteY14" fmla="*/ 938554 h 1148865"/>
                  <a:gd name="connsiteX15" fmla="*/ 506495 w 802580"/>
                  <a:gd name="connsiteY15" fmla="*/ 1014135 h 1148865"/>
                  <a:gd name="connsiteX16" fmla="*/ 492239 w 802580"/>
                  <a:gd name="connsiteY16" fmla="*/ 1148865 h 1148865"/>
                  <a:gd name="connsiteX17" fmla="*/ 423153 w 802580"/>
                  <a:gd name="connsiteY17" fmla="*/ 1148865 h 1148865"/>
                  <a:gd name="connsiteX18" fmla="*/ 162709 w 802580"/>
                  <a:gd name="connsiteY18" fmla="*/ 1148865 h 1148865"/>
                  <a:gd name="connsiteX19" fmla="*/ 130359 w 802580"/>
                  <a:gd name="connsiteY19" fmla="*/ 1148865 h 1148865"/>
                  <a:gd name="connsiteX20" fmla="*/ 130359 w 802580"/>
                  <a:gd name="connsiteY20" fmla="*/ 1148864 h 1148865"/>
                  <a:gd name="connsiteX21" fmla="*/ 130252 w 802580"/>
                  <a:gd name="connsiteY21" fmla="*/ 1148864 h 1148865"/>
                  <a:gd name="connsiteX22" fmla="*/ 122027 w 802580"/>
                  <a:gd name="connsiteY22" fmla="*/ 1051924 h 1148865"/>
                  <a:gd name="connsiteX23" fmla="*/ 17849 w 802580"/>
                  <a:gd name="connsiteY23" fmla="*/ 916098 h 1148865"/>
                  <a:gd name="connsiteX24" fmla="*/ 8578 w 802580"/>
                  <a:gd name="connsiteY24" fmla="*/ 893431 h 1148865"/>
                  <a:gd name="connsiteX25" fmla="*/ 7796 w 802580"/>
                  <a:gd name="connsiteY25" fmla="*/ 891540 h 1148865"/>
                  <a:gd name="connsiteX26" fmla="*/ 7778 w 802580"/>
                  <a:gd name="connsiteY26" fmla="*/ 891475 h 1148865"/>
                  <a:gd name="connsiteX27" fmla="*/ 6695 w 802580"/>
                  <a:gd name="connsiteY27" fmla="*/ 888825 h 1148865"/>
                  <a:gd name="connsiteX28" fmla="*/ 5153 w 802580"/>
                  <a:gd name="connsiteY28" fmla="*/ 881853 h 1148865"/>
                  <a:gd name="connsiteX29" fmla="*/ 2703 w 802580"/>
                  <a:gd name="connsiteY29" fmla="*/ 872873 h 1148865"/>
                  <a:gd name="connsiteX30" fmla="*/ 2479 w 802580"/>
                  <a:gd name="connsiteY30" fmla="*/ 869758 h 1148865"/>
                  <a:gd name="connsiteX31" fmla="*/ 1811 w 802580"/>
                  <a:gd name="connsiteY31" fmla="*/ 866738 h 1148865"/>
                  <a:gd name="connsiteX32" fmla="*/ 0 w 802580"/>
                  <a:gd name="connsiteY32" fmla="*/ 592278 h 1148865"/>
                  <a:gd name="connsiteX33" fmla="*/ 7025 w 802580"/>
                  <a:gd name="connsiteY33" fmla="*/ 556695 h 1148865"/>
                  <a:gd name="connsiteX34" fmla="*/ 63052 w 802580"/>
                  <a:gd name="connsiteY34" fmla="*/ 480712 h 1148865"/>
                  <a:gd name="connsiteX35" fmla="*/ 127008 w 802580"/>
                  <a:gd name="connsiteY35" fmla="*/ 469779 h 1148865"/>
                  <a:gd name="connsiteX36" fmla="*/ 183528 w 802580"/>
                  <a:gd name="connsiteY36" fmla="*/ 417302 h 1148865"/>
                  <a:gd name="connsiteX37" fmla="*/ 256409 w 802580"/>
                  <a:gd name="connsiteY37" fmla="*/ 438621 h 1148865"/>
                  <a:gd name="connsiteX38" fmla="*/ 314418 w 802580"/>
                  <a:gd name="connsiteY38" fmla="*/ 397622 h 1148865"/>
                  <a:gd name="connsiteX39" fmla="*/ 380357 w 802580"/>
                  <a:gd name="connsiteY39" fmla="*/ 428781 h 1148865"/>
                  <a:gd name="connsiteX40" fmla="*/ 408617 w 802580"/>
                  <a:gd name="connsiteY40" fmla="*/ 410742 h 1148865"/>
                  <a:gd name="connsiteX41" fmla="*/ 422595 w 802580"/>
                  <a:gd name="connsiteY41" fmla="*/ 399273 h 1148865"/>
                  <a:gd name="connsiteX42" fmla="*/ 425239 w 802580"/>
                  <a:gd name="connsiteY42" fmla="*/ 370057 h 1148865"/>
                  <a:gd name="connsiteX43" fmla="*/ 432200 w 802580"/>
                  <a:gd name="connsiteY43" fmla="*/ 31609 h 1148865"/>
                  <a:gd name="connsiteX44" fmla="*/ 479886 w 802580"/>
                  <a:gd name="connsiteY44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717485 w 802580"/>
                  <a:gd name="connsiteY6" fmla="*/ 448924 h 1148865"/>
                  <a:gd name="connsiteX7" fmla="*/ 717581 w 802580"/>
                  <a:gd name="connsiteY7" fmla="*/ 448932 h 1148865"/>
                  <a:gd name="connsiteX8" fmla="*/ 717592 w 802580"/>
                  <a:gd name="connsiteY8" fmla="*/ 448924 h 1148865"/>
                  <a:gd name="connsiteX9" fmla="*/ 788324 w 802580"/>
                  <a:gd name="connsiteY9" fmla="*/ 472475 h 1148865"/>
                  <a:gd name="connsiteX10" fmla="*/ 789969 w 802580"/>
                  <a:gd name="connsiteY10" fmla="*/ 546412 h 1148865"/>
                  <a:gd name="connsiteX11" fmla="*/ 651796 w 802580"/>
                  <a:gd name="connsiteY11" fmla="*/ 722219 h 1148865"/>
                  <a:gd name="connsiteX12" fmla="*/ 615608 w 802580"/>
                  <a:gd name="connsiteY12" fmla="*/ 802729 h 1148865"/>
                  <a:gd name="connsiteX13" fmla="*/ 598610 w 802580"/>
                  <a:gd name="connsiteY13" fmla="*/ 873380 h 1148865"/>
                  <a:gd name="connsiteX14" fmla="*/ 559681 w 802580"/>
                  <a:gd name="connsiteY14" fmla="*/ 938554 h 1148865"/>
                  <a:gd name="connsiteX15" fmla="*/ 506495 w 802580"/>
                  <a:gd name="connsiteY15" fmla="*/ 1014135 h 1148865"/>
                  <a:gd name="connsiteX16" fmla="*/ 492239 w 802580"/>
                  <a:gd name="connsiteY16" fmla="*/ 1148865 h 1148865"/>
                  <a:gd name="connsiteX17" fmla="*/ 423153 w 802580"/>
                  <a:gd name="connsiteY17" fmla="*/ 1148865 h 1148865"/>
                  <a:gd name="connsiteX18" fmla="*/ 162709 w 802580"/>
                  <a:gd name="connsiteY18" fmla="*/ 1148865 h 1148865"/>
                  <a:gd name="connsiteX19" fmla="*/ 130359 w 802580"/>
                  <a:gd name="connsiteY19" fmla="*/ 1148865 h 1148865"/>
                  <a:gd name="connsiteX20" fmla="*/ 130359 w 802580"/>
                  <a:gd name="connsiteY20" fmla="*/ 1148864 h 1148865"/>
                  <a:gd name="connsiteX21" fmla="*/ 130252 w 802580"/>
                  <a:gd name="connsiteY21" fmla="*/ 1148864 h 1148865"/>
                  <a:gd name="connsiteX22" fmla="*/ 122027 w 802580"/>
                  <a:gd name="connsiteY22" fmla="*/ 1051924 h 1148865"/>
                  <a:gd name="connsiteX23" fmla="*/ 17849 w 802580"/>
                  <a:gd name="connsiteY23" fmla="*/ 916098 h 1148865"/>
                  <a:gd name="connsiteX24" fmla="*/ 8578 w 802580"/>
                  <a:gd name="connsiteY24" fmla="*/ 893431 h 1148865"/>
                  <a:gd name="connsiteX25" fmla="*/ 7796 w 802580"/>
                  <a:gd name="connsiteY25" fmla="*/ 891540 h 1148865"/>
                  <a:gd name="connsiteX26" fmla="*/ 7778 w 802580"/>
                  <a:gd name="connsiteY26" fmla="*/ 891475 h 1148865"/>
                  <a:gd name="connsiteX27" fmla="*/ 6695 w 802580"/>
                  <a:gd name="connsiteY27" fmla="*/ 888825 h 1148865"/>
                  <a:gd name="connsiteX28" fmla="*/ 5153 w 802580"/>
                  <a:gd name="connsiteY28" fmla="*/ 881853 h 1148865"/>
                  <a:gd name="connsiteX29" fmla="*/ 2703 w 802580"/>
                  <a:gd name="connsiteY29" fmla="*/ 872873 h 1148865"/>
                  <a:gd name="connsiteX30" fmla="*/ 2479 w 802580"/>
                  <a:gd name="connsiteY30" fmla="*/ 869758 h 1148865"/>
                  <a:gd name="connsiteX31" fmla="*/ 1811 w 802580"/>
                  <a:gd name="connsiteY31" fmla="*/ 866738 h 1148865"/>
                  <a:gd name="connsiteX32" fmla="*/ 0 w 802580"/>
                  <a:gd name="connsiteY32" fmla="*/ 592278 h 1148865"/>
                  <a:gd name="connsiteX33" fmla="*/ 7025 w 802580"/>
                  <a:gd name="connsiteY33" fmla="*/ 556695 h 1148865"/>
                  <a:gd name="connsiteX34" fmla="*/ 63052 w 802580"/>
                  <a:gd name="connsiteY34" fmla="*/ 480712 h 1148865"/>
                  <a:gd name="connsiteX35" fmla="*/ 127008 w 802580"/>
                  <a:gd name="connsiteY35" fmla="*/ 469779 h 1148865"/>
                  <a:gd name="connsiteX36" fmla="*/ 183528 w 802580"/>
                  <a:gd name="connsiteY36" fmla="*/ 417302 h 1148865"/>
                  <a:gd name="connsiteX37" fmla="*/ 256409 w 802580"/>
                  <a:gd name="connsiteY37" fmla="*/ 438621 h 1148865"/>
                  <a:gd name="connsiteX38" fmla="*/ 314418 w 802580"/>
                  <a:gd name="connsiteY38" fmla="*/ 397622 h 1148865"/>
                  <a:gd name="connsiteX39" fmla="*/ 380357 w 802580"/>
                  <a:gd name="connsiteY39" fmla="*/ 428781 h 1148865"/>
                  <a:gd name="connsiteX40" fmla="*/ 408617 w 802580"/>
                  <a:gd name="connsiteY40" fmla="*/ 410742 h 1148865"/>
                  <a:gd name="connsiteX41" fmla="*/ 422595 w 802580"/>
                  <a:gd name="connsiteY41" fmla="*/ 399273 h 1148865"/>
                  <a:gd name="connsiteX42" fmla="*/ 425239 w 802580"/>
                  <a:gd name="connsiteY42" fmla="*/ 370057 h 1148865"/>
                  <a:gd name="connsiteX43" fmla="*/ 432200 w 802580"/>
                  <a:gd name="connsiteY43" fmla="*/ 31609 h 1148865"/>
                  <a:gd name="connsiteX44" fmla="*/ 479886 w 802580"/>
                  <a:gd name="connsiteY44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717485 w 802580"/>
                  <a:gd name="connsiteY6" fmla="*/ 448924 h 1148865"/>
                  <a:gd name="connsiteX7" fmla="*/ 717581 w 802580"/>
                  <a:gd name="connsiteY7" fmla="*/ 448932 h 1148865"/>
                  <a:gd name="connsiteX8" fmla="*/ 717592 w 802580"/>
                  <a:gd name="connsiteY8" fmla="*/ 448924 h 1148865"/>
                  <a:gd name="connsiteX9" fmla="*/ 788324 w 802580"/>
                  <a:gd name="connsiteY9" fmla="*/ 472475 h 1148865"/>
                  <a:gd name="connsiteX10" fmla="*/ 789969 w 802580"/>
                  <a:gd name="connsiteY10" fmla="*/ 546412 h 1148865"/>
                  <a:gd name="connsiteX11" fmla="*/ 651796 w 802580"/>
                  <a:gd name="connsiteY11" fmla="*/ 722219 h 1148865"/>
                  <a:gd name="connsiteX12" fmla="*/ 615608 w 802580"/>
                  <a:gd name="connsiteY12" fmla="*/ 802729 h 1148865"/>
                  <a:gd name="connsiteX13" fmla="*/ 598610 w 802580"/>
                  <a:gd name="connsiteY13" fmla="*/ 873380 h 1148865"/>
                  <a:gd name="connsiteX14" fmla="*/ 559681 w 802580"/>
                  <a:gd name="connsiteY14" fmla="*/ 938554 h 1148865"/>
                  <a:gd name="connsiteX15" fmla="*/ 506495 w 802580"/>
                  <a:gd name="connsiteY15" fmla="*/ 1014135 h 1148865"/>
                  <a:gd name="connsiteX16" fmla="*/ 492239 w 802580"/>
                  <a:gd name="connsiteY16" fmla="*/ 1148865 h 1148865"/>
                  <a:gd name="connsiteX17" fmla="*/ 423153 w 802580"/>
                  <a:gd name="connsiteY17" fmla="*/ 1148865 h 1148865"/>
                  <a:gd name="connsiteX18" fmla="*/ 162709 w 802580"/>
                  <a:gd name="connsiteY18" fmla="*/ 1148865 h 1148865"/>
                  <a:gd name="connsiteX19" fmla="*/ 130359 w 802580"/>
                  <a:gd name="connsiteY19" fmla="*/ 1148865 h 1148865"/>
                  <a:gd name="connsiteX20" fmla="*/ 130359 w 802580"/>
                  <a:gd name="connsiteY20" fmla="*/ 1148864 h 1148865"/>
                  <a:gd name="connsiteX21" fmla="*/ 130252 w 802580"/>
                  <a:gd name="connsiteY21" fmla="*/ 1148864 h 1148865"/>
                  <a:gd name="connsiteX22" fmla="*/ 122027 w 802580"/>
                  <a:gd name="connsiteY22" fmla="*/ 1051924 h 1148865"/>
                  <a:gd name="connsiteX23" fmla="*/ 17849 w 802580"/>
                  <a:gd name="connsiteY23" fmla="*/ 916098 h 1148865"/>
                  <a:gd name="connsiteX24" fmla="*/ 8578 w 802580"/>
                  <a:gd name="connsiteY24" fmla="*/ 893431 h 1148865"/>
                  <a:gd name="connsiteX25" fmla="*/ 7796 w 802580"/>
                  <a:gd name="connsiteY25" fmla="*/ 891540 h 1148865"/>
                  <a:gd name="connsiteX26" fmla="*/ 7778 w 802580"/>
                  <a:gd name="connsiteY26" fmla="*/ 891475 h 1148865"/>
                  <a:gd name="connsiteX27" fmla="*/ 6695 w 802580"/>
                  <a:gd name="connsiteY27" fmla="*/ 888825 h 1148865"/>
                  <a:gd name="connsiteX28" fmla="*/ 5153 w 802580"/>
                  <a:gd name="connsiteY28" fmla="*/ 881853 h 1148865"/>
                  <a:gd name="connsiteX29" fmla="*/ 2703 w 802580"/>
                  <a:gd name="connsiteY29" fmla="*/ 872873 h 1148865"/>
                  <a:gd name="connsiteX30" fmla="*/ 2479 w 802580"/>
                  <a:gd name="connsiteY30" fmla="*/ 869758 h 1148865"/>
                  <a:gd name="connsiteX31" fmla="*/ 1811 w 802580"/>
                  <a:gd name="connsiteY31" fmla="*/ 866738 h 1148865"/>
                  <a:gd name="connsiteX32" fmla="*/ 0 w 802580"/>
                  <a:gd name="connsiteY32" fmla="*/ 592278 h 1148865"/>
                  <a:gd name="connsiteX33" fmla="*/ 7025 w 802580"/>
                  <a:gd name="connsiteY33" fmla="*/ 556695 h 1148865"/>
                  <a:gd name="connsiteX34" fmla="*/ 63052 w 802580"/>
                  <a:gd name="connsiteY34" fmla="*/ 480712 h 1148865"/>
                  <a:gd name="connsiteX35" fmla="*/ 127008 w 802580"/>
                  <a:gd name="connsiteY35" fmla="*/ 469779 h 1148865"/>
                  <a:gd name="connsiteX36" fmla="*/ 183528 w 802580"/>
                  <a:gd name="connsiteY36" fmla="*/ 417302 h 1148865"/>
                  <a:gd name="connsiteX37" fmla="*/ 256409 w 802580"/>
                  <a:gd name="connsiteY37" fmla="*/ 438621 h 1148865"/>
                  <a:gd name="connsiteX38" fmla="*/ 314418 w 802580"/>
                  <a:gd name="connsiteY38" fmla="*/ 397622 h 1148865"/>
                  <a:gd name="connsiteX39" fmla="*/ 380357 w 802580"/>
                  <a:gd name="connsiteY39" fmla="*/ 428781 h 1148865"/>
                  <a:gd name="connsiteX40" fmla="*/ 408617 w 802580"/>
                  <a:gd name="connsiteY40" fmla="*/ 410742 h 1148865"/>
                  <a:gd name="connsiteX41" fmla="*/ 425239 w 802580"/>
                  <a:gd name="connsiteY41" fmla="*/ 370057 h 1148865"/>
                  <a:gd name="connsiteX42" fmla="*/ 432200 w 802580"/>
                  <a:gd name="connsiteY42" fmla="*/ 31609 h 1148865"/>
                  <a:gd name="connsiteX43" fmla="*/ 479886 w 802580"/>
                  <a:gd name="connsiteY43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717485 w 802580"/>
                  <a:gd name="connsiteY6" fmla="*/ 448924 h 1148865"/>
                  <a:gd name="connsiteX7" fmla="*/ 717581 w 802580"/>
                  <a:gd name="connsiteY7" fmla="*/ 448932 h 1148865"/>
                  <a:gd name="connsiteX8" fmla="*/ 717592 w 802580"/>
                  <a:gd name="connsiteY8" fmla="*/ 448924 h 1148865"/>
                  <a:gd name="connsiteX9" fmla="*/ 788324 w 802580"/>
                  <a:gd name="connsiteY9" fmla="*/ 472475 h 1148865"/>
                  <a:gd name="connsiteX10" fmla="*/ 789969 w 802580"/>
                  <a:gd name="connsiteY10" fmla="*/ 546412 h 1148865"/>
                  <a:gd name="connsiteX11" fmla="*/ 651796 w 802580"/>
                  <a:gd name="connsiteY11" fmla="*/ 722219 h 1148865"/>
                  <a:gd name="connsiteX12" fmla="*/ 615608 w 802580"/>
                  <a:gd name="connsiteY12" fmla="*/ 802729 h 1148865"/>
                  <a:gd name="connsiteX13" fmla="*/ 598610 w 802580"/>
                  <a:gd name="connsiteY13" fmla="*/ 873380 h 1148865"/>
                  <a:gd name="connsiteX14" fmla="*/ 559681 w 802580"/>
                  <a:gd name="connsiteY14" fmla="*/ 938554 h 1148865"/>
                  <a:gd name="connsiteX15" fmla="*/ 506495 w 802580"/>
                  <a:gd name="connsiteY15" fmla="*/ 1014135 h 1148865"/>
                  <a:gd name="connsiteX16" fmla="*/ 492239 w 802580"/>
                  <a:gd name="connsiteY16" fmla="*/ 1148865 h 1148865"/>
                  <a:gd name="connsiteX17" fmla="*/ 423153 w 802580"/>
                  <a:gd name="connsiteY17" fmla="*/ 1148865 h 1148865"/>
                  <a:gd name="connsiteX18" fmla="*/ 162709 w 802580"/>
                  <a:gd name="connsiteY18" fmla="*/ 1148865 h 1148865"/>
                  <a:gd name="connsiteX19" fmla="*/ 130359 w 802580"/>
                  <a:gd name="connsiteY19" fmla="*/ 1148865 h 1148865"/>
                  <a:gd name="connsiteX20" fmla="*/ 130359 w 802580"/>
                  <a:gd name="connsiteY20" fmla="*/ 1148864 h 1148865"/>
                  <a:gd name="connsiteX21" fmla="*/ 130252 w 802580"/>
                  <a:gd name="connsiteY21" fmla="*/ 1148864 h 1148865"/>
                  <a:gd name="connsiteX22" fmla="*/ 122027 w 802580"/>
                  <a:gd name="connsiteY22" fmla="*/ 1051924 h 1148865"/>
                  <a:gd name="connsiteX23" fmla="*/ 17849 w 802580"/>
                  <a:gd name="connsiteY23" fmla="*/ 916098 h 1148865"/>
                  <a:gd name="connsiteX24" fmla="*/ 8578 w 802580"/>
                  <a:gd name="connsiteY24" fmla="*/ 893431 h 1148865"/>
                  <a:gd name="connsiteX25" fmla="*/ 7796 w 802580"/>
                  <a:gd name="connsiteY25" fmla="*/ 891540 h 1148865"/>
                  <a:gd name="connsiteX26" fmla="*/ 7778 w 802580"/>
                  <a:gd name="connsiteY26" fmla="*/ 891475 h 1148865"/>
                  <a:gd name="connsiteX27" fmla="*/ 6695 w 802580"/>
                  <a:gd name="connsiteY27" fmla="*/ 888825 h 1148865"/>
                  <a:gd name="connsiteX28" fmla="*/ 5153 w 802580"/>
                  <a:gd name="connsiteY28" fmla="*/ 881853 h 1148865"/>
                  <a:gd name="connsiteX29" fmla="*/ 2703 w 802580"/>
                  <a:gd name="connsiteY29" fmla="*/ 872873 h 1148865"/>
                  <a:gd name="connsiteX30" fmla="*/ 2479 w 802580"/>
                  <a:gd name="connsiteY30" fmla="*/ 869758 h 1148865"/>
                  <a:gd name="connsiteX31" fmla="*/ 1811 w 802580"/>
                  <a:gd name="connsiteY31" fmla="*/ 866738 h 1148865"/>
                  <a:gd name="connsiteX32" fmla="*/ 0 w 802580"/>
                  <a:gd name="connsiteY32" fmla="*/ 592278 h 1148865"/>
                  <a:gd name="connsiteX33" fmla="*/ 7025 w 802580"/>
                  <a:gd name="connsiteY33" fmla="*/ 556695 h 1148865"/>
                  <a:gd name="connsiteX34" fmla="*/ 63052 w 802580"/>
                  <a:gd name="connsiteY34" fmla="*/ 480712 h 1148865"/>
                  <a:gd name="connsiteX35" fmla="*/ 127008 w 802580"/>
                  <a:gd name="connsiteY35" fmla="*/ 469779 h 1148865"/>
                  <a:gd name="connsiteX36" fmla="*/ 183528 w 802580"/>
                  <a:gd name="connsiteY36" fmla="*/ 417302 h 1148865"/>
                  <a:gd name="connsiteX37" fmla="*/ 256409 w 802580"/>
                  <a:gd name="connsiteY37" fmla="*/ 438621 h 1148865"/>
                  <a:gd name="connsiteX38" fmla="*/ 314418 w 802580"/>
                  <a:gd name="connsiteY38" fmla="*/ 397622 h 1148865"/>
                  <a:gd name="connsiteX39" fmla="*/ 380357 w 802580"/>
                  <a:gd name="connsiteY39" fmla="*/ 428781 h 1148865"/>
                  <a:gd name="connsiteX40" fmla="*/ 408617 w 802580"/>
                  <a:gd name="connsiteY40" fmla="*/ 410742 h 1148865"/>
                  <a:gd name="connsiteX41" fmla="*/ 425239 w 802580"/>
                  <a:gd name="connsiteY41" fmla="*/ 370057 h 1148865"/>
                  <a:gd name="connsiteX42" fmla="*/ 432200 w 802580"/>
                  <a:gd name="connsiteY42" fmla="*/ 31609 h 1148865"/>
                  <a:gd name="connsiteX43" fmla="*/ 479886 w 802580"/>
                  <a:gd name="connsiteY43" fmla="*/ 0 h 1148865"/>
                  <a:gd name="connsiteX0" fmla="*/ 479886 w 802580"/>
                  <a:gd name="connsiteY0" fmla="*/ 0 h 1148865"/>
                  <a:gd name="connsiteX1" fmla="*/ 531639 w 802580"/>
                  <a:gd name="connsiteY1" fmla="*/ 51753 h 1148865"/>
                  <a:gd name="connsiteX2" fmla="*/ 531638 w 802580"/>
                  <a:gd name="connsiteY2" fmla="*/ 463994 h 1148865"/>
                  <a:gd name="connsiteX3" fmla="*/ 530086 w 802580"/>
                  <a:gd name="connsiteY3" fmla="*/ 610813 h 1148865"/>
                  <a:gd name="connsiteX4" fmla="*/ 530067 w 802580"/>
                  <a:gd name="connsiteY4" fmla="*/ 613042 h 1148865"/>
                  <a:gd name="connsiteX5" fmla="*/ 550638 w 802580"/>
                  <a:gd name="connsiteY5" fmla="*/ 598484 h 1148865"/>
                  <a:gd name="connsiteX6" fmla="*/ 717485 w 802580"/>
                  <a:gd name="connsiteY6" fmla="*/ 448924 h 1148865"/>
                  <a:gd name="connsiteX7" fmla="*/ 717581 w 802580"/>
                  <a:gd name="connsiteY7" fmla="*/ 448932 h 1148865"/>
                  <a:gd name="connsiteX8" fmla="*/ 717592 w 802580"/>
                  <a:gd name="connsiteY8" fmla="*/ 448924 h 1148865"/>
                  <a:gd name="connsiteX9" fmla="*/ 788324 w 802580"/>
                  <a:gd name="connsiteY9" fmla="*/ 472475 h 1148865"/>
                  <a:gd name="connsiteX10" fmla="*/ 789969 w 802580"/>
                  <a:gd name="connsiteY10" fmla="*/ 546412 h 1148865"/>
                  <a:gd name="connsiteX11" fmla="*/ 651796 w 802580"/>
                  <a:gd name="connsiteY11" fmla="*/ 722219 h 1148865"/>
                  <a:gd name="connsiteX12" fmla="*/ 615608 w 802580"/>
                  <a:gd name="connsiteY12" fmla="*/ 802729 h 1148865"/>
                  <a:gd name="connsiteX13" fmla="*/ 598610 w 802580"/>
                  <a:gd name="connsiteY13" fmla="*/ 873380 h 1148865"/>
                  <a:gd name="connsiteX14" fmla="*/ 559681 w 802580"/>
                  <a:gd name="connsiteY14" fmla="*/ 938554 h 1148865"/>
                  <a:gd name="connsiteX15" fmla="*/ 506495 w 802580"/>
                  <a:gd name="connsiteY15" fmla="*/ 1014135 h 1148865"/>
                  <a:gd name="connsiteX16" fmla="*/ 492239 w 802580"/>
                  <a:gd name="connsiteY16" fmla="*/ 1148865 h 1148865"/>
                  <a:gd name="connsiteX17" fmla="*/ 423153 w 802580"/>
                  <a:gd name="connsiteY17" fmla="*/ 1148865 h 1148865"/>
                  <a:gd name="connsiteX18" fmla="*/ 162709 w 802580"/>
                  <a:gd name="connsiteY18" fmla="*/ 1148865 h 1148865"/>
                  <a:gd name="connsiteX19" fmla="*/ 130359 w 802580"/>
                  <a:gd name="connsiteY19" fmla="*/ 1148865 h 1148865"/>
                  <a:gd name="connsiteX20" fmla="*/ 130359 w 802580"/>
                  <a:gd name="connsiteY20" fmla="*/ 1148864 h 1148865"/>
                  <a:gd name="connsiteX21" fmla="*/ 130252 w 802580"/>
                  <a:gd name="connsiteY21" fmla="*/ 1148864 h 1148865"/>
                  <a:gd name="connsiteX22" fmla="*/ 122027 w 802580"/>
                  <a:gd name="connsiteY22" fmla="*/ 1051924 h 1148865"/>
                  <a:gd name="connsiteX23" fmla="*/ 17849 w 802580"/>
                  <a:gd name="connsiteY23" fmla="*/ 916098 h 1148865"/>
                  <a:gd name="connsiteX24" fmla="*/ 8578 w 802580"/>
                  <a:gd name="connsiteY24" fmla="*/ 893431 h 1148865"/>
                  <a:gd name="connsiteX25" fmla="*/ 7796 w 802580"/>
                  <a:gd name="connsiteY25" fmla="*/ 891540 h 1148865"/>
                  <a:gd name="connsiteX26" fmla="*/ 7778 w 802580"/>
                  <a:gd name="connsiteY26" fmla="*/ 891475 h 1148865"/>
                  <a:gd name="connsiteX27" fmla="*/ 6695 w 802580"/>
                  <a:gd name="connsiteY27" fmla="*/ 888825 h 1148865"/>
                  <a:gd name="connsiteX28" fmla="*/ 5153 w 802580"/>
                  <a:gd name="connsiteY28" fmla="*/ 881853 h 1148865"/>
                  <a:gd name="connsiteX29" fmla="*/ 2703 w 802580"/>
                  <a:gd name="connsiteY29" fmla="*/ 872873 h 1148865"/>
                  <a:gd name="connsiteX30" fmla="*/ 2479 w 802580"/>
                  <a:gd name="connsiteY30" fmla="*/ 869758 h 1148865"/>
                  <a:gd name="connsiteX31" fmla="*/ 0 w 802580"/>
                  <a:gd name="connsiteY31" fmla="*/ 592278 h 1148865"/>
                  <a:gd name="connsiteX32" fmla="*/ 7025 w 802580"/>
                  <a:gd name="connsiteY32" fmla="*/ 556695 h 1148865"/>
                  <a:gd name="connsiteX33" fmla="*/ 63052 w 802580"/>
                  <a:gd name="connsiteY33" fmla="*/ 480712 h 1148865"/>
                  <a:gd name="connsiteX34" fmla="*/ 127008 w 802580"/>
                  <a:gd name="connsiteY34" fmla="*/ 469779 h 1148865"/>
                  <a:gd name="connsiteX35" fmla="*/ 183528 w 802580"/>
                  <a:gd name="connsiteY35" fmla="*/ 417302 h 1148865"/>
                  <a:gd name="connsiteX36" fmla="*/ 256409 w 802580"/>
                  <a:gd name="connsiteY36" fmla="*/ 438621 h 1148865"/>
                  <a:gd name="connsiteX37" fmla="*/ 314418 w 802580"/>
                  <a:gd name="connsiteY37" fmla="*/ 397622 h 1148865"/>
                  <a:gd name="connsiteX38" fmla="*/ 380357 w 802580"/>
                  <a:gd name="connsiteY38" fmla="*/ 428781 h 1148865"/>
                  <a:gd name="connsiteX39" fmla="*/ 408617 w 802580"/>
                  <a:gd name="connsiteY39" fmla="*/ 410742 h 1148865"/>
                  <a:gd name="connsiteX40" fmla="*/ 425239 w 802580"/>
                  <a:gd name="connsiteY40" fmla="*/ 370057 h 1148865"/>
                  <a:gd name="connsiteX41" fmla="*/ 432200 w 802580"/>
                  <a:gd name="connsiteY41" fmla="*/ 31609 h 1148865"/>
                  <a:gd name="connsiteX42" fmla="*/ 479886 w 802580"/>
                  <a:gd name="connsiteY42" fmla="*/ 0 h 1148865"/>
                  <a:gd name="connsiteX0" fmla="*/ 480011 w 802705"/>
                  <a:gd name="connsiteY0" fmla="*/ 0 h 1148865"/>
                  <a:gd name="connsiteX1" fmla="*/ 531764 w 802705"/>
                  <a:gd name="connsiteY1" fmla="*/ 51753 h 1148865"/>
                  <a:gd name="connsiteX2" fmla="*/ 531763 w 802705"/>
                  <a:gd name="connsiteY2" fmla="*/ 463994 h 1148865"/>
                  <a:gd name="connsiteX3" fmla="*/ 530211 w 802705"/>
                  <a:gd name="connsiteY3" fmla="*/ 610813 h 1148865"/>
                  <a:gd name="connsiteX4" fmla="*/ 530192 w 802705"/>
                  <a:gd name="connsiteY4" fmla="*/ 613042 h 1148865"/>
                  <a:gd name="connsiteX5" fmla="*/ 550763 w 802705"/>
                  <a:gd name="connsiteY5" fmla="*/ 598484 h 1148865"/>
                  <a:gd name="connsiteX6" fmla="*/ 717610 w 802705"/>
                  <a:gd name="connsiteY6" fmla="*/ 448924 h 1148865"/>
                  <a:gd name="connsiteX7" fmla="*/ 717706 w 802705"/>
                  <a:gd name="connsiteY7" fmla="*/ 448932 h 1148865"/>
                  <a:gd name="connsiteX8" fmla="*/ 717717 w 802705"/>
                  <a:gd name="connsiteY8" fmla="*/ 448924 h 1148865"/>
                  <a:gd name="connsiteX9" fmla="*/ 788449 w 802705"/>
                  <a:gd name="connsiteY9" fmla="*/ 472475 h 1148865"/>
                  <a:gd name="connsiteX10" fmla="*/ 790094 w 802705"/>
                  <a:gd name="connsiteY10" fmla="*/ 546412 h 1148865"/>
                  <a:gd name="connsiteX11" fmla="*/ 651921 w 802705"/>
                  <a:gd name="connsiteY11" fmla="*/ 722219 h 1148865"/>
                  <a:gd name="connsiteX12" fmla="*/ 615733 w 802705"/>
                  <a:gd name="connsiteY12" fmla="*/ 802729 h 1148865"/>
                  <a:gd name="connsiteX13" fmla="*/ 598735 w 802705"/>
                  <a:gd name="connsiteY13" fmla="*/ 873380 h 1148865"/>
                  <a:gd name="connsiteX14" fmla="*/ 559806 w 802705"/>
                  <a:gd name="connsiteY14" fmla="*/ 938554 h 1148865"/>
                  <a:gd name="connsiteX15" fmla="*/ 506620 w 802705"/>
                  <a:gd name="connsiteY15" fmla="*/ 1014135 h 1148865"/>
                  <a:gd name="connsiteX16" fmla="*/ 492364 w 802705"/>
                  <a:gd name="connsiteY16" fmla="*/ 1148865 h 1148865"/>
                  <a:gd name="connsiteX17" fmla="*/ 423278 w 802705"/>
                  <a:gd name="connsiteY17" fmla="*/ 1148865 h 1148865"/>
                  <a:gd name="connsiteX18" fmla="*/ 162834 w 802705"/>
                  <a:gd name="connsiteY18" fmla="*/ 1148865 h 1148865"/>
                  <a:gd name="connsiteX19" fmla="*/ 130484 w 802705"/>
                  <a:gd name="connsiteY19" fmla="*/ 1148865 h 1148865"/>
                  <a:gd name="connsiteX20" fmla="*/ 130484 w 802705"/>
                  <a:gd name="connsiteY20" fmla="*/ 1148864 h 1148865"/>
                  <a:gd name="connsiteX21" fmla="*/ 130377 w 802705"/>
                  <a:gd name="connsiteY21" fmla="*/ 1148864 h 1148865"/>
                  <a:gd name="connsiteX22" fmla="*/ 122152 w 802705"/>
                  <a:gd name="connsiteY22" fmla="*/ 1051924 h 1148865"/>
                  <a:gd name="connsiteX23" fmla="*/ 17974 w 802705"/>
                  <a:gd name="connsiteY23" fmla="*/ 916098 h 1148865"/>
                  <a:gd name="connsiteX24" fmla="*/ 8703 w 802705"/>
                  <a:gd name="connsiteY24" fmla="*/ 893431 h 1148865"/>
                  <a:gd name="connsiteX25" fmla="*/ 7921 w 802705"/>
                  <a:gd name="connsiteY25" fmla="*/ 891540 h 1148865"/>
                  <a:gd name="connsiteX26" fmla="*/ 7903 w 802705"/>
                  <a:gd name="connsiteY26" fmla="*/ 891475 h 1148865"/>
                  <a:gd name="connsiteX27" fmla="*/ 6820 w 802705"/>
                  <a:gd name="connsiteY27" fmla="*/ 888825 h 1148865"/>
                  <a:gd name="connsiteX28" fmla="*/ 5278 w 802705"/>
                  <a:gd name="connsiteY28" fmla="*/ 881853 h 1148865"/>
                  <a:gd name="connsiteX29" fmla="*/ 2828 w 802705"/>
                  <a:gd name="connsiteY29" fmla="*/ 872873 h 1148865"/>
                  <a:gd name="connsiteX30" fmla="*/ 125 w 802705"/>
                  <a:gd name="connsiteY30" fmla="*/ 592278 h 1148865"/>
                  <a:gd name="connsiteX31" fmla="*/ 7150 w 802705"/>
                  <a:gd name="connsiteY31" fmla="*/ 556695 h 1148865"/>
                  <a:gd name="connsiteX32" fmla="*/ 63177 w 802705"/>
                  <a:gd name="connsiteY32" fmla="*/ 480712 h 1148865"/>
                  <a:gd name="connsiteX33" fmla="*/ 127133 w 802705"/>
                  <a:gd name="connsiteY33" fmla="*/ 469779 h 1148865"/>
                  <a:gd name="connsiteX34" fmla="*/ 183653 w 802705"/>
                  <a:gd name="connsiteY34" fmla="*/ 417302 h 1148865"/>
                  <a:gd name="connsiteX35" fmla="*/ 256534 w 802705"/>
                  <a:gd name="connsiteY35" fmla="*/ 438621 h 1148865"/>
                  <a:gd name="connsiteX36" fmla="*/ 314543 w 802705"/>
                  <a:gd name="connsiteY36" fmla="*/ 397622 h 1148865"/>
                  <a:gd name="connsiteX37" fmla="*/ 380482 w 802705"/>
                  <a:gd name="connsiteY37" fmla="*/ 428781 h 1148865"/>
                  <a:gd name="connsiteX38" fmla="*/ 408742 w 802705"/>
                  <a:gd name="connsiteY38" fmla="*/ 410742 h 1148865"/>
                  <a:gd name="connsiteX39" fmla="*/ 425364 w 802705"/>
                  <a:gd name="connsiteY39" fmla="*/ 370057 h 1148865"/>
                  <a:gd name="connsiteX40" fmla="*/ 432325 w 802705"/>
                  <a:gd name="connsiteY40" fmla="*/ 31609 h 1148865"/>
                  <a:gd name="connsiteX41" fmla="*/ 480011 w 802705"/>
                  <a:gd name="connsiteY41" fmla="*/ 0 h 1148865"/>
                  <a:gd name="connsiteX0" fmla="*/ 480011 w 802705"/>
                  <a:gd name="connsiteY0" fmla="*/ 0 h 1148865"/>
                  <a:gd name="connsiteX1" fmla="*/ 531764 w 802705"/>
                  <a:gd name="connsiteY1" fmla="*/ 51753 h 1148865"/>
                  <a:gd name="connsiteX2" fmla="*/ 531763 w 802705"/>
                  <a:gd name="connsiteY2" fmla="*/ 463994 h 1148865"/>
                  <a:gd name="connsiteX3" fmla="*/ 530211 w 802705"/>
                  <a:gd name="connsiteY3" fmla="*/ 610813 h 1148865"/>
                  <a:gd name="connsiteX4" fmla="*/ 530192 w 802705"/>
                  <a:gd name="connsiteY4" fmla="*/ 613042 h 1148865"/>
                  <a:gd name="connsiteX5" fmla="*/ 550763 w 802705"/>
                  <a:gd name="connsiteY5" fmla="*/ 598484 h 1148865"/>
                  <a:gd name="connsiteX6" fmla="*/ 717610 w 802705"/>
                  <a:gd name="connsiteY6" fmla="*/ 448924 h 1148865"/>
                  <a:gd name="connsiteX7" fmla="*/ 717706 w 802705"/>
                  <a:gd name="connsiteY7" fmla="*/ 448932 h 1148865"/>
                  <a:gd name="connsiteX8" fmla="*/ 717717 w 802705"/>
                  <a:gd name="connsiteY8" fmla="*/ 448924 h 1148865"/>
                  <a:gd name="connsiteX9" fmla="*/ 788449 w 802705"/>
                  <a:gd name="connsiteY9" fmla="*/ 472475 h 1148865"/>
                  <a:gd name="connsiteX10" fmla="*/ 790094 w 802705"/>
                  <a:gd name="connsiteY10" fmla="*/ 546412 h 1148865"/>
                  <a:gd name="connsiteX11" fmla="*/ 651921 w 802705"/>
                  <a:gd name="connsiteY11" fmla="*/ 722219 h 1148865"/>
                  <a:gd name="connsiteX12" fmla="*/ 615733 w 802705"/>
                  <a:gd name="connsiteY12" fmla="*/ 802729 h 1148865"/>
                  <a:gd name="connsiteX13" fmla="*/ 598735 w 802705"/>
                  <a:gd name="connsiteY13" fmla="*/ 873380 h 1148865"/>
                  <a:gd name="connsiteX14" fmla="*/ 559806 w 802705"/>
                  <a:gd name="connsiteY14" fmla="*/ 938554 h 1148865"/>
                  <a:gd name="connsiteX15" fmla="*/ 506620 w 802705"/>
                  <a:gd name="connsiteY15" fmla="*/ 1014135 h 1148865"/>
                  <a:gd name="connsiteX16" fmla="*/ 492364 w 802705"/>
                  <a:gd name="connsiteY16" fmla="*/ 1148865 h 1148865"/>
                  <a:gd name="connsiteX17" fmla="*/ 423278 w 802705"/>
                  <a:gd name="connsiteY17" fmla="*/ 1148865 h 1148865"/>
                  <a:gd name="connsiteX18" fmla="*/ 162834 w 802705"/>
                  <a:gd name="connsiteY18" fmla="*/ 1148865 h 1148865"/>
                  <a:gd name="connsiteX19" fmla="*/ 130484 w 802705"/>
                  <a:gd name="connsiteY19" fmla="*/ 1148865 h 1148865"/>
                  <a:gd name="connsiteX20" fmla="*/ 130484 w 802705"/>
                  <a:gd name="connsiteY20" fmla="*/ 1148864 h 1148865"/>
                  <a:gd name="connsiteX21" fmla="*/ 130377 w 802705"/>
                  <a:gd name="connsiteY21" fmla="*/ 1148864 h 1148865"/>
                  <a:gd name="connsiteX22" fmla="*/ 122152 w 802705"/>
                  <a:gd name="connsiteY22" fmla="*/ 1051924 h 1148865"/>
                  <a:gd name="connsiteX23" fmla="*/ 17974 w 802705"/>
                  <a:gd name="connsiteY23" fmla="*/ 916098 h 1148865"/>
                  <a:gd name="connsiteX24" fmla="*/ 8703 w 802705"/>
                  <a:gd name="connsiteY24" fmla="*/ 893431 h 1148865"/>
                  <a:gd name="connsiteX25" fmla="*/ 7921 w 802705"/>
                  <a:gd name="connsiteY25" fmla="*/ 891540 h 1148865"/>
                  <a:gd name="connsiteX26" fmla="*/ 7903 w 802705"/>
                  <a:gd name="connsiteY26" fmla="*/ 891475 h 1148865"/>
                  <a:gd name="connsiteX27" fmla="*/ 6820 w 802705"/>
                  <a:gd name="connsiteY27" fmla="*/ 888825 h 1148865"/>
                  <a:gd name="connsiteX28" fmla="*/ 2828 w 802705"/>
                  <a:gd name="connsiteY28" fmla="*/ 872873 h 1148865"/>
                  <a:gd name="connsiteX29" fmla="*/ 125 w 802705"/>
                  <a:gd name="connsiteY29" fmla="*/ 592278 h 1148865"/>
                  <a:gd name="connsiteX30" fmla="*/ 7150 w 802705"/>
                  <a:gd name="connsiteY30" fmla="*/ 556695 h 1148865"/>
                  <a:gd name="connsiteX31" fmla="*/ 63177 w 802705"/>
                  <a:gd name="connsiteY31" fmla="*/ 480712 h 1148865"/>
                  <a:gd name="connsiteX32" fmla="*/ 127133 w 802705"/>
                  <a:gd name="connsiteY32" fmla="*/ 469779 h 1148865"/>
                  <a:gd name="connsiteX33" fmla="*/ 183653 w 802705"/>
                  <a:gd name="connsiteY33" fmla="*/ 417302 h 1148865"/>
                  <a:gd name="connsiteX34" fmla="*/ 256534 w 802705"/>
                  <a:gd name="connsiteY34" fmla="*/ 438621 h 1148865"/>
                  <a:gd name="connsiteX35" fmla="*/ 314543 w 802705"/>
                  <a:gd name="connsiteY35" fmla="*/ 397622 h 1148865"/>
                  <a:gd name="connsiteX36" fmla="*/ 380482 w 802705"/>
                  <a:gd name="connsiteY36" fmla="*/ 428781 h 1148865"/>
                  <a:gd name="connsiteX37" fmla="*/ 408742 w 802705"/>
                  <a:gd name="connsiteY37" fmla="*/ 410742 h 1148865"/>
                  <a:gd name="connsiteX38" fmla="*/ 425364 w 802705"/>
                  <a:gd name="connsiteY38" fmla="*/ 370057 h 1148865"/>
                  <a:gd name="connsiteX39" fmla="*/ 432325 w 802705"/>
                  <a:gd name="connsiteY39" fmla="*/ 31609 h 1148865"/>
                  <a:gd name="connsiteX40" fmla="*/ 480011 w 802705"/>
                  <a:gd name="connsiteY40" fmla="*/ 0 h 1148865"/>
                  <a:gd name="connsiteX0" fmla="*/ 480011 w 802705"/>
                  <a:gd name="connsiteY0" fmla="*/ 0 h 1148865"/>
                  <a:gd name="connsiteX1" fmla="*/ 531764 w 802705"/>
                  <a:gd name="connsiteY1" fmla="*/ 51753 h 1148865"/>
                  <a:gd name="connsiteX2" fmla="*/ 531763 w 802705"/>
                  <a:gd name="connsiteY2" fmla="*/ 463994 h 1148865"/>
                  <a:gd name="connsiteX3" fmla="*/ 530211 w 802705"/>
                  <a:gd name="connsiteY3" fmla="*/ 610813 h 1148865"/>
                  <a:gd name="connsiteX4" fmla="*/ 530192 w 802705"/>
                  <a:gd name="connsiteY4" fmla="*/ 613042 h 1148865"/>
                  <a:gd name="connsiteX5" fmla="*/ 550763 w 802705"/>
                  <a:gd name="connsiteY5" fmla="*/ 598484 h 1148865"/>
                  <a:gd name="connsiteX6" fmla="*/ 717610 w 802705"/>
                  <a:gd name="connsiteY6" fmla="*/ 448924 h 1148865"/>
                  <a:gd name="connsiteX7" fmla="*/ 717706 w 802705"/>
                  <a:gd name="connsiteY7" fmla="*/ 448932 h 1148865"/>
                  <a:gd name="connsiteX8" fmla="*/ 717717 w 802705"/>
                  <a:gd name="connsiteY8" fmla="*/ 448924 h 1148865"/>
                  <a:gd name="connsiteX9" fmla="*/ 788449 w 802705"/>
                  <a:gd name="connsiteY9" fmla="*/ 472475 h 1148865"/>
                  <a:gd name="connsiteX10" fmla="*/ 790094 w 802705"/>
                  <a:gd name="connsiteY10" fmla="*/ 546412 h 1148865"/>
                  <a:gd name="connsiteX11" fmla="*/ 651921 w 802705"/>
                  <a:gd name="connsiteY11" fmla="*/ 722219 h 1148865"/>
                  <a:gd name="connsiteX12" fmla="*/ 615733 w 802705"/>
                  <a:gd name="connsiteY12" fmla="*/ 802729 h 1148865"/>
                  <a:gd name="connsiteX13" fmla="*/ 598735 w 802705"/>
                  <a:gd name="connsiteY13" fmla="*/ 873380 h 1148865"/>
                  <a:gd name="connsiteX14" fmla="*/ 559806 w 802705"/>
                  <a:gd name="connsiteY14" fmla="*/ 938554 h 1148865"/>
                  <a:gd name="connsiteX15" fmla="*/ 506620 w 802705"/>
                  <a:gd name="connsiteY15" fmla="*/ 1014135 h 1148865"/>
                  <a:gd name="connsiteX16" fmla="*/ 492364 w 802705"/>
                  <a:gd name="connsiteY16" fmla="*/ 1148865 h 1148865"/>
                  <a:gd name="connsiteX17" fmla="*/ 423278 w 802705"/>
                  <a:gd name="connsiteY17" fmla="*/ 1148865 h 1148865"/>
                  <a:gd name="connsiteX18" fmla="*/ 162834 w 802705"/>
                  <a:gd name="connsiteY18" fmla="*/ 1148865 h 1148865"/>
                  <a:gd name="connsiteX19" fmla="*/ 130484 w 802705"/>
                  <a:gd name="connsiteY19" fmla="*/ 1148865 h 1148865"/>
                  <a:gd name="connsiteX20" fmla="*/ 130484 w 802705"/>
                  <a:gd name="connsiteY20" fmla="*/ 1148864 h 1148865"/>
                  <a:gd name="connsiteX21" fmla="*/ 130377 w 802705"/>
                  <a:gd name="connsiteY21" fmla="*/ 1148864 h 1148865"/>
                  <a:gd name="connsiteX22" fmla="*/ 122152 w 802705"/>
                  <a:gd name="connsiteY22" fmla="*/ 1051924 h 1148865"/>
                  <a:gd name="connsiteX23" fmla="*/ 17974 w 802705"/>
                  <a:gd name="connsiteY23" fmla="*/ 916098 h 1148865"/>
                  <a:gd name="connsiteX24" fmla="*/ 8703 w 802705"/>
                  <a:gd name="connsiteY24" fmla="*/ 893431 h 1148865"/>
                  <a:gd name="connsiteX25" fmla="*/ 7921 w 802705"/>
                  <a:gd name="connsiteY25" fmla="*/ 891540 h 1148865"/>
                  <a:gd name="connsiteX26" fmla="*/ 7903 w 802705"/>
                  <a:gd name="connsiteY26" fmla="*/ 891475 h 1148865"/>
                  <a:gd name="connsiteX27" fmla="*/ 6820 w 802705"/>
                  <a:gd name="connsiteY27" fmla="*/ 888825 h 1148865"/>
                  <a:gd name="connsiteX28" fmla="*/ 6660 w 802705"/>
                  <a:gd name="connsiteY28" fmla="*/ 898303 h 1148865"/>
                  <a:gd name="connsiteX29" fmla="*/ 2828 w 802705"/>
                  <a:gd name="connsiteY29" fmla="*/ 872873 h 1148865"/>
                  <a:gd name="connsiteX30" fmla="*/ 125 w 802705"/>
                  <a:gd name="connsiteY30" fmla="*/ 592278 h 1148865"/>
                  <a:gd name="connsiteX31" fmla="*/ 7150 w 802705"/>
                  <a:gd name="connsiteY31" fmla="*/ 556695 h 1148865"/>
                  <a:gd name="connsiteX32" fmla="*/ 63177 w 802705"/>
                  <a:gd name="connsiteY32" fmla="*/ 480712 h 1148865"/>
                  <a:gd name="connsiteX33" fmla="*/ 127133 w 802705"/>
                  <a:gd name="connsiteY33" fmla="*/ 469779 h 1148865"/>
                  <a:gd name="connsiteX34" fmla="*/ 183653 w 802705"/>
                  <a:gd name="connsiteY34" fmla="*/ 417302 h 1148865"/>
                  <a:gd name="connsiteX35" fmla="*/ 256534 w 802705"/>
                  <a:gd name="connsiteY35" fmla="*/ 438621 h 1148865"/>
                  <a:gd name="connsiteX36" fmla="*/ 314543 w 802705"/>
                  <a:gd name="connsiteY36" fmla="*/ 397622 h 1148865"/>
                  <a:gd name="connsiteX37" fmla="*/ 380482 w 802705"/>
                  <a:gd name="connsiteY37" fmla="*/ 428781 h 1148865"/>
                  <a:gd name="connsiteX38" fmla="*/ 408742 w 802705"/>
                  <a:gd name="connsiteY38" fmla="*/ 410742 h 1148865"/>
                  <a:gd name="connsiteX39" fmla="*/ 425364 w 802705"/>
                  <a:gd name="connsiteY39" fmla="*/ 370057 h 1148865"/>
                  <a:gd name="connsiteX40" fmla="*/ 432325 w 802705"/>
                  <a:gd name="connsiteY40" fmla="*/ 31609 h 1148865"/>
                  <a:gd name="connsiteX41" fmla="*/ 480011 w 802705"/>
                  <a:gd name="connsiteY41" fmla="*/ 0 h 1148865"/>
                  <a:gd name="connsiteX0" fmla="*/ 480011 w 802705"/>
                  <a:gd name="connsiteY0" fmla="*/ 0 h 1148865"/>
                  <a:gd name="connsiteX1" fmla="*/ 531764 w 802705"/>
                  <a:gd name="connsiteY1" fmla="*/ 51753 h 1148865"/>
                  <a:gd name="connsiteX2" fmla="*/ 531763 w 802705"/>
                  <a:gd name="connsiteY2" fmla="*/ 463994 h 1148865"/>
                  <a:gd name="connsiteX3" fmla="*/ 530211 w 802705"/>
                  <a:gd name="connsiteY3" fmla="*/ 610813 h 1148865"/>
                  <a:gd name="connsiteX4" fmla="*/ 530192 w 802705"/>
                  <a:gd name="connsiteY4" fmla="*/ 613042 h 1148865"/>
                  <a:gd name="connsiteX5" fmla="*/ 550763 w 802705"/>
                  <a:gd name="connsiteY5" fmla="*/ 598484 h 1148865"/>
                  <a:gd name="connsiteX6" fmla="*/ 717610 w 802705"/>
                  <a:gd name="connsiteY6" fmla="*/ 448924 h 1148865"/>
                  <a:gd name="connsiteX7" fmla="*/ 717706 w 802705"/>
                  <a:gd name="connsiteY7" fmla="*/ 448932 h 1148865"/>
                  <a:gd name="connsiteX8" fmla="*/ 717717 w 802705"/>
                  <a:gd name="connsiteY8" fmla="*/ 448924 h 1148865"/>
                  <a:gd name="connsiteX9" fmla="*/ 788449 w 802705"/>
                  <a:gd name="connsiteY9" fmla="*/ 472475 h 1148865"/>
                  <a:gd name="connsiteX10" fmla="*/ 790094 w 802705"/>
                  <a:gd name="connsiteY10" fmla="*/ 546412 h 1148865"/>
                  <a:gd name="connsiteX11" fmla="*/ 651921 w 802705"/>
                  <a:gd name="connsiteY11" fmla="*/ 722219 h 1148865"/>
                  <a:gd name="connsiteX12" fmla="*/ 615733 w 802705"/>
                  <a:gd name="connsiteY12" fmla="*/ 802729 h 1148865"/>
                  <a:gd name="connsiteX13" fmla="*/ 598735 w 802705"/>
                  <a:gd name="connsiteY13" fmla="*/ 873380 h 1148865"/>
                  <a:gd name="connsiteX14" fmla="*/ 559806 w 802705"/>
                  <a:gd name="connsiteY14" fmla="*/ 938554 h 1148865"/>
                  <a:gd name="connsiteX15" fmla="*/ 506620 w 802705"/>
                  <a:gd name="connsiteY15" fmla="*/ 1014135 h 1148865"/>
                  <a:gd name="connsiteX16" fmla="*/ 492364 w 802705"/>
                  <a:gd name="connsiteY16" fmla="*/ 1148865 h 1148865"/>
                  <a:gd name="connsiteX17" fmla="*/ 423278 w 802705"/>
                  <a:gd name="connsiteY17" fmla="*/ 1148865 h 1148865"/>
                  <a:gd name="connsiteX18" fmla="*/ 162834 w 802705"/>
                  <a:gd name="connsiteY18" fmla="*/ 1148865 h 1148865"/>
                  <a:gd name="connsiteX19" fmla="*/ 130484 w 802705"/>
                  <a:gd name="connsiteY19" fmla="*/ 1148865 h 1148865"/>
                  <a:gd name="connsiteX20" fmla="*/ 130484 w 802705"/>
                  <a:gd name="connsiteY20" fmla="*/ 1148864 h 1148865"/>
                  <a:gd name="connsiteX21" fmla="*/ 130377 w 802705"/>
                  <a:gd name="connsiteY21" fmla="*/ 1148864 h 1148865"/>
                  <a:gd name="connsiteX22" fmla="*/ 122152 w 802705"/>
                  <a:gd name="connsiteY22" fmla="*/ 1051924 h 1148865"/>
                  <a:gd name="connsiteX23" fmla="*/ 17974 w 802705"/>
                  <a:gd name="connsiteY23" fmla="*/ 916098 h 1148865"/>
                  <a:gd name="connsiteX24" fmla="*/ 8703 w 802705"/>
                  <a:gd name="connsiteY24" fmla="*/ 893431 h 1148865"/>
                  <a:gd name="connsiteX25" fmla="*/ 7921 w 802705"/>
                  <a:gd name="connsiteY25" fmla="*/ 891540 h 1148865"/>
                  <a:gd name="connsiteX26" fmla="*/ 7903 w 802705"/>
                  <a:gd name="connsiteY26" fmla="*/ 891475 h 1148865"/>
                  <a:gd name="connsiteX27" fmla="*/ 6820 w 802705"/>
                  <a:gd name="connsiteY27" fmla="*/ 888825 h 1148865"/>
                  <a:gd name="connsiteX28" fmla="*/ 2828 w 802705"/>
                  <a:gd name="connsiteY28" fmla="*/ 872873 h 1148865"/>
                  <a:gd name="connsiteX29" fmla="*/ 125 w 802705"/>
                  <a:gd name="connsiteY29" fmla="*/ 592278 h 1148865"/>
                  <a:gd name="connsiteX30" fmla="*/ 7150 w 802705"/>
                  <a:gd name="connsiteY30" fmla="*/ 556695 h 1148865"/>
                  <a:gd name="connsiteX31" fmla="*/ 63177 w 802705"/>
                  <a:gd name="connsiteY31" fmla="*/ 480712 h 1148865"/>
                  <a:gd name="connsiteX32" fmla="*/ 127133 w 802705"/>
                  <a:gd name="connsiteY32" fmla="*/ 469779 h 1148865"/>
                  <a:gd name="connsiteX33" fmla="*/ 183653 w 802705"/>
                  <a:gd name="connsiteY33" fmla="*/ 417302 h 1148865"/>
                  <a:gd name="connsiteX34" fmla="*/ 256534 w 802705"/>
                  <a:gd name="connsiteY34" fmla="*/ 438621 h 1148865"/>
                  <a:gd name="connsiteX35" fmla="*/ 314543 w 802705"/>
                  <a:gd name="connsiteY35" fmla="*/ 397622 h 1148865"/>
                  <a:gd name="connsiteX36" fmla="*/ 380482 w 802705"/>
                  <a:gd name="connsiteY36" fmla="*/ 428781 h 1148865"/>
                  <a:gd name="connsiteX37" fmla="*/ 408742 w 802705"/>
                  <a:gd name="connsiteY37" fmla="*/ 410742 h 1148865"/>
                  <a:gd name="connsiteX38" fmla="*/ 425364 w 802705"/>
                  <a:gd name="connsiteY38" fmla="*/ 370057 h 1148865"/>
                  <a:gd name="connsiteX39" fmla="*/ 432325 w 802705"/>
                  <a:gd name="connsiteY39" fmla="*/ 31609 h 1148865"/>
                  <a:gd name="connsiteX40" fmla="*/ 480011 w 802705"/>
                  <a:gd name="connsiteY40" fmla="*/ 0 h 1148865"/>
                  <a:gd name="connsiteX0" fmla="*/ 480011 w 802705"/>
                  <a:gd name="connsiteY0" fmla="*/ 0 h 1148865"/>
                  <a:gd name="connsiteX1" fmla="*/ 531764 w 802705"/>
                  <a:gd name="connsiteY1" fmla="*/ 51753 h 1148865"/>
                  <a:gd name="connsiteX2" fmla="*/ 531763 w 802705"/>
                  <a:gd name="connsiteY2" fmla="*/ 463994 h 1148865"/>
                  <a:gd name="connsiteX3" fmla="*/ 530211 w 802705"/>
                  <a:gd name="connsiteY3" fmla="*/ 610813 h 1148865"/>
                  <a:gd name="connsiteX4" fmla="*/ 530192 w 802705"/>
                  <a:gd name="connsiteY4" fmla="*/ 613042 h 1148865"/>
                  <a:gd name="connsiteX5" fmla="*/ 550763 w 802705"/>
                  <a:gd name="connsiteY5" fmla="*/ 598484 h 1148865"/>
                  <a:gd name="connsiteX6" fmla="*/ 717610 w 802705"/>
                  <a:gd name="connsiteY6" fmla="*/ 448924 h 1148865"/>
                  <a:gd name="connsiteX7" fmla="*/ 717706 w 802705"/>
                  <a:gd name="connsiteY7" fmla="*/ 448932 h 1148865"/>
                  <a:gd name="connsiteX8" fmla="*/ 717717 w 802705"/>
                  <a:gd name="connsiteY8" fmla="*/ 448924 h 1148865"/>
                  <a:gd name="connsiteX9" fmla="*/ 788449 w 802705"/>
                  <a:gd name="connsiteY9" fmla="*/ 472475 h 1148865"/>
                  <a:gd name="connsiteX10" fmla="*/ 790094 w 802705"/>
                  <a:gd name="connsiteY10" fmla="*/ 546412 h 1148865"/>
                  <a:gd name="connsiteX11" fmla="*/ 651921 w 802705"/>
                  <a:gd name="connsiteY11" fmla="*/ 722219 h 1148865"/>
                  <a:gd name="connsiteX12" fmla="*/ 615733 w 802705"/>
                  <a:gd name="connsiteY12" fmla="*/ 802729 h 1148865"/>
                  <a:gd name="connsiteX13" fmla="*/ 598735 w 802705"/>
                  <a:gd name="connsiteY13" fmla="*/ 873380 h 1148865"/>
                  <a:gd name="connsiteX14" fmla="*/ 559806 w 802705"/>
                  <a:gd name="connsiteY14" fmla="*/ 938554 h 1148865"/>
                  <a:gd name="connsiteX15" fmla="*/ 506620 w 802705"/>
                  <a:gd name="connsiteY15" fmla="*/ 1014135 h 1148865"/>
                  <a:gd name="connsiteX16" fmla="*/ 492364 w 802705"/>
                  <a:gd name="connsiteY16" fmla="*/ 1148865 h 1148865"/>
                  <a:gd name="connsiteX17" fmla="*/ 423278 w 802705"/>
                  <a:gd name="connsiteY17" fmla="*/ 1148865 h 1148865"/>
                  <a:gd name="connsiteX18" fmla="*/ 162834 w 802705"/>
                  <a:gd name="connsiteY18" fmla="*/ 1148865 h 1148865"/>
                  <a:gd name="connsiteX19" fmla="*/ 130484 w 802705"/>
                  <a:gd name="connsiteY19" fmla="*/ 1148865 h 1148865"/>
                  <a:gd name="connsiteX20" fmla="*/ 130484 w 802705"/>
                  <a:gd name="connsiteY20" fmla="*/ 1148864 h 1148865"/>
                  <a:gd name="connsiteX21" fmla="*/ 130377 w 802705"/>
                  <a:gd name="connsiteY21" fmla="*/ 1148864 h 1148865"/>
                  <a:gd name="connsiteX22" fmla="*/ 122152 w 802705"/>
                  <a:gd name="connsiteY22" fmla="*/ 1051924 h 1148865"/>
                  <a:gd name="connsiteX23" fmla="*/ 17974 w 802705"/>
                  <a:gd name="connsiteY23" fmla="*/ 916098 h 1148865"/>
                  <a:gd name="connsiteX24" fmla="*/ 8703 w 802705"/>
                  <a:gd name="connsiteY24" fmla="*/ 893431 h 1148865"/>
                  <a:gd name="connsiteX25" fmla="*/ 7921 w 802705"/>
                  <a:gd name="connsiteY25" fmla="*/ 891540 h 1148865"/>
                  <a:gd name="connsiteX26" fmla="*/ 7903 w 802705"/>
                  <a:gd name="connsiteY26" fmla="*/ 891475 h 1148865"/>
                  <a:gd name="connsiteX27" fmla="*/ 2828 w 802705"/>
                  <a:gd name="connsiteY27" fmla="*/ 872873 h 1148865"/>
                  <a:gd name="connsiteX28" fmla="*/ 125 w 802705"/>
                  <a:gd name="connsiteY28" fmla="*/ 592278 h 1148865"/>
                  <a:gd name="connsiteX29" fmla="*/ 7150 w 802705"/>
                  <a:gd name="connsiteY29" fmla="*/ 556695 h 1148865"/>
                  <a:gd name="connsiteX30" fmla="*/ 63177 w 802705"/>
                  <a:gd name="connsiteY30" fmla="*/ 480712 h 1148865"/>
                  <a:gd name="connsiteX31" fmla="*/ 127133 w 802705"/>
                  <a:gd name="connsiteY31" fmla="*/ 469779 h 1148865"/>
                  <a:gd name="connsiteX32" fmla="*/ 183653 w 802705"/>
                  <a:gd name="connsiteY32" fmla="*/ 417302 h 1148865"/>
                  <a:gd name="connsiteX33" fmla="*/ 256534 w 802705"/>
                  <a:gd name="connsiteY33" fmla="*/ 438621 h 1148865"/>
                  <a:gd name="connsiteX34" fmla="*/ 314543 w 802705"/>
                  <a:gd name="connsiteY34" fmla="*/ 397622 h 1148865"/>
                  <a:gd name="connsiteX35" fmla="*/ 380482 w 802705"/>
                  <a:gd name="connsiteY35" fmla="*/ 428781 h 1148865"/>
                  <a:gd name="connsiteX36" fmla="*/ 408742 w 802705"/>
                  <a:gd name="connsiteY36" fmla="*/ 410742 h 1148865"/>
                  <a:gd name="connsiteX37" fmla="*/ 425364 w 802705"/>
                  <a:gd name="connsiteY37" fmla="*/ 370057 h 1148865"/>
                  <a:gd name="connsiteX38" fmla="*/ 432325 w 802705"/>
                  <a:gd name="connsiteY38" fmla="*/ 31609 h 1148865"/>
                  <a:gd name="connsiteX39" fmla="*/ 480011 w 802705"/>
                  <a:gd name="connsiteY39" fmla="*/ 0 h 1148865"/>
                  <a:gd name="connsiteX0" fmla="*/ 480011 w 802705"/>
                  <a:gd name="connsiteY0" fmla="*/ 0 h 1148865"/>
                  <a:gd name="connsiteX1" fmla="*/ 531764 w 802705"/>
                  <a:gd name="connsiteY1" fmla="*/ 51753 h 1148865"/>
                  <a:gd name="connsiteX2" fmla="*/ 531763 w 802705"/>
                  <a:gd name="connsiteY2" fmla="*/ 463994 h 1148865"/>
                  <a:gd name="connsiteX3" fmla="*/ 530211 w 802705"/>
                  <a:gd name="connsiteY3" fmla="*/ 610813 h 1148865"/>
                  <a:gd name="connsiteX4" fmla="*/ 530192 w 802705"/>
                  <a:gd name="connsiteY4" fmla="*/ 613042 h 1148865"/>
                  <a:gd name="connsiteX5" fmla="*/ 550763 w 802705"/>
                  <a:gd name="connsiteY5" fmla="*/ 598484 h 1148865"/>
                  <a:gd name="connsiteX6" fmla="*/ 717610 w 802705"/>
                  <a:gd name="connsiteY6" fmla="*/ 448924 h 1148865"/>
                  <a:gd name="connsiteX7" fmla="*/ 717706 w 802705"/>
                  <a:gd name="connsiteY7" fmla="*/ 448932 h 1148865"/>
                  <a:gd name="connsiteX8" fmla="*/ 717717 w 802705"/>
                  <a:gd name="connsiteY8" fmla="*/ 448924 h 1148865"/>
                  <a:gd name="connsiteX9" fmla="*/ 788449 w 802705"/>
                  <a:gd name="connsiteY9" fmla="*/ 472475 h 1148865"/>
                  <a:gd name="connsiteX10" fmla="*/ 790094 w 802705"/>
                  <a:gd name="connsiteY10" fmla="*/ 546412 h 1148865"/>
                  <a:gd name="connsiteX11" fmla="*/ 651921 w 802705"/>
                  <a:gd name="connsiteY11" fmla="*/ 722219 h 1148865"/>
                  <a:gd name="connsiteX12" fmla="*/ 615733 w 802705"/>
                  <a:gd name="connsiteY12" fmla="*/ 802729 h 1148865"/>
                  <a:gd name="connsiteX13" fmla="*/ 598735 w 802705"/>
                  <a:gd name="connsiteY13" fmla="*/ 873380 h 1148865"/>
                  <a:gd name="connsiteX14" fmla="*/ 559806 w 802705"/>
                  <a:gd name="connsiteY14" fmla="*/ 938554 h 1148865"/>
                  <a:gd name="connsiteX15" fmla="*/ 506620 w 802705"/>
                  <a:gd name="connsiteY15" fmla="*/ 1014135 h 1148865"/>
                  <a:gd name="connsiteX16" fmla="*/ 492364 w 802705"/>
                  <a:gd name="connsiteY16" fmla="*/ 1148865 h 1148865"/>
                  <a:gd name="connsiteX17" fmla="*/ 423278 w 802705"/>
                  <a:gd name="connsiteY17" fmla="*/ 1148865 h 1148865"/>
                  <a:gd name="connsiteX18" fmla="*/ 162834 w 802705"/>
                  <a:gd name="connsiteY18" fmla="*/ 1148865 h 1148865"/>
                  <a:gd name="connsiteX19" fmla="*/ 130484 w 802705"/>
                  <a:gd name="connsiteY19" fmla="*/ 1148865 h 1148865"/>
                  <a:gd name="connsiteX20" fmla="*/ 130484 w 802705"/>
                  <a:gd name="connsiteY20" fmla="*/ 1148864 h 1148865"/>
                  <a:gd name="connsiteX21" fmla="*/ 130377 w 802705"/>
                  <a:gd name="connsiteY21" fmla="*/ 1148864 h 1148865"/>
                  <a:gd name="connsiteX22" fmla="*/ 122152 w 802705"/>
                  <a:gd name="connsiteY22" fmla="*/ 1051924 h 1148865"/>
                  <a:gd name="connsiteX23" fmla="*/ 17974 w 802705"/>
                  <a:gd name="connsiteY23" fmla="*/ 916098 h 1148865"/>
                  <a:gd name="connsiteX24" fmla="*/ 8703 w 802705"/>
                  <a:gd name="connsiteY24" fmla="*/ 893431 h 1148865"/>
                  <a:gd name="connsiteX25" fmla="*/ 7921 w 802705"/>
                  <a:gd name="connsiteY25" fmla="*/ 891540 h 1148865"/>
                  <a:gd name="connsiteX26" fmla="*/ 2828 w 802705"/>
                  <a:gd name="connsiteY26" fmla="*/ 872873 h 1148865"/>
                  <a:gd name="connsiteX27" fmla="*/ 125 w 802705"/>
                  <a:gd name="connsiteY27" fmla="*/ 592278 h 1148865"/>
                  <a:gd name="connsiteX28" fmla="*/ 7150 w 802705"/>
                  <a:gd name="connsiteY28" fmla="*/ 556695 h 1148865"/>
                  <a:gd name="connsiteX29" fmla="*/ 63177 w 802705"/>
                  <a:gd name="connsiteY29" fmla="*/ 480712 h 1148865"/>
                  <a:gd name="connsiteX30" fmla="*/ 127133 w 802705"/>
                  <a:gd name="connsiteY30" fmla="*/ 469779 h 1148865"/>
                  <a:gd name="connsiteX31" fmla="*/ 183653 w 802705"/>
                  <a:gd name="connsiteY31" fmla="*/ 417302 h 1148865"/>
                  <a:gd name="connsiteX32" fmla="*/ 256534 w 802705"/>
                  <a:gd name="connsiteY32" fmla="*/ 438621 h 1148865"/>
                  <a:gd name="connsiteX33" fmla="*/ 314543 w 802705"/>
                  <a:gd name="connsiteY33" fmla="*/ 397622 h 1148865"/>
                  <a:gd name="connsiteX34" fmla="*/ 380482 w 802705"/>
                  <a:gd name="connsiteY34" fmla="*/ 428781 h 1148865"/>
                  <a:gd name="connsiteX35" fmla="*/ 408742 w 802705"/>
                  <a:gd name="connsiteY35" fmla="*/ 410742 h 1148865"/>
                  <a:gd name="connsiteX36" fmla="*/ 425364 w 802705"/>
                  <a:gd name="connsiteY36" fmla="*/ 370057 h 1148865"/>
                  <a:gd name="connsiteX37" fmla="*/ 432325 w 802705"/>
                  <a:gd name="connsiteY37" fmla="*/ 31609 h 1148865"/>
                  <a:gd name="connsiteX38" fmla="*/ 480011 w 802705"/>
                  <a:gd name="connsiteY38" fmla="*/ 0 h 1148865"/>
                  <a:gd name="connsiteX0" fmla="*/ 480011 w 802705"/>
                  <a:gd name="connsiteY0" fmla="*/ 0 h 1148865"/>
                  <a:gd name="connsiteX1" fmla="*/ 531764 w 802705"/>
                  <a:gd name="connsiteY1" fmla="*/ 51753 h 1148865"/>
                  <a:gd name="connsiteX2" fmla="*/ 531763 w 802705"/>
                  <a:gd name="connsiteY2" fmla="*/ 463994 h 1148865"/>
                  <a:gd name="connsiteX3" fmla="*/ 530211 w 802705"/>
                  <a:gd name="connsiteY3" fmla="*/ 610813 h 1148865"/>
                  <a:gd name="connsiteX4" fmla="*/ 530192 w 802705"/>
                  <a:gd name="connsiteY4" fmla="*/ 613042 h 1148865"/>
                  <a:gd name="connsiteX5" fmla="*/ 550763 w 802705"/>
                  <a:gd name="connsiteY5" fmla="*/ 598484 h 1148865"/>
                  <a:gd name="connsiteX6" fmla="*/ 717610 w 802705"/>
                  <a:gd name="connsiteY6" fmla="*/ 448924 h 1148865"/>
                  <a:gd name="connsiteX7" fmla="*/ 717706 w 802705"/>
                  <a:gd name="connsiteY7" fmla="*/ 448932 h 1148865"/>
                  <a:gd name="connsiteX8" fmla="*/ 717717 w 802705"/>
                  <a:gd name="connsiteY8" fmla="*/ 448924 h 1148865"/>
                  <a:gd name="connsiteX9" fmla="*/ 788449 w 802705"/>
                  <a:gd name="connsiteY9" fmla="*/ 472475 h 1148865"/>
                  <a:gd name="connsiteX10" fmla="*/ 790094 w 802705"/>
                  <a:gd name="connsiteY10" fmla="*/ 546412 h 1148865"/>
                  <a:gd name="connsiteX11" fmla="*/ 651921 w 802705"/>
                  <a:gd name="connsiteY11" fmla="*/ 722219 h 1148865"/>
                  <a:gd name="connsiteX12" fmla="*/ 615733 w 802705"/>
                  <a:gd name="connsiteY12" fmla="*/ 802729 h 1148865"/>
                  <a:gd name="connsiteX13" fmla="*/ 598735 w 802705"/>
                  <a:gd name="connsiteY13" fmla="*/ 873380 h 1148865"/>
                  <a:gd name="connsiteX14" fmla="*/ 559806 w 802705"/>
                  <a:gd name="connsiteY14" fmla="*/ 938554 h 1148865"/>
                  <a:gd name="connsiteX15" fmla="*/ 506620 w 802705"/>
                  <a:gd name="connsiteY15" fmla="*/ 1014135 h 1148865"/>
                  <a:gd name="connsiteX16" fmla="*/ 492364 w 802705"/>
                  <a:gd name="connsiteY16" fmla="*/ 1148865 h 1148865"/>
                  <a:gd name="connsiteX17" fmla="*/ 423278 w 802705"/>
                  <a:gd name="connsiteY17" fmla="*/ 1148865 h 1148865"/>
                  <a:gd name="connsiteX18" fmla="*/ 162834 w 802705"/>
                  <a:gd name="connsiteY18" fmla="*/ 1148865 h 1148865"/>
                  <a:gd name="connsiteX19" fmla="*/ 130484 w 802705"/>
                  <a:gd name="connsiteY19" fmla="*/ 1148865 h 1148865"/>
                  <a:gd name="connsiteX20" fmla="*/ 130484 w 802705"/>
                  <a:gd name="connsiteY20" fmla="*/ 1148864 h 1148865"/>
                  <a:gd name="connsiteX21" fmla="*/ 130377 w 802705"/>
                  <a:gd name="connsiteY21" fmla="*/ 1148864 h 1148865"/>
                  <a:gd name="connsiteX22" fmla="*/ 122152 w 802705"/>
                  <a:gd name="connsiteY22" fmla="*/ 1051924 h 1148865"/>
                  <a:gd name="connsiteX23" fmla="*/ 17974 w 802705"/>
                  <a:gd name="connsiteY23" fmla="*/ 916098 h 1148865"/>
                  <a:gd name="connsiteX24" fmla="*/ 8703 w 802705"/>
                  <a:gd name="connsiteY24" fmla="*/ 893431 h 1148865"/>
                  <a:gd name="connsiteX25" fmla="*/ 2828 w 802705"/>
                  <a:gd name="connsiteY25" fmla="*/ 872873 h 1148865"/>
                  <a:gd name="connsiteX26" fmla="*/ 125 w 802705"/>
                  <a:gd name="connsiteY26" fmla="*/ 592278 h 1148865"/>
                  <a:gd name="connsiteX27" fmla="*/ 7150 w 802705"/>
                  <a:gd name="connsiteY27" fmla="*/ 556695 h 1148865"/>
                  <a:gd name="connsiteX28" fmla="*/ 63177 w 802705"/>
                  <a:gd name="connsiteY28" fmla="*/ 480712 h 1148865"/>
                  <a:gd name="connsiteX29" fmla="*/ 127133 w 802705"/>
                  <a:gd name="connsiteY29" fmla="*/ 469779 h 1148865"/>
                  <a:gd name="connsiteX30" fmla="*/ 183653 w 802705"/>
                  <a:gd name="connsiteY30" fmla="*/ 417302 h 1148865"/>
                  <a:gd name="connsiteX31" fmla="*/ 256534 w 802705"/>
                  <a:gd name="connsiteY31" fmla="*/ 438621 h 1148865"/>
                  <a:gd name="connsiteX32" fmla="*/ 314543 w 802705"/>
                  <a:gd name="connsiteY32" fmla="*/ 397622 h 1148865"/>
                  <a:gd name="connsiteX33" fmla="*/ 380482 w 802705"/>
                  <a:gd name="connsiteY33" fmla="*/ 428781 h 1148865"/>
                  <a:gd name="connsiteX34" fmla="*/ 408742 w 802705"/>
                  <a:gd name="connsiteY34" fmla="*/ 410742 h 1148865"/>
                  <a:gd name="connsiteX35" fmla="*/ 425364 w 802705"/>
                  <a:gd name="connsiteY35" fmla="*/ 370057 h 1148865"/>
                  <a:gd name="connsiteX36" fmla="*/ 432325 w 802705"/>
                  <a:gd name="connsiteY36" fmla="*/ 31609 h 1148865"/>
                  <a:gd name="connsiteX37" fmla="*/ 480011 w 802705"/>
                  <a:gd name="connsiteY37" fmla="*/ 0 h 1148865"/>
                  <a:gd name="connsiteX0" fmla="*/ 480011 w 802705"/>
                  <a:gd name="connsiteY0" fmla="*/ 0 h 1148865"/>
                  <a:gd name="connsiteX1" fmla="*/ 531764 w 802705"/>
                  <a:gd name="connsiteY1" fmla="*/ 51753 h 1148865"/>
                  <a:gd name="connsiteX2" fmla="*/ 531763 w 802705"/>
                  <a:gd name="connsiteY2" fmla="*/ 463994 h 1148865"/>
                  <a:gd name="connsiteX3" fmla="*/ 530211 w 802705"/>
                  <a:gd name="connsiteY3" fmla="*/ 610813 h 1148865"/>
                  <a:gd name="connsiteX4" fmla="*/ 530192 w 802705"/>
                  <a:gd name="connsiteY4" fmla="*/ 613042 h 1148865"/>
                  <a:gd name="connsiteX5" fmla="*/ 550763 w 802705"/>
                  <a:gd name="connsiteY5" fmla="*/ 598484 h 1148865"/>
                  <a:gd name="connsiteX6" fmla="*/ 717610 w 802705"/>
                  <a:gd name="connsiteY6" fmla="*/ 448924 h 1148865"/>
                  <a:gd name="connsiteX7" fmla="*/ 717706 w 802705"/>
                  <a:gd name="connsiteY7" fmla="*/ 448932 h 1148865"/>
                  <a:gd name="connsiteX8" fmla="*/ 717717 w 802705"/>
                  <a:gd name="connsiteY8" fmla="*/ 448924 h 1148865"/>
                  <a:gd name="connsiteX9" fmla="*/ 788449 w 802705"/>
                  <a:gd name="connsiteY9" fmla="*/ 472475 h 1148865"/>
                  <a:gd name="connsiteX10" fmla="*/ 790094 w 802705"/>
                  <a:gd name="connsiteY10" fmla="*/ 546412 h 1148865"/>
                  <a:gd name="connsiteX11" fmla="*/ 651921 w 802705"/>
                  <a:gd name="connsiteY11" fmla="*/ 722219 h 1148865"/>
                  <a:gd name="connsiteX12" fmla="*/ 615733 w 802705"/>
                  <a:gd name="connsiteY12" fmla="*/ 802729 h 1148865"/>
                  <a:gd name="connsiteX13" fmla="*/ 598735 w 802705"/>
                  <a:gd name="connsiteY13" fmla="*/ 873380 h 1148865"/>
                  <a:gd name="connsiteX14" fmla="*/ 559806 w 802705"/>
                  <a:gd name="connsiteY14" fmla="*/ 938554 h 1148865"/>
                  <a:gd name="connsiteX15" fmla="*/ 506620 w 802705"/>
                  <a:gd name="connsiteY15" fmla="*/ 1014135 h 1148865"/>
                  <a:gd name="connsiteX16" fmla="*/ 492364 w 802705"/>
                  <a:gd name="connsiteY16" fmla="*/ 1148865 h 1148865"/>
                  <a:gd name="connsiteX17" fmla="*/ 423278 w 802705"/>
                  <a:gd name="connsiteY17" fmla="*/ 1148865 h 1148865"/>
                  <a:gd name="connsiteX18" fmla="*/ 162834 w 802705"/>
                  <a:gd name="connsiteY18" fmla="*/ 1148865 h 1148865"/>
                  <a:gd name="connsiteX19" fmla="*/ 130484 w 802705"/>
                  <a:gd name="connsiteY19" fmla="*/ 1148865 h 1148865"/>
                  <a:gd name="connsiteX20" fmla="*/ 130484 w 802705"/>
                  <a:gd name="connsiteY20" fmla="*/ 1148864 h 1148865"/>
                  <a:gd name="connsiteX21" fmla="*/ 130377 w 802705"/>
                  <a:gd name="connsiteY21" fmla="*/ 1148864 h 1148865"/>
                  <a:gd name="connsiteX22" fmla="*/ 122152 w 802705"/>
                  <a:gd name="connsiteY22" fmla="*/ 1051924 h 1148865"/>
                  <a:gd name="connsiteX23" fmla="*/ 17974 w 802705"/>
                  <a:gd name="connsiteY23" fmla="*/ 916098 h 1148865"/>
                  <a:gd name="connsiteX24" fmla="*/ 2828 w 802705"/>
                  <a:gd name="connsiteY24" fmla="*/ 872873 h 1148865"/>
                  <a:gd name="connsiteX25" fmla="*/ 125 w 802705"/>
                  <a:gd name="connsiteY25" fmla="*/ 592278 h 1148865"/>
                  <a:gd name="connsiteX26" fmla="*/ 7150 w 802705"/>
                  <a:gd name="connsiteY26" fmla="*/ 556695 h 1148865"/>
                  <a:gd name="connsiteX27" fmla="*/ 63177 w 802705"/>
                  <a:gd name="connsiteY27" fmla="*/ 480712 h 1148865"/>
                  <a:gd name="connsiteX28" fmla="*/ 127133 w 802705"/>
                  <a:gd name="connsiteY28" fmla="*/ 469779 h 1148865"/>
                  <a:gd name="connsiteX29" fmla="*/ 183653 w 802705"/>
                  <a:gd name="connsiteY29" fmla="*/ 417302 h 1148865"/>
                  <a:gd name="connsiteX30" fmla="*/ 256534 w 802705"/>
                  <a:gd name="connsiteY30" fmla="*/ 438621 h 1148865"/>
                  <a:gd name="connsiteX31" fmla="*/ 314543 w 802705"/>
                  <a:gd name="connsiteY31" fmla="*/ 397622 h 1148865"/>
                  <a:gd name="connsiteX32" fmla="*/ 380482 w 802705"/>
                  <a:gd name="connsiteY32" fmla="*/ 428781 h 1148865"/>
                  <a:gd name="connsiteX33" fmla="*/ 408742 w 802705"/>
                  <a:gd name="connsiteY33" fmla="*/ 410742 h 1148865"/>
                  <a:gd name="connsiteX34" fmla="*/ 425364 w 802705"/>
                  <a:gd name="connsiteY34" fmla="*/ 370057 h 1148865"/>
                  <a:gd name="connsiteX35" fmla="*/ 432325 w 802705"/>
                  <a:gd name="connsiteY35" fmla="*/ 31609 h 1148865"/>
                  <a:gd name="connsiteX36" fmla="*/ 480011 w 802705"/>
                  <a:gd name="connsiteY36" fmla="*/ 0 h 1148865"/>
                  <a:gd name="connsiteX0" fmla="*/ 480011 w 802705"/>
                  <a:gd name="connsiteY0" fmla="*/ 0 h 1148865"/>
                  <a:gd name="connsiteX1" fmla="*/ 531764 w 802705"/>
                  <a:gd name="connsiteY1" fmla="*/ 51753 h 1148865"/>
                  <a:gd name="connsiteX2" fmla="*/ 531763 w 802705"/>
                  <a:gd name="connsiteY2" fmla="*/ 463994 h 1148865"/>
                  <a:gd name="connsiteX3" fmla="*/ 530211 w 802705"/>
                  <a:gd name="connsiteY3" fmla="*/ 610813 h 1148865"/>
                  <a:gd name="connsiteX4" fmla="*/ 530192 w 802705"/>
                  <a:gd name="connsiteY4" fmla="*/ 613042 h 1148865"/>
                  <a:gd name="connsiteX5" fmla="*/ 550763 w 802705"/>
                  <a:gd name="connsiteY5" fmla="*/ 598484 h 1148865"/>
                  <a:gd name="connsiteX6" fmla="*/ 717610 w 802705"/>
                  <a:gd name="connsiteY6" fmla="*/ 448924 h 1148865"/>
                  <a:gd name="connsiteX7" fmla="*/ 717706 w 802705"/>
                  <a:gd name="connsiteY7" fmla="*/ 448932 h 1148865"/>
                  <a:gd name="connsiteX8" fmla="*/ 717717 w 802705"/>
                  <a:gd name="connsiteY8" fmla="*/ 448924 h 1148865"/>
                  <a:gd name="connsiteX9" fmla="*/ 788449 w 802705"/>
                  <a:gd name="connsiteY9" fmla="*/ 472475 h 1148865"/>
                  <a:gd name="connsiteX10" fmla="*/ 790094 w 802705"/>
                  <a:gd name="connsiteY10" fmla="*/ 546412 h 1148865"/>
                  <a:gd name="connsiteX11" fmla="*/ 651921 w 802705"/>
                  <a:gd name="connsiteY11" fmla="*/ 722219 h 1148865"/>
                  <a:gd name="connsiteX12" fmla="*/ 615733 w 802705"/>
                  <a:gd name="connsiteY12" fmla="*/ 802729 h 1148865"/>
                  <a:gd name="connsiteX13" fmla="*/ 598735 w 802705"/>
                  <a:gd name="connsiteY13" fmla="*/ 873380 h 1148865"/>
                  <a:gd name="connsiteX14" fmla="*/ 559806 w 802705"/>
                  <a:gd name="connsiteY14" fmla="*/ 938554 h 1148865"/>
                  <a:gd name="connsiteX15" fmla="*/ 506620 w 802705"/>
                  <a:gd name="connsiteY15" fmla="*/ 1014135 h 1148865"/>
                  <a:gd name="connsiteX16" fmla="*/ 492364 w 802705"/>
                  <a:gd name="connsiteY16" fmla="*/ 1148865 h 1148865"/>
                  <a:gd name="connsiteX17" fmla="*/ 423278 w 802705"/>
                  <a:gd name="connsiteY17" fmla="*/ 1148865 h 1148865"/>
                  <a:gd name="connsiteX18" fmla="*/ 162834 w 802705"/>
                  <a:gd name="connsiteY18" fmla="*/ 1148865 h 1148865"/>
                  <a:gd name="connsiteX19" fmla="*/ 130484 w 802705"/>
                  <a:gd name="connsiteY19" fmla="*/ 1148865 h 1148865"/>
                  <a:gd name="connsiteX20" fmla="*/ 130484 w 802705"/>
                  <a:gd name="connsiteY20" fmla="*/ 1148864 h 1148865"/>
                  <a:gd name="connsiteX21" fmla="*/ 130377 w 802705"/>
                  <a:gd name="connsiteY21" fmla="*/ 1148864 h 1148865"/>
                  <a:gd name="connsiteX22" fmla="*/ 122152 w 802705"/>
                  <a:gd name="connsiteY22" fmla="*/ 1051924 h 1148865"/>
                  <a:gd name="connsiteX23" fmla="*/ 17974 w 802705"/>
                  <a:gd name="connsiteY23" fmla="*/ 916098 h 1148865"/>
                  <a:gd name="connsiteX24" fmla="*/ 2828 w 802705"/>
                  <a:gd name="connsiteY24" fmla="*/ 872873 h 1148865"/>
                  <a:gd name="connsiteX25" fmla="*/ 125 w 802705"/>
                  <a:gd name="connsiteY25" fmla="*/ 592278 h 1148865"/>
                  <a:gd name="connsiteX26" fmla="*/ 7150 w 802705"/>
                  <a:gd name="connsiteY26" fmla="*/ 556695 h 1148865"/>
                  <a:gd name="connsiteX27" fmla="*/ 63177 w 802705"/>
                  <a:gd name="connsiteY27" fmla="*/ 480712 h 1148865"/>
                  <a:gd name="connsiteX28" fmla="*/ 127133 w 802705"/>
                  <a:gd name="connsiteY28" fmla="*/ 469779 h 1148865"/>
                  <a:gd name="connsiteX29" fmla="*/ 183653 w 802705"/>
                  <a:gd name="connsiteY29" fmla="*/ 417302 h 1148865"/>
                  <a:gd name="connsiteX30" fmla="*/ 256534 w 802705"/>
                  <a:gd name="connsiteY30" fmla="*/ 438621 h 1148865"/>
                  <a:gd name="connsiteX31" fmla="*/ 314543 w 802705"/>
                  <a:gd name="connsiteY31" fmla="*/ 397622 h 1148865"/>
                  <a:gd name="connsiteX32" fmla="*/ 380482 w 802705"/>
                  <a:gd name="connsiteY32" fmla="*/ 428781 h 1148865"/>
                  <a:gd name="connsiteX33" fmla="*/ 408742 w 802705"/>
                  <a:gd name="connsiteY33" fmla="*/ 410742 h 1148865"/>
                  <a:gd name="connsiteX34" fmla="*/ 425364 w 802705"/>
                  <a:gd name="connsiteY34" fmla="*/ 370057 h 1148865"/>
                  <a:gd name="connsiteX35" fmla="*/ 432325 w 802705"/>
                  <a:gd name="connsiteY35" fmla="*/ 31609 h 1148865"/>
                  <a:gd name="connsiteX36" fmla="*/ 480011 w 802705"/>
                  <a:gd name="connsiteY36" fmla="*/ 0 h 114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02705" h="1148865">
                    <a:moveTo>
                      <a:pt x="480011" y="0"/>
                    </a:moveTo>
                    <a:cubicBezTo>
                      <a:pt x="508593" y="0"/>
                      <a:pt x="531764" y="23171"/>
                      <a:pt x="531764" y="51753"/>
                    </a:cubicBezTo>
                    <a:cubicBezTo>
                      <a:pt x="531764" y="189167"/>
                      <a:pt x="531763" y="326580"/>
                      <a:pt x="531763" y="463994"/>
                    </a:cubicBezTo>
                    <a:cubicBezTo>
                      <a:pt x="531504" y="557171"/>
                      <a:pt x="530473" y="585972"/>
                      <a:pt x="530211" y="610813"/>
                    </a:cubicBezTo>
                    <a:cubicBezTo>
                      <a:pt x="530205" y="611556"/>
                      <a:pt x="530198" y="612299"/>
                      <a:pt x="530192" y="613042"/>
                    </a:cubicBezTo>
                    <a:lnTo>
                      <a:pt x="550763" y="598484"/>
                    </a:lnTo>
                    <a:cubicBezTo>
                      <a:pt x="581999" y="571131"/>
                      <a:pt x="689786" y="473849"/>
                      <a:pt x="717610" y="448924"/>
                    </a:cubicBezTo>
                    <a:cubicBezTo>
                      <a:pt x="717642" y="448927"/>
                      <a:pt x="717674" y="448929"/>
                      <a:pt x="717706" y="448932"/>
                    </a:cubicBezTo>
                    <a:cubicBezTo>
                      <a:pt x="717710" y="448929"/>
                      <a:pt x="717713" y="448927"/>
                      <a:pt x="717717" y="448924"/>
                    </a:cubicBezTo>
                    <a:cubicBezTo>
                      <a:pt x="739938" y="438542"/>
                      <a:pt x="776386" y="456044"/>
                      <a:pt x="788449" y="472475"/>
                    </a:cubicBezTo>
                    <a:cubicBezTo>
                      <a:pt x="800511" y="488905"/>
                      <a:pt x="812574" y="504788"/>
                      <a:pt x="790094" y="546412"/>
                    </a:cubicBezTo>
                    <a:cubicBezTo>
                      <a:pt x="767613" y="588036"/>
                      <a:pt x="680981" y="679500"/>
                      <a:pt x="651921" y="722219"/>
                    </a:cubicBezTo>
                    <a:cubicBezTo>
                      <a:pt x="622861" y="764938"/>
                      <a:pt x="624506" y="777535"/>
                      <a:pt x="615733" y="802729"/>
                    </a:cubicBezTo>
                    <a:cubicBezTo>
                      <a:pt x="606960" y="827922"/>
                      <a:pt x="608057" y="850925"/>
                      <a:pt x="598735" y="873380"/>
                    </a:cubicBezTo>
                    <a:cubicBezTo>
                      <a:pt x="589414" y="895835"/>
                      <a:pt x="575158" y="915004"/>
                      <a:pt x="559806" y="938554"/>
                    </a:cubicBezTo>
                    <a:cubicBezTo>
                      <a:pt x="544453" y="962105"/>
                      <a:pt x="518135" y="979083"/>
                      <a:pt x="506620" y="1014135"/>
                    </a:cubicBezTo>
                    <a:cubicBezTo>
                      <a:pt x="495106" y="1049187"/>
                      <a:pt x="506072" y="1126410"/>
                      <a:pt x="492364" y="1148865"/>
                    </a:cubicBezTo>
                    <a:lnTo>
                      <a:pt x="423278" y="1148865"/>
                    </a:lnTo>
                    <a:lnTo>
                      <a:pt x="162834" y="1148865"/>
                    </a:lnTo>
                    <a:lnTo>
                      <a:pt x="130484" y="1148865"/>
                    </a:lnTo>
                    <a:lnTo>
                      <a:pt x="130484" y="1148864"/>
                    </a:lnTo>
                    <a:lnTo>
                      <a:pt x="130377" y="1148864"/>
                    </a:lnTo>
                    <a:cubicBezTo>
                      <a:pt x="123797" y="1132434"/>
                      <a:pt x="140794" y="1090810"/>
                      <a:pt x="122152" y="1051924"/>
                    </a:cubicBezTo>
                    <a:cubicBezTo>
                      <a:pt x="103510" y="1013038"/>
                      <a:pt x="38261" y="964842"/>
                      <a:pt x="17974" y="916098"/>
                    </a:cubicBezTo>
                    <a:cubicBezTo>
                      <a:pt x="12925" y="901690"/>
                      <a:pt x="4067" y="894901"/>
                      <a:pt x="2828" y="872873"/>
                    </a:cubicBezTo>
                    <a:cubicBezTo>
                      <a:pt x="1969" y="824611"/>
                      <a:pt x="-595" y="644974"/>
                      <a:pt x="125" y="592278"/>
                    </a:cubicBezTo>
                    <a:cubicBezTo>
                      <a:pt x="1977" y="579176"/>
                      <a:pt x="4300" y="567218"/>
                      <a:pt x="7150" y="556695"/>
                    </a:cubicBezTo>
                    <a:cubicBezTo>
                      <a:pt x="18554" y="514604"/>
                      <a:pt x="43345" y="494926"/>
                      <a:pt x="63177" y="480712"/>
                    </a:cubicBezTo>
                    <a:cubicBezTo>
                      <a:pt x="83007" y="466500"/>
                      <a:pt x="106805" y="480166"/>
                      <a:pt x="127133" y="469779"/>
                    </a:cubicBezTo>
                    <a:cubicBezTo>
                      <a:pt x="147460" y="459393"/>
                      <a:pt x="162335" y="422222"/>
                      <a:pt x="183653" y="417302"/>
                    </a:cubicBezTo>
                    <a:cubicBezTo>
                      <a:pt x="204973" y="412381"/>
                      <a:pt x="234719" y="441900"/>
                      <a:pt x="256534" y="438621"/>
                    </a:cubicBezTo>
                    <a:cubicBezTo>
                      <a:pt x="278349" y="435341"/>
                      <a:pt x="293717" y="399262"/>
                      <a:pt x="314543" y="397622"/>
                    </a:cubicBezTo>
                    <a:cubicBezTo>
                      <a:pt x="335364" y="395983"/>
                      <a:pt x="359658" y="428781"/>
                      <a:pt x="380482" y="428781"/>
                    </a:cubicBezTo>
                    <a:cubicBezTo>
                      <a:pt x="390894" y="428781"/>
                      <a:pt x="399694" y="419488"/>
                      <a:pt x="408742" y="410742"/>
                    </a:cubicBezTo>
                    <a:cubicBezTo>
                      <a:pt x="414283" y="397180"/>
                      <a:pt x="425538" y="391239"/>
                      <a:pt x="425364" y="370057"/>
                    </a:cubicBezTo>
                    <a:cubicBezTo>
                      <a:pt x="426965" y="308780"/>
                      <a:pt x="423217" y="93285"/>
                      <a:pt x="432325" y="31609"/>
                    </a:cubicBezTo>
                    <a:cubicBezTo>
                      <a:pt x="440182" y="13034"/>
                      <a:pt x="458574" y="0"/>
                      <a:pt x="48001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5687262" y="3058434"/>
                <a:ext cx="255270" cy="246405"/>
              </a:xfrm>
              <a:custGeom>
                <a:avLst/>
                <a:gdLst>
                  <a:gd name="connsiteX0" fmla="*/ 127635 w 255270"/>
                  <a:gd name="connsiteY0" fmla="*/ 53340 h 246405"/>
                  <a:gd name="connsiteX1" fmla="*/ 201930 w 255270"/>
                  <a:gd name="connsiteY1" fmla="*/ 127635 h 246405"/>
                  <a:gd name="connsiteX2" fmla="*/ 180170 w 255270"/>
                  <a:gd name="connsiteY2" fmla="*/ 180170 h 246405"/>
                  <a:gd name="connsiteX3" fmla="*/ 171544 w 255270"/>
                  <a:gd name="connsiteY3" fmla="*/ 185985 h 246405"/>
                  <a:gd name="connsiteX4" fmla="*/ 171544 w 255270"/>
                  <a:gd name="connsiteY4" fmla="*/ 120811 h 246405"/>
                  <a:gd name="connsiteX5" fmla="*/ 124581 w 255270"/>
                  <a:gd name="connsiteY5" fmla="*/ 73848 h 246405"/>
                  <a:gd name="connsiteX6" fmla="*/ 77618 w 255270"/>
                  <a:gd name="connsiteY6" fmla="*/ 120811 h 246405"/>
                  <a:gd name="connsiteX7" fmla="*/ 77618 w 255270"/>
                  <a:gd name="connsiteY7" fmla="*/ 181867 h 246405"/>
                  <a:gd name="connsiteX8" fmla="*/ 75101 w 255270"/>
                  <a:gd name="connsiteY8" fmla="*/ 180170 h 246405"/>
                  <a:gd name="connsiteX9" fmla="*/ 53340 w 255270"/>
                  <a:gd name="connsiteY9" fmla="*/ 127635 h 246405"/>
                  <a:gd name="connsiteX10" fmla="*/ 127635 w 255270"/>
                  <a:gd name="connsiteY10" fmla="*/ 53340 h 246405"/>
                  <a:gd name="connsiteX11" fmla="*/ 127635 w 255270"/>
                  <a:gd name="connsiteY11" fmla="*/ 0 h 246405"/>
                  <a:gd name="connsiteX12" fmla="*/ 255270 w 255270"/>
                  <a:gd name="connsiteY12" fmla="*/ 127635 h 246405"/>
                  <a:gd name="connsiteX13" fmla="*/ 177316 w 255270"/>
                  <a:gd name="connsiteY13" fmla="*/ 245240 h 246405"/>
                  <a:gd name="connsiteX14" fmla="*/ 171544 w 255270"/>
                  <a:gd name="connsiteY14" fmla="*/ 246405 h 246405"/>
                  <a:gd name="connsiteX15" fmla="*/ 171544 w 255270"/>
                  <a:gd name="connsiteY15" fmla="*/ 217008 h 246405"/>
                  <a:gd name="connsiteX16" fmla="*/ 198699 w 255270"/>
                  <a:gd name="connsiteY16" fmla="*/ 198700 h 246405"/>
                  <a:gd name="connsiteX17" fmla="*/ 228135 w 255270"/>
                  <a:gd name="connsiteY17" fmla="*/ 127635 h 246405"/>
                  <a:gd name="connsiteX18" fmla="*/ 127635 w 255270"/>
                  <a:gd name="connsiteY18" fmla="*/ 27135 h 246405"/>
                  <a:gd name="connsiteX19" fmla="*/ 27135 w 255270"/>
                  <a:gd name="connsiteY19" fmla="*/ 127635 h 246405"/>
                  <a:gd name="connsiteX20" fmla="*/ 56571 w 255270"/>
                  <a:gd name="connsiteY20" fmla="*/ 198700 h 246405"/>
                  <a:gd name="connsiteX21" fmla="*/ 77618 w 255270"/>
                  <a:gd name="connsiteY21" fmla="*/ 212890 h 246405"/>
                  <a:gd name="connsiteX22" fmla="*/ 77618 w 255270"/>
                  <a:gd name="connsiteY22" fmla="*/ 245014 h 246405"/>
                  <a:gd name="connsiteX23" fmla="*/ 37383 w 255270"/>
                  <a:gd name="connsiteY23" fmla="*/ 217887 h 246405"/>
                  <a:gd name="connsiteX24" fmla="*/ 0 w 255270"/>
                  <a:gd name="connsiteY24" fmla="*/ 127635 h 246405"/>
                  <a:gd name="connsiteX25" fmla="*/ 127635 w 255270"/>
                  <a:gd name="connsiteY25" fmla="*/ 0 h 24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5270" h="246405">
                    <a:moveTo>
                      <a:pt x="127635" y="53340"/>
                    </a:moveTo>
                    <a:cubicBezTo>
                      <a:pt x="168667" y="53340"/>
                      <a:pt x="201930" y="86603"/>
                      <a:pt x="201930" y="127635"/>
                    </a:cubicBezTo>
                    <a:cubicBezTo>
                      <a:pt x="201930" y="148151"/>
                      <a:pt x="193614" y="166725"/>
                      <a:pt x="180170" y="180170"/>
                    </a:cubicBezTo>
                    <a:lnTo>
                      <a:pt x="171544" y="185985"/>
                    </a:lnTo>
                    <a:lnTo>
                      <a:pt x="171544" y="120811"/>
                    </a:lnTo>
                    <a:cubicBezTo>
                      <a:pt x="171544" y="94874"/>
                      <a:pt x="150518" y="73848"/>
                      <a:pt x="124581" y="73848"/>
                    </a:cubicBezTo>
                    <a:cubicBezTo>
                      <a:pt x="98644" y="73848"/>
                      <a:pt x="77618" y="94874"/>
                      <a:pt x="77618" y="120811"/>
                    </a:cubicBezTo>
                    <a:lnTo>
                      <a:pt x="77618" y="181867"/>
                    </a:lnTo>
                    <a:lnTo>
                      <a:pt x="75101" y="180170"/>
                    </a:lnTo>
                    <a:cubicBezTo>
                      <a:pt x="61656" y="166725"/>
                      <a:pt x="53340" y="148151"/>
                      <a:pt x="53340" y="127635"/>
                    </a:cubicBezTo>
                    <a:cubicBezTo>
                      <a:pt x="53340" y="86603"/>
                      <a:pt x="86603" y="53340"/>
                      <a:pt x="127635" y="53340"/>
                    </a:cubicBezTo>
                    <a:close/>
                    <a:moveTo>
                      <a:pt x="127635" y="0"/>
                    </a:moveTo>
                    <a:cubicBezTo>
                      <a:pt x="198126" y="0"/>
                      <a:pt x="255270" y="57144"/>
                      <a:pt x="255270" y="127635"/>
                    </a:cubicBezTo>
                    <a:cubicBezTo>
                      <a:pt x="255270" y="180503"/>
                      <a:pt x="223127" y="225864"/>
                      <a:pt x="177316" y="245240"/>
                    </a:cubicBezTo>
                    <a:lnTo>
                      <a:pt x="171544" y="246405"/>
                    </a:lnTo>
                    <a:lnTo>
                      <a:pt x="171544" y="217008"/>
                    </a:lnTo>
                    <a:lnTo>
                      <a:pt x="198699" y="198700"/>
                    </a:lnTo>
                    <a:cubicBezTo>
                      <a:pt x="216886" y="180513"/>
                      <a:pt x="228135" y="155388"/>
                      <a:pt x="228135" y="127635"/>
                    </a:cubicBezTo>
                    <a:cubicBezTo>
                      <a:pt x="228135" y="72130"/>
                      <a:pt x="183140" y="27135"/>
                      <a:pt x="127635" y="27135"/>
                    </a:cubicBezTo>
                    <a:cubicBezTo>
                      <a:pt x="72130" y="27135"/>
                      <a:pt x="27135" y="72130"/>
                      <a:pt x="27135" y="127635"/>
                    </a:cubicBezTo>
                    <a:cubicBezTo>
                      <a:pt x="27135" y="155388"/>
                      <a:pt x="38384" y="180513"/>
                      <a:pt x="56571" y="198700"/>
                    </a:cubicBezTo>
                    <a:lnTo>
                      <a:pt x="77618" y="212890"/>
                    </a:lnTo>
                    <a:lnTo>
                      <a:pt x="77618" y="245014"/>
                    </a:lnTo>
                    <a:lnTo>
                      <a:pt x="37383" y="217887"/>
                    </a:lnTo>
                    <a:cubicBezTo>
                      <a:pt x="14286" y="194789"/>
                      <a:pt x="0" y="162881"/>
                      <a:pt x="0" y="127635"/>
                    </a:cubicBezTo>
                    <a:cubicBezTo>
                      <a:pt x="0" y="57144"/>
                      <a:pt x="57144" y="0"/>
                      <a:pt x="12763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813296" y="3883600"/>
              <a:ext cx="2088000" cy="710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bg2"/>
                  </a:solidFill>
                </a:rPr>
                <a:t>Human Machine Interface</a:t>
              </a: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827283" y="1064638"/>
            <a:ext cx="2593498" cy="1655246"/>
            <a:chOff x="1939254" y="2090894"/>
            <a:chExt cx="2088000" cy="1318795"/>
          </a:xfrm>
        </p:grpSpPr>
        <p:sp>
          <p:nvSpPr>
            <p:cNvPr id="36" name="Freeform 33"/>
            <p:cNvSpPr/>
            <p:nvPr/>
          </p:nvSpPr>
          <p:spPr>
            <a:xfrm>
              <a:off x="2681171" y="2090894"/>
              <a:ext cx="595822" cy="572857"/>
            </a:xfrm>
            <a:custGeom>
              <a:avLst/>
              <a:gdLst>
                <a:gd name="connsiteX0" fmla="*/ 363248 w 1440000"/>
                <a:gd name="connsiteY0" fmla="*/ 884582 h 1440000"/>
                <a:gd name="connsiteX1" fmla="*/ 389700 w 1440000"/>
                <a:gd name="connsiteY1" fmla="*/ 893779 h 1440000"/>
                <a:gd name="connsiteX2" fmla="*/ 413936 w 1440000"/>
                <a:gd name="connsiteY2" fmla="*/ 918798 h 1440000"/>
                <a:gd name="connsiteX3" fmla="*/ 721568 w 1440000"/>
                <a:gd name="connsiteY3" fmla="*/ 1050569 h 1440000"/>
                <a:gd name="connsiteX4" fmla="*/ 1029200 w 1440000"/>
                <a:gd name="connsiteY4" fmla="*/ 918798 h 1440000"/>
                <a:gd name="connsiteX5" fmla="*/ 1045981 w 1440000"/>
                <a:gd name="connsiteY5" fmla="*/ 898708 h 1440000"/>
                <a:gd name="connsiteX6" fmla="*/ 1046875 w 1440000"/>
                <a:gd name="connsiteY6" fmla="*/ 899601 h 1440000"/>
                <a:gd name="connsiteX7" fmla="*/ 1048728 w 1440000"/>
                <a:gd name="connsiteY7" fmla="*/ 896853 h 1440000"/>
                <a:gd name="connsiteX8" fmla="*/ 1072768 w 1440000"/>
                <a:gd name="connsiteY8" fmla="*/ 886895 h 1440000"/>
                <a:gd name="connsiteX9" fmla="*/ 1106767 w 1440000"/>
                <a:gd name="connsiteY9" fmla="*/ 920894 h 1440000"/>
                <a:gd name="connsiteX10" fmla="*/ 1096809 w 1440000"/>
                <a:gd name="connsiteY10" fmla="*/ 944934 h 1440000"/>
                <a:gd name="connsiteX11" fmla="*/ 1094061 w 1440000"/>
                <a:gd name="connsiteY11" fmla="*/ 946787 h 1440000"/>
                <a:gd name="connsiteX12" fmla="*/ 1094672 w 1440000"/>
                <a:gd name="connsiteY12" fmla="*/ 947398 h 1440000"/>
                <a:gd name="connsiteX13" fmla="*/ 1078422 w 1440000"/>
                <a:gd name="connsiteY13" fmla="*/ 965713 h 1440000"/>
                <a:gd name="connsiteX14" fmla="*/ 721568 w 1440000"/>
                <a:gd name="connsiteY14" fmla="*/ 1118566 h 1440000"/>
                <a:gd name="connsiteX15" fmla="*/ 364715 w 1440000"/>
                <a:gd name="connsiteY15" fmla="*/ 965713 h 1440000"/>
                <a:gd name="connsiteX16" fmla="*/ 348772 w 1440000"/>
                <a:gd name="connsiteY16" fmla="*/ 947744 h 1440000"/>
                <a:gd name="connsiteX17" fmla="*/ 339207 w 1440000"/>
                <a:gd name="connsiteY17" fmla="*/ 933369 h 1440000"/>
                <a:gd name="connsiteX18" fmla="*/ 335417 w 1440000"/>
                <a:gd name="connsiteY18" fmla="*/ 900075 h 1440000"/>
                <a:gd name="connsiteX19" fmla="*/ 363248 w 1440000"/>
                <a:gd name="connsiteY19" fmla="*/ 884582 h 1440000"/>
                <a:gd name="connsiteX20" fmla="*/ 974792 w 1440000"/>
                <a:gd name="connsiteY20" fmla="*/ 501372 h 1440000"/>
                <a:gd name="connsiteX21" fmla="*/ 897840 w 1440000"/>
                <a:gd name="connsiteY21" fmla="*/ 578324 h 1440000"/>
                <a:gd name="connsiteX22" fmla="*/ 974792 w 1440000"/>
                <a:gd name="connsiteY22" fmla="*/ 655276 h 1440000"/>
                <a:gd name="connsiteX23" fmla="*/ 1051744 w 1440000"/>
                <a:gd name="connsiteY23" fmla="*/ 578324 h 1440000"/>
                <a:gd name="connsiteX24" fmla="*/ 974792 w 1440000"/>
                <a:gd name="connsiteY24" fmla="*/ 501372 h 1440000"/>
                <a:gd name="connsiteX25" fmla="*/ 465209 w 1440000"/>
                <a:gd name="connsiteY25" fmla="*/ 501372 h 1440000"/>
                <a:gd name="connsiteX26" fmla="*/ 388257 w 1440000"/>
                <a:gd name="connsiteY26" fmla="*/ 578324 h 1440000"/>
                <a:gd name="connsiteX27" fmla="*/ 465209 w 1440000"/>
                <a:gd name="connsiteY27" fmla="*/ 655276 h 1440000"/>
                <a:gd name="connsiteX28" fmla="*/ 542161 w 1440000"/>
                <a:gd name="connsiteY28" fmla="*/ 578324 h 1440000"/>
                <a:gd name="connsiteX29" fmla="*/ 465209 w 1440000"/>
                <a:gd name="connsiteY29" fmla="*/ 501372 h 1440000"/>
                <a:gd name="connsiteX30" fmla="*/ 974793 w 1440000"/>
                <a:gd name="connsiteY30" fmla="*/ 442329 h 1440000"/>
                <a:gd name="connsiteX31" fmla="*/ 1110788 w 1440000"/>
                <a:gd name="connsiteY31" fmla="*/ 578324 h 1440000"/>
                <a:gd name="connsiteX32" fmla="*/ 974793 w 1440000"/>
                <a:gd name="connsiteY32" fmla="*/ 714319 h 1440000"/>
                <a:gd name="connsiteX33" fmla="*/ 838798 w 1440000"/>
                <a:gd name="connsiteY33" fmla="*/ 578324 h 1440000"/>
                <a:gd name="connsiteX34" fmla="*/ 974793 w 1440000"/>
                <a:gd name="connsiteY34" fmla="*/ 442329 h 1440000"/>
                <a:gd name="connsiteX35" fmla="*/ 465209 w 1440000"/>
                <a:gd name="connsiteY35" fmla="*/ 442329 h 1440000"/>
                <a:gd name="connsiteX36" fmla="*/ 601204 w 1440000"/>
                <a:gd name="connsiteY36" fmla="*/ 578324 h 1440000"/>
                <a:gd name="connsiteX37" fmla="*/ 465209 w 1440000"/>
                <a:gd name="connsiteY37" fmla="*/ 714319 h 1440000"/>
                <a:gd name="connsiteX38" fmla="*/ 329214 w 1440000"/>
                <a:gd name="connsiteY38" fmla="*/ 578324 h 1440000"/>
                <a:gd name="connsiteX39" fmla="*/ 465209 w 1440000"/>
                <a:gd name="connsiteY39" fmla="*/ 442329 h 1440000"/>
                <a:gd name="connsiteX40" fmla="*/ 720000 w 1440000"/>
                <a:gd name="connsiteY40" fmla="*/ 101783 h 1440000"/>
                <a:gd name="connsiteX41" fmla="*/ 101783 w 1440000"/>
                <a:gd name="connsiteY41" fmla="*/ 720000 h 1440000"/>
                <a:gd name="connsiteX42" fmla="*/ 720000 w 1440000"/>
                <a:gd name="connsiteY42" fmla="*/ 1338217 h 1440000"/>
                <a:gd name="connsiteX43" fmla="*/ 1338217 w 1440000"/>
                <a:gd name="connsiteY43" fmla="*/ 720000 h 1440000"/>
                <a:gd name="connsiteX44" fmla="*/ 720000 w 1440000"/>
                <a:gd name="connsiteY44" fmla="*/ 101783 h 1440000"/>
                <a:gd name="connsiteX45" fmla="*/ 720000 w 1440000"/>
                <a:gd name="connsiteY45" fmla="*/ 0 h 1440000"/>
                <a:gd name="connsiteX46" fmla="*/ 1440000 w 1440000"/>
                <a:gd name="connsiteY46" fmla="*/ 720000 h 1440000"/>
                <a:gd name="connsiteX47" fmla="*/ 720000 w 1440000"/>
                <a:gd name="connsiteY47" fmla="*/ 1440000 h 1440000"/>
                <a:gd name="connsiteX48" fmla="*/ 0 w 1440000"/>
                <a:gd name="connsiteY48" fmla="*/ 720000 h 1440000"/>
                <a:gd name="connsiteX49" fmla="*/ 720000 w 1440000"/>
                <a:gd name="connsiteY49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40000" h="1440000">
                  <a:moveTo>
                    <a:pt x="363248" y="884582"/>
                  </a:moveTo>
                  <a:cubicBezTo>
                    <a:pt x="372295" y="883533"/>
                    <a:pt x="382151" y="888462"/>
                    <a:pt x="389700" y="893779"/>
                  </a:cubicBezTo>
                  <a:lnTo>
                    <a:pt x="413936" y="918798"/>
                  </a:lnTo>
                  <a:cubicBezTo>
                    <a:pt x="491337" y="999981"/>
                    <a:pt x="600545" y="1050569"/>
                    <a:pt x="721568" y="1050569"/>
                  </a:cubicBezTo>
                  <a:cubicBezTo>
                    <a:pt x="842592" y="1050569"/>
                    <a:pt x="951799" y="999981"/>
                    <a:pt x="1029200" y="918798"/>
                  </a:cubicBezTo>
                  <a:lnTo>
                    <a:pt x="1045981" y="898708"/>
                  </a:lnTo>
                  <a:lnTo>
                    <a:pt x="1046875" y="899601"/>
                  </a:lnTo>
                  <a:lnTo>
                    <a:pt x="1048728" y="896853"/>
                  </a:lnTo>
                  <a:cubicBezTo>
                    <a:pt x="1054880" y="890701"/>
                    <a:pt x="1063380" y="886895"/>
                    <a:pt x="1072768" y="886895"/>
                  </a:cubicBezTo>
                  <a:cubicBezTo>
                    <a:pt x="1091545" y="886895"/>
                    <a:pt x="1106767" y="902117"/>
                    <a:pt x="1106767" y="920894"/>
                  </a:cubicBezTo>
                  <a:cubicBezTo>
                    <a:pt x="1106767" y="930282"/>
                    <a:pt x="1102961" y="938782"/>
                    <a:pt x="1096809" y="944934"/>
                  </a:cubicBezTo>
                  <a:lnTo>
                    <a:pt x="1094061" y="946787"/>
                  </a:lnTo>
                  <a:lnTo>
                    <a:pt x="1094672" y="947398"/>
                  </a:lnTo>
                  <a:lnTo>
                    <a:pt x="1078422" y="965713"/>
                  </a:lnTo>
                  <a:cubicBezTo>
                    <a:pt x="988637" y="1059885"/>
                    <a:pt x="861955" y="1118566"/>
                    <a:pt x="721568" y="1118566"/>
                  </a:cubicBezTo>
                  <a:cubicBezTo>
                    <a:pt x="581181" y="1118566"/>
                    <a:pt x="454500" y="1059885"/>
                    <a:pt x="364715" y="965713"/>
                  </a:cubicBezTo>
                  <a:lnTo>
                    <a:pt x="348772" y="947744"/>
                  </a:lnTo>
                  <a:lnTo>
                    <a:pt x="339207" y="933369"/>
                  </a:lnTo>
                  <a:cubicBezTo>
                    <a:pt x="333055" y="927216"/>
                    <a:pt x="331411" y="908207"/>
                    <a:pt x="335417" y="900075"/>
                  </a:cubicBezTo>
                  <a:cubicBezTo>
                    <a:pt x="339424" y="891944"/>
                    <a:pt x="354201" y="885631"/>
                    <a:pt x="363248" y="884582"/>
                  </a:cubicBezTo>
                  <a:close/>
                  <a:moveTo>
                    <a:pt x="974792" y="501372"/>
                  </a:moveTo>
                  <a:cubicBezTo>
                    <a:pt x="932293" y="501372"/>
                    <a:pt x="897840" y="535825"/>
                    <a:pt x="897840" y="578324"/>
                  </a:cubicBezTo>
                  <a:cubicBezTo>
                    <a:pt x="897840" y="620823"/>
                    <a:pt x="932293" y="655276"/>
                    <a:pt x="974792" y="655276"/>
                  </a:cubicBezTo>
                  <a:cubicBezTo>
                    <a:pt x="1017291" y="655276"/>
                    <a:pt x="1051744" y="620823"/>
                    <a:pt x="1051744" y="578324"/>
                  </a:cubicBezTo>
                  <a:cubicBezTo>
                    <a:pt x="1051744" y="535825"/>
                    <a:pt x="1017291" y="501372"/>
                    <a:pt x="974792" y="501372"/>
                  </a:cubicBezTo>
                  <a:close/>
                  <a:moveTo>
                    <a:pt x="465209" y="501372"/>
                  </a:moveTo>
                  <a:cubicBezTo>
                    <a:pt x="422710" y="501372"/>
                    <a:pt x="388257" y="535825"/>
                    <a:pt x="388257" y="578324"/>
                  </a:cubicBezTo>
                  <a:cubicBezTo>
                    <a:pt x="388257" y="620823"/>
                    <a:pt x="422710" y="655276"/>
                    <a:pt x="465209" y="655276"/>
                  </a:cubicBezTo>
                  <a:cubicBezTo>
                    <a:pt x="507708" y="655276"/>
                    <a:pt x="542161" y="620823"/>
                    <a:pt x="542161" y="578324"/>
                  </a:cubicBezTo>
                  <a:cubicBezTo>
                    <a:pt x="542161" y="535825"/>
                    <a:pt x="507708" y="501372"/>
                    <a:pt x="465209" y="501372"/>
                  </a:cubicBezTo>
                  <a:close/>
                  <a:moveTo>
                    <a:pt x="974793" y="442329"/>
                  </a:moveTo>
                  <a:cubicBezTo>
                    <a:pt x="1049901" y="442329"/>
                    <a:pt x="1110788" y="503216"/>
                    <a:pt x="1110788" y="578324"/>
                  </a:cubicBezTo>
                  <a:cubicBezTo>
                    <a:pt x="1110788" y="653432"/>
                    <a:pt x="1049901" y="714319"/>
                    <a:pt x="974793" y="714319"/>
                  </a:cubicBezTo>
                  <a:cubicBezTo>
                    <a:pt x="899685" y="714319"/>
                    <a:pt x="838798" y="653432"/>
                    <a:pt x="838798" y="578324"/>
                  </a:cubicBezTo>
                  <a:cubicBezTo>
                    <a:pt x="838798" y="503216"/>
                    <a:pt x="899685" y="442329"/>
                    <a:pt x="974793" y="442329"/>
                  </a:cubicBezTo>
                  <a:close/>
                  <a:moveTo>
                    <a:pt x="465209" y="442329"/>
                  </a:moveTo>
                  <a:cubicBezTo>
                    <a:pt x="540317" y="442329"/>
                    <a:pt x="601204" y="503216"/>
                    <a:pt x="601204" y="578324"/>
                  </a:cubicBezTo>
                  <a:cubicBezTo>
                    <a:pt x="601204" y="653432"/>
                    <a:pt x="540317" y="714319"/>
                    <a:pt x="465209" y="714319"/>
                  </a:cubicBezTo>
                  <a:cubicBezTo>
                    <a:pt x="390101" y="714319"/>
                    <a:pt x="329214" y="653432"/>
                    <a:pt x="329214" y="578324"/>
                  </a:cubicBezTo>
                  <a:cubicBezTo>
                    <a:pt x="329214" y="503216"/>
                    <a:pt x="390101" y="442329"/>
                    <a:pt x="465209" y="442329"/>
                  </a:cubicBezTo>
                  <a:close/>
                  <a:moveTo>
                    <a:pt x="720000" y="101783"/>
                  </a:moveTo>
                  <a:cubicBezTo>
                    <a:pt x="378568" y="101783"/>
                    <a:pt x="101783" y="378568"/>
                    <a:pt x="101783" y="720000"/>
                  </a:cubicBezTo>
                  <a:cubicBezTo>
                    <a:pt x="101783" y="1061432"/>
                    <a:pt x="378568" y="1338217"/>
                    <a:pt x="720000" y="1338217"/>
                  </a:cubicBezTo>
                  <a:cubicBezTo>
                    <a:pt x="1061432" y="1338217"/>
                    <a:pt x="1338217" y="1061432"/>
                    <a:pt x="1338217" y="720000"/>
                  </a:cubicBezTo>
                  <a:cubicBezTo>
                    <a:pt x="1338217" y="378568"/>
                    <a:pt x="1061432" y="101783"/>
                    <a:pt x="720000" y="101783"/>
                  </a:cubicBezTo>
                  <a:close/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1117645"/>
                    <a:pt x="1117645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39254" y="2747603"/>
              <a:ext cx="2088000" cy="662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bg2"/>
                  </a:solidFill>
                </a:rPr>
                <a:t>Consumer Choices</a:t>
              </a: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465664" y="3267194"/>
            <a:ext cx="2678336" cy="1737742"/>
            <a:chOff x="7374376" y="3596078"/>
            <a:chExt cx="1797699" cy="1166372"/>
          </a:xfrm>
        </p:grpSpPr>
        <p:sp>
          <p:nvSpPr>
            <p:cNvPr id="38" name="Freeform 24"/>
            <p:cNvSpPr>
              <a:spLocks noChangeAspect="1"/>
            </p:cNvSpPr>
            <p:nvPr/>
          </p:nvSpPr>
          <p:spPr>
            <a:xfrm>
              <a:off x="8033458" y="3596078"/>
              <a:ext cx="395066" cy="829618"/>
            </a:xfrm>
            <a:custGeom>
              <a:avLst/>
              <a:gdLst>
                <a:gd name="connsiteX0" fmla="*/ 110349 w 1035556"/>
                <a:gd name="connsiteY0" fmla="*/ 596124 h 2174816"/>
                <a:gd name="connsiteX1" fmla="*/ 23401 w 1035556"/>
                <a:gd name="connsiteY1" fmla="*/ 889493 h 2174816"/>
                <a:gd name="connsiteX2" fmla="*/ 27263 w 1035556"/>
                <a:gd name="connsiteY2" fmla="*/ 925772 h 2174816"/>
                <a:gd name="connsiteX3" fmla="*/ 72813 w 1035556"/>
                <a:gd name="connsiteY3" fmla="*/ 936442 h 2174816"/>
                <a:gd name="connsiteX4" fmla="*/ 88960 w 1035556"/>
                <a:gd name="connsiteY4" fmla="*/ 913084 h 2174816"/>
                <a:gd name="connsiteX5" fmla="*/ 178067 w 1035556"/>
                <a:gd name="connsiteY5" fmla="*/ 624105 h 2174816"/>
                <a:gd name="connsiteX6" fmla="*/ 110349 w 1035556"/>
                <a:gd name="connsiteY6" fmla="*/ 596124 h 2174816"/>
                <a:gd name="connsiteX7" fmla="*/ 175525 w 1035556"/>
                <a:gd name="connsiteY7" fmla="*/ 523930 h 2174816"/>
                <a:gd name="connsiteX8" fmla="*/ 141097 w 1035556"/>
                <a:gd name="connsiteY8" fmla="*/ 532122 h 2174816"/>
                <a:gd name="connsiteX9" fmla="*/ 124533 w 1035556"/>
                <a:gd name="connsiteY9" fmla="*/ 584448 h 2174816"/>
                <a:gd name="connsiteX10" fmla="*/ 161865 w 1035556"/>
                <a:gd name="connsiteY10" fmla="*/ 609514 h 2174816"/>
                <a:gd name="connsiteX11" fmla="*/ 191183 w 1035556"/>
                <a:gd name="connsiteY11" fmla="*/ 579678 h 2174816"/>
                <a:gd name="connsiteX12" fmla="*/ 151033 w 1035556"/>
                <a:gd name="connsiteY12" fmla="*/ 598464 h 2174816"/>
                <a:gd name="connsiteX13" fmla="*/ 138655 w 1035556"/>
                <a:gd name="connsiteY13" fmla="*/ 559266 h 2174816"/>
                <a:gd name="connsiteX14" fmla="*/ 178300 w 1035556"/>
                <a:gd name="connsiteY14" fmla="*/ 542399 h 2174816"/>
                <a:gd name="connsiteX15" fmla="*/ 207460 w 1035556"/>
                <a:gd name="connsiteY15" fmla="*/ 571109 h 2174816"/>
                <a:gd name="connsiteX16" fmla="*/ 194339 w 1035556"/>
                <a:gd name="connsiteY16" fmla="*/ 627758 h 2174816"/>
                <a:gd name="connsiteX17" fmla="*/ 141533 w 1035556"/>
                <a:gd name="connsiteY17" fmla="*/ 811275 h 2174816"/>
                <a:gd name="connsiteX18" fmla="*/ 238641 w 1035556"/>
                <a:gd name="connsiteY18" fmla="*/ 613864 h 2174816"/>
                <a:gd name="connsiteX19" fmla="*/ 239531 w 1035556"/>
                <a:gd name="connsiteY19" fmla="*/ 581655 h 2174816"/>
                <a:gd name="connsiteX20" fmla="*/ 211859 w 1035556"/>
                <a:gd name="connsiteY20" fmla="*/ 544505 h 2174816"/>
                <a:gd name="connsiteX21" fmla="*/ 175525 w 1035556"/>
                <a:gd name="connsiteY21" fmla="*/ 523930 h 2174816"/>
                <a:gd name="connsiteX22" fmla="*/ 419316 w 1035556"/>
                <a:gd name="connsiteY22" fmla="*/ 480463 h 2174816"/>
                <a:gd name="connsiteX23" fmla="*/ 605767 w 1035556"/>
                <a:gd name="connsiteY23" fmla="*/ 480463 h 2174816"/>
                <a:gd name="connsiteX24" fmla="*/ 789705 w 1035556"/>
                <a:gd name="connsiteY24" fmla="*/ 480463 h 2174816"/>
                <a:gd name="connsiteX25" fmla="*/ 896694 w 1035556"/>
                <a:gd name="connsiteY25" fmla="*/ 566820 h 2174816"/>
                <a:gd name="connsiteX26" fmla="*/ 941426 w 1035556"/>
                <a:gd name="connsiteY26" fmla="*/ 725060 h 2174816"/>
                <a:gd name="connsiteX27" fmla="*/ 993274 w 1035556"/>
                <a:gd name="connsiteY27" fmla="*/ 908473 h 2174816"/>
                <a:gd name="connsiteX28" fmla="*/ 1024782 w 1035556"/>
                <a:gd name="connsiteY28" fmla="*/ 1019936 h 2174816"/>
                <a:gd name="connsiteX29" fmla="*/ 1031100 w 1035556"/>
                <a:gd name="connsiteY29" fmla="*/ 1043366 h 2174816"/>
                <a:gd name="connsiteX30" fmla="*/ 1033383 w 1035556"/>
                <a:gd name="connsiteY30" fmla="*/ 1051836 h 2174816"/>
                <a:gd name="connsiteX31" fmla="*/ 1033384 w 1035556"/>
                <a:gd name="connsiteY31" fmla="*/ 1051837 h 2174816"/>
                <a:gd name="connsiteX32" fmla="*/ 979859 w 1035556"/>
                <a:gd name="connsiteY32" fmla="*/ 1143219 h 2174816"/>
                <a:gd name="connsiteX33" fmla="*/ 890679 w 1035556"/>
                <a:gd name="connsiteY33" fmla="*/ 1051124 h 2174816"/>
                <a:gd name="connsiteX34" fmla="*/ 890638 w 1035556"/>
                <a:gd name="connsiteY34" fmla="*/ 1050973 h 2174816"/>
                <a:gd name="connsiteX35" fmla="*/ 828176 w 1035556"/>
                <a:gd name="connsiteY35" fmla="*/ 801079 h 2174816"/>
                <a:gd name="connsiteX36" fmla="*/ 828167 w 1035556"/>
                <a:gd name="connsiteY36" fmla="*/ 801040 h 2174816"/>
                <a:gd name="connsiteX37" fmla="*/ 800229 w 1035556"/>
                <a:gd name="connsiteY37" fmla="*/ 698593 h 2174816"/>
                <a:gd name="connsiteX38" fmla="*/ 794155 w 1035556"/>
                <a:gd name="connsiteY38" fmla="*/ 689811 h 2174816"/>
                <a:gd name="connsiteX39" fmla="*/ 761676 w 1035556"/>
                <a:gd name="connsiteY39" fmla="*/ 834798 h 2174816"/>
                <a:gd name="connsiteX40" fmla="*/ 818670 w 1035556"/>
                <a:gd name="connsiteY40" fmla="*/ 1021664 h 2174816"/>
                <a:gd name="connsiteX41" fmla="*/ 828984 w 1035556"/>
                <a:gd name="connsiteY41" fmla="*/ 1083462 h 2174816"/>
                <a:gd name="connsiteX42" fmla="*/ 829681 w 1035556"/>
                <a:gd name="connsiteY42" fmla="*/ 1106595 h 2174816"/>
                <a:gd name="connsiteX43" fmla="*/ 830616 w 1035556"/>
                <a:gd name="connsiteY43" fmla="*/ 1137674 h 2174816"/>
                <a:gd name="connsiteX44" fmla="*/ 830877 w 1035556"/>
                <a:gd name="connsiteY44" fmla="*/ 1146340 h 2174816"/>
                <a:gd name="connsiteX45" fmla="*/ 830932 w 1035556"/>
                <a:gd name="connsiteY45" fmla="*/ 1148163 h 2174816"/>
                <a:gd name="connsiteX46" fmla="*/ 817194 w 1035556"/>
                <a:gd name="connsiteY46" fmla="*/ 1283513 h 2174816"/>
                <a:gd name="connsiteX47" fmla="*/ 806317 w 1035556"/>
                <a:gd name="connsiteY47" fmla="*/ 1498742 h 2174816"/>
                <a:gd name="connsiteX48" fmla="*/ 806316 w 1035556"/>
                <a:gd name="connsiteY48" fmla="*/ 2095278 h 2174816"/>
                <a:gd name="connsiteX49" fmla="*/ 797602 w 1035556"/>
                <a:gd name="connsiteY49" fmla="*/ 2122033 h 2174816"/>
                <a:gd name="connsiteX50" fmla="*/ 717970 w 1035556"/>
                <a:gd name="connsiteY50" fmla="*/ 2174816 h 2174816"/>
                <a:gd name="connsiteX51" fmla="*/ 638339 w 1035556"/>
                <a:gd name="connsiteY51" fmla="*/ 2122033 h 2174816"/>
                <a:gd name="connsiteX52" fmla="*/ 632937 w 1035556"/>
                <a:gd name="connsiteY52" fmla="*/ 2095278 h 2174816"/>
                <a:gd name="connsiteX53" fmla="*/ 632193 w 1035556"/>
                <a:gd name="connsiteY53" fmla="*/ 2095278 h 2174816"/>
                <a:gd name="connsiteX54" fmla="*/ 633708 w 1035556"/>
                <a:gd name="connsiteY54" fmla="*/ 1500955 h 2174816"/>
                <a:gd name="connsiteX55" fmla="*/ 614352 w 1035556"/>
                <a:gd name="connsiteY55" fmla="*/ 1263598 h 2174816"/>
                <a:gd name="connsiteX56" fmla="*/ 605456 w 1035556"/>
                <a:gd name="connsiteY56" fmla="*/ 1219068 h 2174816"/>
                <a:gd name="connsiteX57" fmla="*/ 594668 w 1035556"/>
                <a:gd name="connsiteY57" fmla="*/ 1263598 h 2174816"/>
                <a:gd name="connsiteX58" fmla="*/ 577694 w 1035556"/>
                <a:gd name="connsiteY58" fmla="*/ 1500955 h 2174816"/>
                <a:gd name="connsiteX59" fmla="*/ 576829 w 1035556"/>
                <a:gd name="connsiteY59" fmla="*/ 2095278 h 2174816"/>
                <a:gd name="connsiteX60" fmla="*/ 574402 w 1035556"/>
                <a:gd name="connsiteY60" fmla="*/ 2095278 h 2174816"/>
                <a:gd name="connsiteX61" fmla="*/ 569001 w 1035556"/>
                <a:gd name="connsiteY61" fmla="*/ 2122033 h 2174816"/>
                <a:gd name="connsiteX62" fmla="*/ 489369 w 1035556"/>
                <a:gd name="connsiteY62" fmla="*/ 2174816 h 2174816"/>
                <a:gd name="connsiteX63" fmla="*/ 409738 w 1035556"/>
                <a:gd name="connsiteY63" fmla="*/ 2122033 h 2174816"/>
                <a:gd name="connsiteX64" fmla="*/ 404336 w 1035556"/>
                <a:gd name="connsiteY64" fmla="*/ 2095278 h 2174816"/>
                <a:gd name="connsiteX65" fmla="*/ 402705 w 1035556"/>
                <a:gd name="connsiteY65" fmla="*/ 2095278 h 2174816"/>
                <a:gd name="connsiteX66" fmla="*/ 402704 w 1035556"/>
                <a:gd name="connsiteY66" fmla="*/ 1498742 h 2174816"/>
                <a:gd name="connsiteX67" fmla="*/ 391827 w 1035556"/>
                <a:gd name="connsiteY67" fmla="*/ 1283513 h 2174816"/>
                <a:gd name="connsiteX68" fmla="*/ 378089 w 1035556"/>
                <a:gd name="connsiteY68" fmla="*/ 1148163 h 2174816"/>
                <a:gd name="connsiteX69" fmla="*/ 379340 w 1035556"/>
                <a:gd name="connsiteY69" fmla="*/ 1106595 h 2174816"/>
                <a:gd name="connsiteX70" fmla="*/ 379341 w 1035556"/>
                <a:gd name="connsiteY70" fmla="*/ 1106595 h 2174816"/>
                <a:gd name="connsiteX71" fmla="*/ 380037 w 1035556"/>
                <a:gd name="connsiteY71" fmla="*/ 1083462 h 2174816"/>
                <a:gd name="connsiteX72" fmla="*/ 390352 w 1035556"/>
                <a:gd name="connsiteY72" fmla="*/ 1021664 h 2174816"/>
                <a:gd name="connsiteX73" fmla="*/ 447345 w 1035556"/>
                <a:gd name="connsiteY73" fmla="*/ 834798 h 2174816"/>
                <a:gd name="connsiteX74" fmla="*/ 414867 w 1035556"/>
                <a:gd name="connsiteY74" fmla="*/ 689811 h 2174816"/>
                <a:gd name="connsiteX75" fmla="*/ 408792 w 1035556"/>
                <a:gd name="connsiteY75" fmla="*/ 698593 h 2174816"/>
                <a:gd name="connsiteX76" fmla="*/ 380855 w 1035556"/>
                <a:gd name="connsiteY76" fmla="*/ 801040 h 2174816"/>
                <a:gd name="connsiteX77" fmla="*/ 380771 w 1035556"/>
                <a:gd name="connsiteY77" fmla="*/ 801398 h 2174816"/>
                <a:gd name="connsiteX78" fmla="*/ 372724 w 1035556"/>
                <a:gd name="connsiteY78" fmla="*/ 833591 h 2174816"/>
                <a:gd name="connsiteX79" fmla="*/ 371006 w 1035556"/>
                <a:gd name="connsiteY79" fmla="*/ 832679 h 2174816"/>
                <a:gd name="connsiteX80" fmla="*/ 368757 w 1035556"/>
                <a:gd name="connsiteY80" fmla="*/ 848919 h 2174816"/>
                <a:gd name="connsiteX81" fmla="*/ 368756 w 1035556"/>
                <a:gd name="connsiteY81" fmla="*/ 848919 h 2174816"/>
                <a:gd name="connsiteX82" fmla="*/ 290800 w 1035556"/>
                <a:gd name="connsiteY82" fmla="*/ 886443 h 2174816"/>
                <a:gd name="connsiteX83" fmla="*/ 149972 w 1035556"/>
                <a:gd name="connsiteY83" fmla="*/ 837136 h 2174816"/>
                <a:gd name="connsiteX84" fmla="*/ 102862 w 1035556"/>
                <a:gd name="connsiteY84" fmla="*/ 932942 h 2174816"/>
                <a:gd name="connsiteX85" fmla="*/ 90358 w 1035556"/>
                <a:gd name="connsiteY85" fmla="*/ 950915 h 2174816"/>
                <a:gd name="connsiteX86" fmla="*/ 23 w 1035556"/>
                <a:gd name="connsiteY86" fmla="*/ 907149 h 2174816"/>
                <a:gd name="connsiteX87" fmla="*/ 23083 w 1035556"/>
                <a:gd name="connsiteY87" fmla="*/ 834189 h 2174816"/>
                <a:gd name="connsiteX88" fmla="*/ 34748 w 1035556"/>
                <a:gd name="connsiteY88" fmla="*/ 793531 h 2174816"/>
                <a:gd name="connsiteX89" fmla="*/ 14415 w 1035556"/>
                <a:gd name="connsiteY89" fmla="*/ 778605 h 2174816"/>
                <a:gd name="connsiteX90" fmla="*/ 2390 w 1035556"/>
                <a:gd name="connsiteY90" fmla="*/ 745877 h 2174816"/>
                <a:gd name="connsiteX91" fmla="*/ 5721 w 1035556"/>
                <a:gd name="connsiteY91" fmla="*/ 721813 h 2174816"/>
                <a:gd name="connsiteX92" fmla="*/ 26885 w 1035556"/>
                <a:gd name="connsiteY92" fmla="*/ 692983 h 2174816"/>
                <a:gd name="connsiteX93" fmla="*/ 59613 w 1035556"/>
                <a:gd name="connsiteY93" fmla="*/ 680958 h 2174816"/>
                <a:gd name="connsiteX94" fmla="*/ 66296 w 1035556"/>
                <a:gd name="connsiteY94" fmla="*/ 681883 h 2174816"/>
                <a:gd name="connsiteX95" fmla="*/ 87093 w 1035556"/>
                <a:gd name="connsiteY95" fmla="*/ 611583 h 2174816"/>
                <a:gd name="connsiteX96" fmla="*/ 109448 w 1035556"/>
                <a:gd name="connsiteY96" fmla="*/ 546913 h 2174816"/>
                <a:gd name="connsiteX97" fmla="*/ 208635 w 1035556"/>
                <a:gd name="connsiteY97" fmla="*/ 520465 h 2174816"/>
                <a:gd name="connsiteX98" fmla="*/ 247641 w 1035556"/>
                <a:gd name="connsiteY98" fmla="*/ 564505 h 2174816"/>
                <a:gd name="connsiteX99" fmla="*/ 259408 w 1035556"/>
                <a:gd name="connsiteY99" fmla="*/ 614579 h 2174816"/>
                <a:gd name="connsiteX100" fmla="*/ 204354 w 1035556"/>
                <a:gd name="connsiteY100" fmla="*/ 726540 h 2174816"/>
                <a:gd name="connsiteX101" fmla="*/ 261520 w 1035556"/>
                <a:gd name="connsiteY101" fmla="*/ 746555 h 2174816"/>
                <a:gd name="connsiteX102" fmla="*/ 267286 w 1035556"/>
                <a:gd name="connsiteY102" fmla="*/ 726155 h 2174816"/>
                <a:gd name="connsiteX103" fmla="*/ 312327 w 1035556"/>
                <a:gd name="connsiteY103" fmla="*/ 566820 h 2174816"/>
                <a:gd name="connsiteX104" fmla="*/ 419316 w 1035556"/>
                <a:gd name="connsiteY104" fmla="*/ 480463 h 2174816"/>
                <a:gd name="connsiteX105" fmla="*/ 710376 w 1035556"/>
                <a:gd name="connsiteY105" fmla="*/ 152056 h 2174816"/>
                <a:gd name="connsiteX106" fmla="*/ 718294 w 1035556"/>
                <a:gd name="connsiteY106" fmla="*/ 158575 h 2174816"/>
                <a:gd name="connsiteX107" fmla="*/ 765877 w 1035556"/>
                <a:gd name="connsiteY107" fmla="*/ 273203 h 2174816"/>
                <a:gd name="connsiteX108" fmla="*/ 603416 w 1035556"/>
                <a:gd name="connsiteY108" fmla="*/ 435314 h 2174816"/>
                <a:gd name="connsiteX109" fmla="*/ 453722 w 1035556"/>
                <a:gd name="connsiteY109" fmla="*/ 336304 h 2174816"/>
                <a:gd name="connsiteX110" fmla="*/ 445779 w 1035556"/>
                <a:gd name="connsiteY110" fmla="*/ 310772 h 2174816"/>
                <a:gd name="connsiteX111" fmla="*/ 715794 w 1035556"/>
                <a:gd name="connsiteY111" fmla="*/ 0 h 2174816"/>
                <a:gd name="connsiteX112" fmla="*/ 730041 w 1035556"/>
                <a:gd name="connsiteY112" fmla="*/ 23740 h 2174816"/>
                <a:gd name="connsiteX113" fmla="*/ 580580 w 1035556"/>
                <a:gd name="connsiteY113" fmla="*/ 113392 h 2174816"/>
                <a:gd name="connsiteX114" fmla="*/ 603417 w 1035556"/>
                <a:gd name="connsiteY114" fmla="*/ 111095 h 2174816"/>
                <a:gd name="connsiteX115" fmla="*/ 666654 w 1035556"/>
                <a:gd name="connsiteY115" fmla="*/ 123835 h 2174816"/>
                <a:gd name="connsiteX116" fmla="*/ 686071 w 1035556"/>
                <a:gd name="connsiteY116" fmla="*/ 134351 h 2174816"/>
                <a:gd name="connsiteX117" fmla="*/ 441735 w 1035556"/>
                <a:gd name="connsiteY117" fmla="*/ 280913 h 2174816"/>
                <a:gd name="connsiteX118" fmla="*/ 440956 w 1035556"/>
                <a:gd name="connsiteY118" fmla="*/ 273204 h 2174816"/>
                <a:gd name="connsiteX119" fmla="*/ 468701 w 1035556"/>
                <a:gd name="connsiteY119" fmla="*/ 182568 h 2174816"/>
                <a:gd name="connsiteX120" fmla="*/ 472092 w 1035556"/>
                <a:gd name="connsiteY120" fmla="*/ 178467 h 2174816"/>
                <a:gd name="connsiteX121" fmla="*/ 323195 w 1035556"/>
                <a:gd name="connsiteY121" fmla="*/ 267782 h 2174816"/>
                <a:gd name="connsiteX122" fmla="*/ 308948 w 1035556"/>
                <a:gd name="connsiteY122" fmla="*/ 244042 h 2174816"/>
                <a:gd name="connsiteX0" fmla="*/ 110349 w 1035556"/>
                <a:gd name="connsiteY0" fmla="*/ 596124 h 2174816"/>
                <a:gd name="connsiteX1" fmla="*/ 23401 w 1035556"/>
                <a:gd name="connsiteY1" fmla="*/ 889493 h 2174816"/>
                <a:gd name="connsiteX2" fmla="*/ 27263 w 1035556"/>
                <a:gd name="connsiteY2" fmla="*/ 925772 h 2174816"/>
                <a:gd name="connsiteX3" fmla="*/ 72813 w 1035556"/>
                <a:gd name="connsiteY3" fmla="*/ 936442 h 2174816"/>
                <a:gd name="connsiteX4" fmla="*/ 88960 w 1035556"/>
                <a:gd name="connsiteY4" fmla="*/ 913084 h 2174816"/>
                <a:gd name="connsiteX5" fmla="*/ 178067 w 1035556"/>
                <a:gd name="connsiteY5" fmla="*/ 624105 h 2174816"/>
                <a:gd name="connsiteX6" fmla="*/ 110349 w 1035556"/>
                <a:gd name="connsiteY6" fmla="*/ 596124 h 2174816"/>
                <a:gd name="connsiteX7" fmla="*/ 175525 w 1035556"/>
                <a:gd name="connsiteY7" fmla="*/ 523930 h 2174816"/>
                <a:gd name="connsiteX8" fmla="*/ 141097 w 1035556"/>
                <a:gd name="connsiteY8" fmla="*/ 532122 h 2174816"/>
                <a:gd name="connsiteX9" fmla="*/ 124533 w 1035556"/>
                <a:gd name="connsiteY9" fmla="*/ 584448 h 2174816"/>
                <a:gd name="connsiteX10" fmla="*/ 161865 w 1035556"/>
                <a:gd name="connsiteY10" fmla="*/ 609514 h 2174816"/>
                <a:gd name="connsiteX11" fmla="*/ 191183 w 1035556"/>
                <a:gd name="connsiteY11" fmla="*/ 579678 h 2174816"/>
                <a:gd name="connsiteX12" fmla="*/ 151033 w 1035556"/>
                <a:gd name="connsiteY12" fmla="*/ 598464 h 2174816"/>
                <a:gd name="connsiteX13" fmla="*/ 138655 w 1035556"/>
                <a:gd name="connsiteY13" fmla="*/ 559266 h 2174816"/>
                <a:gd name="connsiteX14" fmla="*/ 178300 w 1035556"/>
                <a:gd name="connsiteY14" fmla="*/ 542399 h 2174816"/>
                <a:gd name="connsiteX15" fmla="*/ 207460 w 1035556"/>
                <a:gd name="connsiteY15" fmla="*/ 571109 h 2174816"/>
                <a:gd name="connsiteX16" fmla="*/ 194339 w 1035556"/>
                <a:gd name="connsiteY16" fmla="*/ 627758 h 2174816"/>
                <a:gd name="connsiteX17" fmla="*/ 141533 w 1035556"/>
                <a:gd name="connsiteY17" fmla="*/ 811275 h 2174816"/>
                <a:gd name="connsiteX18" fmla="*/ 238641 w 1035556"/>
                <a:gd name="connsiteY18" fmla="*/ 613864 h 2174816"/>
                <a:gd name="connsiteX19" fmla="*/ 239531 w 1035556"/>
                <a:gd name="connsiteY19" fmla="*/ 581655 h 2174816"/>
                <a:gd name="connsiteX20" fmla="*/ 211859 w 1035556"/>
                <a:gd name="connsiteY20" fmla="*/ 544505 h 2174816"/>
                <a:gd name="connsiteX21" fmla="*/ 175525 w 1035556"/>
                <a:gd name="connsiteY21" fmla="*/ 523930 h 2174816"/>
                <a:gd name="connsiteX22" fmla="*/ 419316 w 1035556"/>
                <a:gd name="connsiteY22" fmla="*/ 480463 h 2174816"/>
                <a:gd name="connsiteX23" fmla="*/ 605767 w 1035556"/>
                <a:gd name="connsiteY23" fmla="*/ 480463 h 2174816"/>
                <a:gd name="connsiteX24" fmla="*/ 789705 w 1035556"/>
                <a:gd name="connsiteY24" fmla="*/ 480463 h 2174816"/>
                <a:gd name="connsiteX25" fmla="*/ 896694 w 1035556"/>
                <a:gd name="connsiteY25" fmla="*/ 566820 h 2174816"/>
                <a:gd name="connsiteX26" fmla="*/ 941426 w 1035556"/>
                <a:gd name="connsiteY26" fmla="*/ 725060 h 2174816"/>
                <a:gd name="connsiteX27" fmla="*/ 993274 w 1035556"/>
                <a:gd name="connsiteY27" fmla="*/ 908473 h 2174816"/>
                <a:gd name="connsiteX28" fmla="*/ 1024782 w 1035556"/>
                <a:gd name="connsiteY28" fmla="*/ 1019936 h 2174816"/>
                <a:gd name="connsiteX29" fmla="*/ 1031100 w 1035556"/>
                <a:gd name="connsiteY29" fmla="*/ 1043366 h 2174816"/>
                <a:gd name="connsiteX30" fmla="*/ 1033383 w 1035556"/>
                <a:gd name="connsiteY30" fmla="*/ 1051836 h 2174816"/>
                <a:gd name="connsiteX31" fmla="*/ 1033384 w 1035556"/>
                <a:gd name="connsiteY31" fmla="*/ 1051837 h 2174816"/>
                <a:gd name="connsiteX32" fmla="*/ 979859 w 1035556"/>
                <a:gd name="connsiteY32" fmla="*/ 1143219 h 2174816"/>
                <a:gd name="connsiteX33" fmla="*/ 890679 w 1035556"/>
                <a:gd name="connsiteY33" fmla="*/ 1051124 h 2174816"/>
                <a:gd name="connsiteX34" fmla="*/ 890638 w 1035556"/>
                <a:gd name="connsiteY34" fmla="*/ 1050973 h 2174816"/>
                <a:gd name="connsiteX35" fmla="*/ 828176 w 1035556"/>
                <a:gd name="connsiteY35" fmla="*/ 801079 h 2174816"/>
                <a:gd name="connsiteX36" fmla="*/ 828167 w 1035556"/>
                <a:gd name="connsiteY36" fmla="*/ 801040 h 2174816"/>
                <a:gd name="connsiteX37" fmla="*/ 800229 w 1035556"/>
                <a:gd name="connsiteY37" fmla="*/ 698593 h 2174816"/>
                <a:gd name="connsiteX38" fmla="*/ 794155 w 1035556"/>
                <a:gd name="connsiteY38" fmla="*/ 689811 h 2174816"/>
                <a:gd name="connsiteX39" fmla="*/ 761676 w 1035556"/>
                <a:gd name="connsiteY39" fmla="*/ 834798 h 2174816"/>
                <a:gd name="connsiteX40" fmla="*/ 818670 w 1035556"/>
                <a:gd name="connsiteY40" fmla="*/ 1021664 h 2174816"/>
                <a:gd name="connsiteX41" fmla="*/ 828984 w 1035556"/>
                <a:gd name="connsiteY41" fmla="*/ 1083462 h 2174816"/>
                <a:gd name="connsiteX42" fmla="*/ 829681 w 1035556"/>
                <a:gd name="connsiteY42" fmla="*/ 1106595 h 2174816"/>
                <a:gd name="connsiteX43" fmla="*/ 830616 w 1035556"/>
                <a:gd name="connsiteY43" fmla="*/ 1137674 h 2174816"/>
                <a:gd name="connsiteX44" fmla="*/ 830877 w 1035556"/>
                <a:gd name="connsiteY44" fmla="*/ 1146340 h 2174816"/>
                <a:gd name="connsiteX45" fmla="*/ 830932 w 1035556"/>
                <a:gd name="connsiteY45" fmla="*/ 1148163 h 2174816"/>
                <a:gd name="connsiteX46" fmla="*/ 817194 w 1035556"/>
                <a:gd name="connsiteY46" fmla="*/ 1283513 h 2174816"/>
                <a:gd name="connsiteX47" fmla="*/ 806317 w 1035556"/>
                <a:gd name="connsiteY47" fmla="*/ 1498742 h 2174816"/>
                <a:gd name="connsiteX48" fmla="*/ 806316 w 1035556"/>
                <a:gd name="connsiteY48" fmla="*/ 2095278 h 2174816"/>
                <a:gd name="connsiteX49" fmla="*/ 797602 w 1035556"/>
                <a:gd name="connsiteY49" fmla="*/ 2122033 h 2174816"/>
                <a:gd name="connsiteX50" fmla="*/ 717970 w 1035556"/>
                <a:gd name="connsiteY50" fmla="*/ 2174816 h 2174816"/>
                <a:gd name="connsiteX51" fmla="*/ 638339 w 1035556"/>
                <a:gd name="connsiteY51" fmla="*/ 2122033 h 2174816"/>
                <a:gd name="connsiteX52" fmla="*/ 632937 w 1035556"/>
                <a:gd name="connsiteY52" fmla="*/ 2095278 h 2174816"/>
                <a:gd name="connsiteX53" fmla="*/ 632193 w 1035556"/>
                <a:gd name="connsiteY53" fmla="*/ 2095278 h 2174816"/>
                <a:gd name="connsiteX54" fmla="*/ 633708 w 1035556"/>
                <a:gd name="connsiteY54" fmla="*/ 1500955 h 2174816"/>
                <a:gd name="connsiteX55" fmla="*/ 614352 w 1035556"/>
                <a:gd name="connsiteY55" fmla="*/ 1263598 h 2174816"/>
                <a:gd name="connsiteX56" fmla="*/ 605456 w 1035556"/>
                <a:gd name="connsiteY56" fmla="*/ 1219068 h 2174816"/>
                <a:gd name="connsiteX57" fmla="*/ 594668 w 1035556"/>
                <a:gd name="connsiteY57" fmla="*/ 1263598 h 2174816"/>
                <a:gd name="connsiteX58" fmla="*/ 577694 w 1035556"/>
                <a:gd name="connsiteY58" fmla="*/ 1500955 h 2174816"/>
                <a:gd name="connsiteX59" fmla="*/ 576829 w 1035556"/>
                <a:gd name="connsiteY59" fmla="*/ 2095278 h 2174816"/>
                <a:gd name="connsiteX60" fmla="*/ 574402 w 1035556"/>
                <a:gd name="connsiteY60" fmla="*/ 2095278 h 2174816"/>
                <a:gd name="connsiteX61" fmla="*/ 569001 w 1035556"/>
                <a:gd name="connsiteY61" fmla="*/ 2122033 h 2174816"/>
                <a:gd name="connsiteX62" fmla="*/ 489369 w 1035556"/>
                <a:gd name="connsiteY62" fmla="*/ 2174816 h 2174816"/>
                <a:gd name="connsiteX63" fmla="*/ 409738 w 1035556"/>
                <a:gd name="connsiteY63" fmla="*/ 2122033 h 2174816"/>
                <a:gd name="connsiteX64" fmla="*/ 404336 w 1035556"/>
                <a:gd name="connsiteY64" fmla="*/ 2095278 h 2174816"/>
                <a:gd name="connsiteX65" fmla="*/ 402705 w 1035556"/>
                <a:gd name="connsiteY65" fmla="*/ 2095278 h 2174816"/>
                <a:gd name="connsiteX66" fmla="*/ 402704 w 1035556"/>
                <a:gd name="connsiteY66" fmla="*/ 1498742 h 2174816"/>
                <a:gd name="connsiteX67" fmla="*/ 391827 w 1035556"/>
                <a:gd name="connsiteY67" fmla="*/ 1283513 h 2174816"/>
                <a:gd name="connsiteX68" fmla="*/ 378089 w 1035556"/>
                <a:gd name="connsiteY68" fmla="*/ 1148163 h 2174816"/>
                <a:gd name="connsiteX69" fmla="*/ 379340 w 1035556"/>
                <a:gd name="connsiteY69" fmla="*/ 1106595 h 2174816"/>
                <a:gd name="connsiteX70" fmla="*/ 379341 w 1035556"/>
                <a:gd name="connsiteY70" fmla="*/ 1106595 h 2174816"/>
                <a:gd name="connsiteX71" fmla="*/ 380037 w 1035556"/>
                <a:gd name="connsiteY71" fmla="*/ 1083462 h 2174816"/>
                <a:gd name="connsiteX72" fmla="*/ 390352 w 1035556"/>
                <a:gd name="connsiteY72" fmla="*/ 1021664 h 2174816"/>
                <a:gd name="connsiteX73" fmla="*/ 447345 w 1035556"/>
                <a:gd name="connsiteY73" fmla="*/ 834798 h 2174816"/>
                <a:gd name="connsiteX74" fmla="*/ 414867 w 1035556"/>
                <a:gd name="connsiteY74" fmla="*/ 689811 h 2174816"/>
                <a:gd name="connsiteX75" fmla="*/ 408792 w 1035556"/>
                <a:gd name="connsiteY75" fmla="*/ 698593 h 2174816"/>
                <a:gd name="connsiteX76" fmla="*/ 380855 w 1035556"/>
                <a:gd name="connsiteY76" fmla="*/ 801040 h 2174816"/>
                <a:gd name="connsiteX77" fmla="*/ 380771 w 1035556"/>
                <a:gd name="connsiteY77" fmla="*/ 801398 h 2174816"/>
                <a:gd name="connsiteX78" fmla="*/ 372724 w 1035556"/>
                <a:gd name="connsiteY78" fmla="*/ 833591 h 2174816"/>
                <a:gd name="connsiteX79" fmla="*/ 371006 w 1035556"/>
                <a:gd name="connsiteY79" fmla="*/ 832679 h 2174816"/>
                <a:gd name="connsiteX80" fmla="*/ 368757 w 1035556"/>
                <a:gd name="connsiteY80" fmla="*/ 848919 h 2174816"/>
                <a:gd name="connsiteX81" fmla="*/ 368756 w 1035556"/>
                <a:gd name="connsiteY81" fmla="*/ 848919 h 2174816"/>
                <a:gd name="connsiteX82" fmla="*/ 290800 w 1035556"/>
                <a:gd name="connsiteY82" fmla="*/ 886443 h 2174816"/>
                <a:gd name="connsiteX83" fmla="*/ 149972 w 1035556"/>
                <a:gd name="connsiteY83" fmla="*/ 837136 h 2174816"/>
                <a:gd name="connsiteX84" fmla="*/ 102862 w 1035556"/>
                <a:gd name="connsiteY84" fmla="*/ 932942 h 2174816"/>
                <a:gd name="connsiteX85" fmla="*/ 90358 w 1035556"/>
                <a:gd name="connsiteY85" fmla="*/ 950915 h 2174816"/>
                <a:gd name="connsiteX86" fmla="*/ 23 w 1035556"/>
                <a:gd name="connsiteY86" fmla="*/ 907149 h 2174816"/>
                <a:gd name="connsiteX87" fmla="*/ 23083 w 1035556"/>
                <a:gd name="connsiteY87" fmla="*/ 834189 h 2174816"/>
                <a:gd name="connsiteX88" fmla="*/ 34748 w 1035556"/>
                <a:gd name="connsiteY88" fmla="*/ 793531 h 2174816"/>
                <a:gd name="connsiteX89" fmla="*/ 14415 w 1035556"/>
                <a:gd name="connsiteY89" fmla="*/ 778605 h 2174816"/>
                <a:gd name="connsiteX90" fmla="*/ 2390 w 1035556"/>
                <a:gd name="connsiteY90" fmla="*/ 745877 h 2174816"/>
                <a:gd name="connsiteX91" fmla="*/ 5721 w 1035556"/>
                <a:gd name="connsiteY91" fmla="*/ 721813 h 2174816"/>
                <a:gd name="connsiteX92" fmla="*/ 59613 w 1035556"/>
                <a:gd name="connsiteY92" fmla="*/ 680958 h 2174816"/>
                <a:gd name="connsiteX93" fmla="*/ 66296 w 1035556"/>
                <a:gd name="connsiteY93" fmla="*/ 681883 h 2174816"/>
                <a:gd name="connsiteX94" fmla="*/ 87093 w 1035556"/>
                <a:gd name="connsiteY94" fmla="*/ 611583 h 2174816"/>
                <a:gd name="connsiteX95" fmla="*/ 109448 w 1035556"/>
                <a:gd name="connsiteY95" fmla="*/ 546913 h 2174816"/>
                <a:gd name="connsiteX96" fmla="*/ 208635 w 1035556"/>
                <a:gd name="connsiteY96" fmla="*/ 520465 h 2174816"/>
                <a:gd name="connsiteX97" fmla="*/ 247641 w 1035556"/>
                <a:gd name="connsiteY97" fmla="*/ 564505 h 2174816"/>
                <a:gd name="connsiteX98" fmla="*/ 259408 w 1035556"/>
                <a:gd name="connsiteY98" fmla="*/ 614579 h 2174816"/>
                <a:gd name="connsiteX99" fmla="*/ 204354 w 1035556"/>
                <a:gd name="connsiteY99" fmla="*/ 726540 h 2174816"/>
                <a:gd name="connsiteX100" fmla="*/ 261520 w 1035556"/>
                <a:gd name="connsiteY100" fmla="*/ 746555 h 2174816"/>
                <a:gd name="connsiteX101" fmla="*/ 267286 w 1035556"/>
                <a:gd name="connsiteY101" fmla="*/ 726155 h 2174816"/>
                <a:gd name="connsiteX102" fmla="*/ 312327 w 1035556"/>
                <a:gd name="connsiteY102" fmla="*/ 566820 h 2174816"/>
                <a:gd name="connsiteX103" fmla="*/ 419316 w 1035556"/>
                <a:gd name="connsiteY103" fmla="*/ 480463 h 2174816"/>
                <a:gd name="connsiteX104" fmla="*/ 710376 w 1035556"/>
                <a:gd name="connsiteY104" fmla="*/ 152056 h 2174816"/>
                <a:gd name="connsiteX105" fmla="*/ 718294 w 1035556"/>
                <a:gd name="connsiteY105" fmla="*/ 158575 h 2174816"/>
                <a:gd name="connsiteX106" fmla="*/ 765877 w 1035556"/>
                <a:gd name="connsiteY106" fmla="*/ 273203 h 2174816"/>
                <a:gd name="connsiteX107" fmla="*/ 603416 w 1035556"/>
                <a:gd name="connsiteY107" fmla="*/ 435314 h 2174816"/>
                <a:gd name="connsiteX108" fmla="*/ 453722 w 1035556"/>
                <a:gd name="connsiteY108" fmla="*/ 336304 h 2174816"/>
                <a:gd name="connsiteX109" fmla="*/ 445779 w 1035556"/>
                <a:gd name="connsiteY109" fmla="*/ 310772 h 2174816"/>
                <a:gd name="connsiteX110" fmla="*/ 710376 w 1035556"/>
                <a:gd name="connsiteY110" fmla="*/ 152056 h 2174816"/>
                <a:gd name="connsiteX111" fmla="*/ 715794 w 1035556"/>
                <a:gd name="connsiteY111" fmla="*/ 0 h 2174816"/>
                <a:gd name="connsiteX112" fmla="*/ 730041 w 1035556"/>
                <a:gd name="connsiteY112" fmla="*/ 23740 h 2174816"/>
                <a:gd name="connsiteX113" fmla="*/ 580580 w 1035556"/>
                <a:gd name="connsiteY113" fmla="*/ 113392 h 2174816"/>
                <a:gd name="connsiteX114" fmla="*/ 603417 w 1035556"/>
                <a:gd name="connsiteY114" fmla="*/ 111095 h 2174816"/>
                <a:gd name="connsiteX115" fmla="*/ 666654 w 1035556"/>
                <a:gd name="connsiteY115" fmla="*/ 123835 h 2174816"/>
                <a:gd name="connsiteX116" fmla="*/ 686071 w 1035556"/>
                <a:gd name="connsiteY116" fmla="*/ 134351 h 2174816"/>
                <a:gd name="connsiteX117" fmla="*/ 441735 w 1035556"/>
                <a:gd name="connsiteY117" fmla="*/ 280913 h 2174816"/>
                <a:gd name="connsiteX118" fmla="*/ 440956 w 1035556"/>
                <a:gd name="connsiteY118" fmla="*/ 273204 h 2174816"/>
                <a:gd name="connsiteX119" fmla="*/ 468701 w 1035556"/>
                <a:gd name="connsiteY119" fmla="*/ 182568 h 2174816"/>
                <a:gd name="connsiteX120" fmla="*/ 472092 w 1035556"/>
                <a:gd name="connsiteY120" fmla="*/ 178467 h 2174816"/>
                <a:gd name="connsiteX121" fmla="*/ 323195 w 1035556"/>
                <a:gd name="connsiteY121" fmla="*/ 267782 h 2174816"/>
                <a:gd name="connsiteX122" fmla="*/ 308948 w 1035556"/>
                <a:gd name="connsiteY122" fmla="*/ 244042 h 2174816"/>
                <a:gd name="connsiteX123" fmla="*/ 715794 w 1035556"/>
                <a:gd name="connsiteY123" fmla="*/ 0 h 2174816"/>
                <a:gd name="connsiteX0" fmla="*/ 110349 w 1035556"/>
                <a:gd name="connsiteY0" fmla="*/ 596124 h 2174816"/>
                <a:gd name="connsiteX1" fmla="*/ 23401 w 1035556"/>
                <a:gd name="connsiteY1" fmla="*/ 889493 h 2174816"/>
                <a:gd name="connsiteX2" fmla="*/ 27263 w 1035556"/>
                <a:gd name="connsiteY2" fmla="*/ 925772 h 2174816"/>
                <a:gd name="connsiteX3" fmla="*/ 72813 w 1035556"/>
                <a:gd name="connsiteY3" fmla="*/ 936442 h 2174816"/>
                <a:gd name="connsiteX4" fmla="*/ 88960 w 1035556"/>
                <a:gd name="connsiteY4" fmla="*/ 913084 h 2174816"/>
                <a:gd name="connsiteX5" fmla="*/ 178067 w 1035556"/>
                <a:gd name="connsiteY5" fmla="*/ 624105 h 2174816"/>
                <a:gd name="connsiteX6" fmla="*/ 110349 w 1035556"/>
                <a:gd name="connsiteY6" fmla="*/ 596124 h 2174816"/>
                <a:gd name="connsiteX7" fmla="*/ 175525 w 1035556"/>
                <a:gd name="connsiteY7" fmla="*/ 523930 h 2174816"/>
                <a:gd name="connsiteX8" fmla="*/ 141097 w 1035556"/>
                <a:gd name="connsiteY8" fmla="*/ 532122 h 2174816"/>
                <a:gd name="connsiteX9" fmla="*/ 124533 w 1035556"/>
                <a:gd name="connsiteY9" fmla="*/ 584448 h 2174816"/>
                <a:gd name="connsiteX10" fmla="*/ 161865 w 1035556"/>
                <a:gd name="connsiteY10" fmla="*/ 609514 h 2174816"/>
                <a:gd name="connsiteX11" fmla="*/ 191183 w 1035556"/>
                <a:gd name="connsiteY11" fmla="*/ 579678 h 2174816"/>
                <a:gd name="connsiteX12" fmla="*/ 151033 w 1035556"/>
                <a:gd name="connsiteY12" fmla="*/ 598464 h 2174816"/>
                <a:gd name="connsiteX13" fmla="*/ 138655 w 1035556"/>
                <a:gd name="connsiteY13" fmla="*/ 559266 h 2174816"/>
                <a:gd name="connsiteX14" fmla="*/ 178300 w 1035556"/>
                <a:gd name="connsiteY14" fmla="*/ 542399 h 2174816"/>
                <a:gd name="connsiteX15" fmla="*/ 207460 w 1035556"/>
                <a:gd name="connsiteY15" fmla="*/ 571109 h 2174816"/>
                <a:gd name="connsiteX16" fmla="*/ 194339 w 1035556"/>
                <a:gd name="connsiteY16" fmla="*/ 627758 h 2174816"/>
                <a:gd name="connsiteX17" fmla="*/ 141533 w 1035556"/>
                <a:gd name="connsiteY17" fmla="*/ 811275 h 2174816"/>
                <a:gd name="connsiteX18" fmla="*/ 238641 w 1035556"/>
                <a:gd name="connsiteY18" fmla="*/ 613864 h 2174816"/>
                <a:gd name="connsiteX19" fmla="*/ 239531 w 1035556"/>
                <a:gd name="connsiteY19" fmla="*/ 581655 h 2174816"/>
                <a:gd name="connsiteX20" fmla="*/ 211859 w 1035556"/>
                <a:gd name="connsiteY20" fmla="*/ 544505 h 2174816"/>
                <a:gd name="connsiteX21" fmla="*/ 175525 w 1035556"/>
                <a:gd name="connsiteY21" fmla="*/ 523930 h 2174816"/>
                <a:gd name="connsiteX22" fmla="*/ 419316 w 1035556"/>
                <a:gd name="connsiteY22" fmla="*/ 480463 h 2174816"/>
                <a:gd name="connsiteX23" fmla="*/ 605767 w 1035556"/>
                <a:gd name="connsiteY23" fmla="*/ 480463 h 2174816"/>
                <a:gd name="connsiteX24" fmla="*/ 789705 w 1035556"/>
                <a:gd name="connsiteY24" fmla="*/ 480463 h 2174816"/>
                <a:gd name="connsiteX25" fmla="*/ 896694 w 1035556"/>
                <a:gd name="connsiteY25" fmla="*/ 566820 h 2174816"/>
                <a:gd name="connsiteX26" fmla="*/ 941426 w 1035556"/>
                <a:gd name="connsiteY26" fmla="*/ 725060 h 2174816"/>
                <a:gd name="connsiteX27" fmla="*/ 993274 w 1035556"/>
                <a:gd name="connsiteY27" fmla="*/ 908473 h 2174816"/>
                <a:gd name="connsiteX28" fmla="*/ 1024782 w 1035556"/>
                <a:gd name="connsiteY28" fmla="*/ 1019936 h 2174816"/>
                <a:gd name="connsiteX29" fmla="*/ 1031100 w 1035556"/>
                <a:gd name="connsiteY29" fmla="*/ 1043366 h 2174816"/>
                <a:gd name="connsiteX30" fmla="*/ 1033383 w 1035556"/>
                <a:gd name="connsiteY30" fmla="*/ 1051836 h 2174816"/>
                <a:gd name="connsiteX31" fmla="*/ 1033384 w 1035556"/>
                <a:gd name="connsiteY31" fmla="*/ 1051837 h 2174816"/>
                <a:gd name="connsiteX32" fmla="*/ 979859 w 1035556"/>
                <a:gd name="connsiteY32" fmla="*/ 1143219 h 2174816"/>
                <a:gd name="connsiteX33" fmla="*/ 890679 w 1035556"/>
                <a:gd name="connsiteY33" fmla="*/ 1051124 h 2174816"/>
                <a:gd name="connsiteX34" fmla="*/ 890638 w 1035556"/>
                <a:gd name="connsiteY34" fmla="*/ 1050973 h 2174816"/>
                <a:gd name="connsiteX35" fmla="*/ 828176 w 1035556"/>
                <a:gd name="connsiteY35" fmla="*/ 801079 h 2174816"/>
                <a:gd name="connsiteX36" fmla="*/ 828167 w 1035556"/>
                <a:gd name="connsiteY36" fmla="*/ 801040 h 2174816"/>
                <a:gd name="connsiteX37" fmla="*/ 800229 w 1035556"/>
                <a:gd name="connsiteY37" fmla="*/ 698593 h 2174816"/>
                <a:gd name="connsiteX38" fmla="*/ 794155 w 1035556"/>
                <a:gd name="connsiteY38" fmla="*/ 689811 h 2174816"/>
                <a:gd name="connsiteX39" fmla="*/ 761676 w 1035556"/>
                <a:gd name="connsiteY39" fmla="*/ 834798 h 2174816"/>
                <a:gd name="connsiteX40" fmla="*/ 818670 w 1035556"/>
                <a:gd name="connsiteY40" fmla="*/ 1021664 h 2174816"/>
                <a:gd name="connsiteX41" fmla="*/ 828984 w 1035556"/>
                <a:gd name="connsiteY41" fmla="*/ 1083462 h 2174816"/>
                <a:gd name="connsiteX42" fmla="*/ 829681 w 1035556"/>
                <a:gd name="connsiteY42" fmla="*/ 1106595 h 2174816"/>
                <a:gd name="connsiteX43" fmla="*/ 830616 w 1035556"/>
                <a:gd name="connsiteY43" fmla="*/ 1137674 h 2174816"/>
                <a:gd name="connsiteX44" fmla="*/ 830877 w 1035556"/>
                <a:gd name="connsiteY44" fmla="*/ 1146340 h 2174816"/>
                <a:gd name="connsiteX45" fmla="*/ 830932 w 1035556"/>
                <a:gd name="connsiteY45" fmla="*/ 1148163 h 2174816"/>
                <a:gd name="connsiteX46" fmla="*/ 817194 w 1035556"/>
                <a:gd name="connsiteY46" fmla="*/ 1283513 h 2174816"/>
                <a:gd name="connsiteX47" fmla="*/ 806317 w 1035556"/>
                <a:gd name="connsiteY47" fmla="*/ 1498742 h 2174816"/>
                <a:gd name="connsiteX48" fmla="*/ 806316 w 1035556"/>
                <a:gd name="connsiteY48" fmla="*/ 2095278 h 2174816"/>
                <a:gd name="connsiteX49" fmla="*/ 797602 w 1035556"/>
                <a:gd name="connsiteY49" fmla="*/ 2122033 h 2174816"/>
                <a:gd name="connsiteX50" fmla="*/ 717970 w 1035556"/>
                <a:gd name="connsiteY50" fmla="*/ 2174816 h 2174816"/>
                <a:gd name="connsiteX51" fmla="*/ 638339 w 1035556"/>
                <a:gd name="connsiteY51" fmla="*/ 2122033 h 2174816"/>
                <a:gd name="connsiteX52" fmla="*/ 632937 w 1035556"/>
                <a:gd name="connsiteY52" fmla="*/ 2095278 h 2174816"/>
                <a:gd name="connsiteX53" fmla="*/ 632193 w 1035556"/>
                <a:gd name="connsiteY53" fmla="*/ 2095278 h 2174816"/>
                <a:gd name="connsiteX54" fmla="*/ 633708 w 1035556"/>
                <a:gd name="connsiteY54" fmla="*/ 1500955 h 2174816"/>
                <a:gd name="connsiteX55" fmla="*/ 614352 w 1035556"/>
                <a:gd name="connsiteY55" fmla="*/ 1263598 h 2174816"/>
                <a:gd name="connsiteX56" fmla="*/ 605456 w 1035556"/>
                <a:gd name="connsiteY56" fmla="*/ 1219068 h 2174816"/>
                <a:gd name="connsiteX57" fmla="*/ 594668 w 1035556"/>
                <a:gd name="connsiteY57" fmla="*/ 1263598 h 2174816"/>
                <a:gd name="connsiteX58" fmla="*/ 577694 w 1035556"/>
                <a:gd name="connsiteY58" fmla="*/ 1500955 h 2174816"/>
                <a:gd name="connsiteX59" fmla="*/ 576829 w 1035556"/>
                <a:gd name="connsiteY59" fmla="*/ 2095278 h 2174816"/>
                <a:gd name="connsiteX60" fmla="*/ 574402 w 1035556"/>
                <a:gd name="connsiteY60" fmla="*/ 2095278 h 2174816"/>
                <a:gd name="connsiteX61" fmla="*/ 569001 w 1035556"/>
                <a:gd name="connsiteY61" fmla="*/ 2122033 h 2174816"/>
                <a:gd name="connsiteX62" fmla="*/ 489369 w 1035556"/>
                <a:gd name="connsiteY62" fmla="*/ 2174816 h 2174816"/>
                <a:gd name="connsiteX63" fmla="*/ 409738 w 1035556"/>
                <a:gd name="connsiteY63" fmla="*/ 2122033 h 2174816"/>
                <a:gd name="connsiteX64" fmla="*/ 404336 w 1035556"/>
                <a:gd name="connsiteY64" fmla="*/ 2095278 h 2174816"/>
                <a:gd name="connsiteX65" fmla="*/ 402705 w 1035556"/>
                <a:gd name="connsiteY65" fmla="*/ 2095278 h 2174816"/>
                <a:gd name="connsiteX66" fmla="*/ 402704 w 1035556"/>
                <a:gd name="connsiteY66" fmla="*/ 1498742 h 2174816"/>
                <a:gd name="connsiteX67" fmla="*/ 391827 w 1035556"/>
                <a:gd name="connsiteY67" fmla="*/ 1283513 h 2174816"/>
                <a:gd name="connsiteX68" fmla="*/ 378089 w 1035556"/>
                <a:gd name="connsiteY68" fmla="*/ 1148163 h 2174816"/>
                <a:gd name="connsiteX69" fmla="*/ 379340 w 1035556"/>
                <a:gd name="connsiteY69" fmla="*/ 1106595 h 2174816"/>
                <a:gd name="connsiteX70" fmla="*/ 379341 w 1035556"/>
                <a:gd name="connsiteY70" fmla="*/ 1106595 h 2174816"/>
                <a:gd name="connsiteX71" fmla="*/ 380037 w 1035556"/>
                <a:gd name="connsiteY71" fmla="*/ 1083462 h 2174816"/>
                <a:gd name="connsiteX72" fmla="*/ 390352 w 1035556"/>
                <a:gd name="connsiteY72" fmla="*/ 1021664 h 2174816"/>
                <a:gd name="connsiteX73" fmla="*/ 447345 w 1035556"/>
                <a:gd name="connsiteY73" fmla="*/ 834798 h 2174816"/>
                <a:gd name="connsiteX74" fmla="*/ 414867 w 1035556"/>
                <a:gd name="connsiteY74" fmla="*/ 689811 h 2174816"/>
                <a:gd name="connsiteX75" fmla="*/ 408792 w 1035556"/>
                <a:gd name="connsiteY75" fmla="*/ 698593 h 2174816"/>
                <a:gd name="connsiteX76" fmla="*/ 380855 w 1035556"/>
                <a:gd name="connsiteY76" fmla="*/ 801040 h 2174816"/>
                <a:gd name="connsiteX77" fmla="*/ 380771 w 1035556"/>
                <a:gd name="connsiteY77" fmla="*/ 801398 h 2174816"/>
                <a:gd name="connsiteX78" fmla="*/ 372724 w 1035556"/>
                <a:gd name="connsiteY78" fmla="*/ 833591 h 2174816"/>
                <a:gd name="connsiteX79" fmla="*/ 371006 w 1035556"/>
                <a:gd name="connsiteY79" fmla="*/ 832679 h 2174816"/>
                <a:gd name="connsiteX80" fmla="*/ 368757 w 1035556"/>
                <a:gd name="connsiteY80" fmla="*/ 848919 h 2174816"/>
                <a:gd name="connsiteX81" fmla="*/ 368756 w 1035556"/>
                <a:gd name="connsiteY81" fmla="*/ 848919 h 2174816"/>
                <a:gd name="connsiteX82" fmla="*/ 290800 w 1035556"/>
                <a:gd name="connsiteY82" fmla="*/ 886443 h 2174816"/>
                <a:gd name="connsiteX83" fmla="*/ 149972 w 1035556"/>
                <a:gd name="connsiteY83" fmla="*/ 837136 h 2174816"/>
                <a:gd name="connsiteX84" fmla="*/ 102862 w 1035556"/>
                <a:gd name="connsiteY84" fmla="*/ 932942 h 2174816"/>
                <a:gd name="connsiteX85" fmla="*/ 90358 w 1035556"/>
                <a:gd name="connsiteY85" fmla="*/ 950915 h 2174816"/>
                <a:gd name="connsiteX86" fmla="*/ 23 w 1035556"/>
                <a:gd name="connsiteY86" fmla="*/ 907149 h 2174816"/>
                <a:gd name="connsiteX87" fmla="*/ 23083 w 1035556"/>
                <a:gd name="connsiteY87" fmla="*/ 834189 h 2174816"/>
                <a:gd name="connsiteX88" fmla="*/ 34748 w 1035556"/>
                <a:gd name="connsiteY88" fmla="*/ 793531 h 2174816"/>
                <a:gd name="connsiteX89" fmla="*/ 14415 w 1035556"/>
                <a:gd name="connsiteY89" fmla="*/ 778605 h 2174816"/>
                <a:gd name="connsiteX90" fmla="*/ 5721 w 1035556"/>
                <a:gd name="connsiteY90" fmla="*/ 721813 h 2174816"/>
                <a:gd name="connsiteX91" fmla="*/ 59613 w 1035556"/>
                <a:gd name="connsiteY91" fmla="*/ 680958 h 2174816"/>
                <a:gd name="connsiteX92" fmla="*/ 66296 w 1035556"/>
                <a:gd name="connsiteY92" fmla="*/ 681883 h 2174816"/>
                <a:gd name="connsiteX93" fmla="*/ 87093 w 1035556"/>
                <a:gd name="connsiteY93" fmla="*/ 611583 h 2174816"/>
                <a:gd name="connsiteX94" fmla="*/ 109448 w 1035556"/>
                <a:gd name="connsiteY94" fmla="*/ 546913 h 2174816"/>
                <a:gd name="connsiteX95" fmla="*/ 208635 w 1035556"/>
                <a:gd name="connsiteY95" fmla="*/ 520465 h 2174816"/>
                <a:gd name="connsiteX96" fmla="*/ 247641 w 1035556"/>
                <a:gd name="connsiteY96" fmla="*/ 564505 h 2174816"/>
                <a:gd name="connsiteX97" fmla="*/ 259408 w 1035556"/>
                <a:gd name="connsiteY97" fmla="*/ 614579 h 2174816"/>
                <a:gd name="connsiteX98" fmla="*/ 204354 w 1035556"/>
                <a:gd name="connsiteY98" fmla="*/ 726540 h 2174816"/>
                <a:gd name="connsiteX99" fmla="*/ 261520 w 1035556"/>
                <a:gd name="connsiteY99" fmla="*/ 746555 h 2174816"/>
                <a:gd name="connsiteX100" fmla="*/ 267286 w 1035556"/>
                <a:gd name="connsiteY100" fmla="*/ 726155 h 2174816"/>
                <a:gd name="connsiteX101" fmla="*/ 312327 w 1035556"/>
                <a:gd name="connsiteY101" fmla="*/ 566820 h 2174816"/>
                <a:gd name="connsiteX102" fmla="*/ 419316 w 1035556"/>
                <a:gd name="connsiteY102" fmla="*/ 480463 h 2174816"/>
                <a:gd name="connsiteX103" fmla="*/ 710376 w 1035556"/>
                <a:gd name="connsiteY103" fmla="*/ 152056 h 2174816"/>
                <a:gd name="connsiteX104" fmla="*/ 718294 w 1035556"/>
                <a:gd name="connsiteY104" fmla="*/ 158575 h 2174816"/>
                <a:gd name="connsiteX105" fmla="*/ 765877 w 1035556"/>
                <a:gd name="connsiteY105" fmla="*/ 273203 h 2174816"/>
                <a:gd name="connsiteX106" fmla="*/ 603416 w 1035556"/>
                <a:gd name="connsiteY106" fmla="*/ 435314 h 2174816"/>
                <a:gd name="connsiteX107" fmla="*/ 453722 w 1035556"/>
                <a:gd name="connsiteY107" fmla="*/ 336304 h 2174816"/>
                <a:gd name="connsiteX108" fmla="*/ 445779 w 1035556"/>
                <a:gd name="connsiteY108" fmla="*/ 310772 h 2174816"/>
                <a:gd name="connsiteX109" fmla="*/ 710376 w 1035556"/>
                <a:gd name="connsiteY109" fmla="*/ 152056 h 2174816"/>
                <a:gd name="connsiteX110" fmla="*/ 715794 w 1035556"/>
                <a:gd name="connsiteY110" fmla="*/ 0 h 2174816"/>
                <a:gd name="connsiteX111" fmla="*/ 730041 w 1035556"/>
                <a:gd name="connsiteY111" fmla="*/ 23740 h 2174816"/>
                <a:gd name="connsiteX112" fmla="*/ 580580 w 1035556"/>
                <a:gd name="connsiteY112" fmla="*/ 113392 h 2174816"/>
                <a:gd name="connsiteX113" fmla="*/ 603417 w 1035556"/>
                <a:gd name="connsiteY113" fmla="*/ 111095 h 2174816"/>
                <a:gd name="connsiteX114" fmla="*/ 666654 w 1035556"/>
                <a:gd name="connsiteY114" fmla="*/ 123835 h 2174816"/>
                <a:gd name="connsiteX115" fmla="*/ 686071 w 1035556"/>
                <a:gd name="connsiteY115" fmla="*/ 134351 h 2174816"/>
                <a:gd name="connsiteX116" fmla="*/ 441735 w 1035556"/>
                <a:gd name="connsiteY116" fmla="*/ 280913 h 2174816"/>
                <a:gd name="connsiteX117" fmla="*/ 440956 w 1035556"/>
                <a:gd name="connsiteY117" fmla="*/ 273204 h 2174816"/>
                <a:gd name="connsiteX118" fmla="*/ 468701 w 1035556"/>
                <a:gd name="connsiteY118" fmla="*/ 182568 h 2174816"/>
                <a:gd name="connsiteX119" fmla="*/ 472092 w 1035556"/>
                <a:gd name="connsiteY119" fmla="*/ 178467 h 2174816"/>
                <a:gd name="connsiteX120" fmla="*/ 323195 w 1035556"/>
                <a:gd name="connsiteY120" fmla="*/ 267782 h 2174816"/>
                <a:gd name="connsiteX121" fmla="*/ 308948 w 1035556"/>
                <a:gd name="connsiteY121" fmla="*/ 244042 h 2174816"/>
                <a:gd name="connsiteX122" fmla="*/ 715794 w 1035556"/>
                <a:gd name="connsiteY122" fmla="*/ 0 h 2174816"/>
                <a:gd name="connsiteX0" fmla="*/ 110349 w 1035556"/>
                <a:gd name="connsiteY0" fmla="*/ 596124 h 2174816"/>
                <a:gd name="connsiteX1" fmla="*/ 23401 w 1035556"/>
                <a:gd name="connsiteY1" fmla="*/ 889493 h 2174816"/>
                <a:gd name="connsiteX2" fmla="*/ 27263 w 1035556"/>
                <a:gd name="connsiteY2" fmla="*/ 925772 h 2174816"/>
                <a:gd name="connsiteX3" fmla="*/ 72813 w 1035556"/>
                <a:gd name="connsiteY3" fmla="*/ 936442 h 2174816"/>
                <a:gd name="connsiteX4" fmla="*/ 88960 w 1035556"/>
                <a:gd name="connsiteY4" fmla="*/ 913084 h 2174816"/>
                <a:gd name="connsiteX5" fmla="*/ 178067 w 1035556"/>
                <a:gd name="connsiteY5" fmla="*/ 624105 h 2174816"/>
                <a:gd name="connsiteX6" fmla="*/ 110349 w 1035556"/>
                <a:gd name="connsiteY6" fmla="*/ 596124 h 2174816"/>
                <a:gd name="connsiteX7" fmla="*/ 175525 w 1035556"/>
                <a:gd name="connsiteY7" fmla="*/ 523930 h 2174816"/>
                <a:gd name="connsiteX8" fmla="*/ 141097 w 1035556"/>
                <a:gd name="connsiteY8" fmla="*/ 532122 h 2174816"/>
                <a:gd name="connsiteX9" fmla="*/ 124533 w 1035556"/>
                <a:gd name="connsiteY9" fmla="*/ 584448 h 2174816"/>
                <a:gd name="connsiteX10" fmla="*/ 161865 w 1035556"/>
                <a:gd name="connsiteY10" fmla="*/ 609514 h 2174816"/>
                <a:gd name="connsiteX11" fmla="*/ 191183 w 1035556"/>
                <a:gd name="connsiteY11" fmla="*/ 579678 h 2174816"/>
                <a:gd name="connsiteX12" fmla="*/ 151033 w 1035556"/>
                <a:gd name="connsiteY12" fmla="*/ 598464 h 2174816"/>
                <a:gd name="connsiteX13" fmla="*/ 138655 w 1035556"/>
                <a:gd name="connsiteY13" fmla="*/ 559266 h 2174816"/>
                <a:gd name="connsiteX14" fmla="*/ 178300 w 1035556"/>
                <a:gd name="connsiteY14" fmla="*/ 542399 h 2174816"/>
                <a:gd name="connsiteX15" fmla="*/ 207460 w 1035556"/>
                <a:gd name="connsiteY15" fmla="*/ 571109 h 2174816"/>
                <a:gd name="connsiteX16" fmla="*/ 194339 w 1035556"/>
                <a:gd name="connsiteY16" fmla="*/ 627758 h 2174816"/>
                <a:gd name="connsiteX17" fmla="*/ 141533 w 1035556"/>
                <a:gd name="connsiteY17" fmla="*/ 811275 h 2174816"/>
                <a:gd name="connsiteX18" fmla="*/ 238641 w 1035556"/>
                <a:gd name="connsiteY18" fmla="*/ 613864 h 2174816"/>
                <a:gd name="connsiteX19" fmla="*/ 239531 w 1035556"/>
                <a:gd name="connsiteY19" fmla="*/ 581655 h 2174816"/>
                <a:gd name="connsiteX20" fmla="*/ 211859 w 1035556"/>
                <a:gd name="connsiteY20" fmla="*/ 544505 h 2174816"/>
                <a:gd name="connsiteX21" fmla="*/ 175525 w 1035556"/>
                <a:gd name="connsiteY21" fmla="*/ 523930 h 2174816"/>
                <a:gd name="connsiteX22" fmla="*/ 419316 w 1035556"/>
                <a:gd name="connsiteY22" fmla="*/ 480463 h 2174816"/>
                <a:gd name="connsiteX23" fmla="*/ 605767 w 1035556"/>
                <a:gd name="connsiteY23" fmla="*/ 480463 h 2174816"/>
                <a:gd name="connsiteX24" fmla="*/ 789705 w 1035556"/>
                <a:gd name="connsiteY24" fmla="*/ 480463 h 2174816"/>
                <a:gd name="connsiteX25" fmla="*/ 896694 w 1035556"/>
                <a:gd name="connsiteY25" fmla="*/ 566820 h 2174816"/>
                <a:gd name="connsiteX26" fmla="*/ 941426 w 1035556"/>
                <a:gd name="connsiteY26" fmla="*/ 725060 h 2174816"/>
                <a:gd name="connsiteX27" fmla="*/ 993274 w 1035556"/>
                <a:gd name="connsiteY27" fmla="*/ 908473 h 2174816"/>
                <a:gd name="connsiteX28" fmla="*/ 1024782 w 1035556"/>
                <a:gd name="connsiteY28" fmla="*/ 1019936 h 2174816"/>
                <a:gd name="connsiteX29" fmla="*/ 1031100 w 1035556"/>
                <a:gd name="connsiteY29" fmla="*/ 1043366 h 2174816"/>
                <a:gd name="connsiteX30" fmla="*/ 1033383 w 1035556"/>
                <a:gd name="connsiteY30" fmla="*/ 1051836 h 2174816"/>
                <a:gd name="connsiteX31" fmla="*/ 1033384 w 1035556"/>
                <a:gd name="connsiteY31" fmla="*/ 1051837 h 2174816"/>
                <a:gd name="connsiteX32" fmla="*/ 979859 w 1035556"/>
                <a:gd name="connsiteY32" fmla="*/ 1143219 h 2174816"/>
                <a:gd name="connsiteX33" fmla="*/ 890679 w 1035556"/>
                <a:gd name="connsiteY33" fmla="*/ 1051124 h 2174816"/>
                <a:gd name="connsiteX34" fmla="*/ 890638 w 1035556"/>
                <a:gd name="connsiteY34" fmla="*/ 1050973 h 2174816"/>
                <a:gd name="connsiteX35" fmla="*/ 828176 w 1035556"/>
                <a:gd name="connsiteY35" fmla="*/ 801079 h 2174816"/>
                <a:gd name="connsiteX36" fmla="*/ 828167 w 1035556"/>
                <a:gd name="connsiteY36" fmla="*/ 801040 h 2174816"/>
                <a:gd name="connsiteX37" fmla="*/ 800229 w 1035556"/>
                <a:gd name="connsiteY37" fmla="*/ 698593 h 2174816"/>
                <a:gd name="connsiteX38" fmla="*/ 794155 w 1035556"/>
                <a:gd name="connsiteY38" fmla="*/ 689811 h 2174816"/>
                <a:gd name="connsiteX39" fmla="*/ 761676 w 1035556"/>
                <a:gd name="connsiteY39" fmla="*/ 834798 h 2174816"/>
                <a:gd name="connsiteX40" fmla="*/ 818670 w 1035556"/>
                <a:gd name="connsiteY40" fmla="*/ 1021664 h 2174816"/>
                <a:gd name="connsiteX41" fmla="*/ 828984 w 1035556"/>
                <a:gd name="connsiteY41" fmla="*/ 1083462 h 2174816"/>
                <a:gd name="connsiteX42" fmla="*/ 829681 w 1035556"/>
                <a:gd name="connsiteY42" fmla="*/ 1106595 h 2174816"/>
                <a:gd name="connsiteX43" fmla="*/ 830616 w 1035556"/>
                <a:gd name="connsiteY43" fmla="*/ 1137674 h 2174816"/>
                <a:gd name="connsiteX44" fmla="*/ 830877 w 1035556"/>
                <a:gd name="connsiteY44" fmla="*/ 1146340 h 2174816"/>
                <a:gd name="connsiteX45" fmla="*/ 830932 w 1035556"/>
                <a:gd name="connsiteY45" fmla="*/ 1148163 h 2174816"/>
                <a:gd name="connsiteX46" fmla="*/ 817194 w 1035556"/>
                <a:gd name="connsiteY46" fmla="*/ 1283513 h 2174816"/>
                <a:gd name="connsiteX47" fmla="*/ 806317 w 1035556"/>
                <a:gd name="connsiteY47" fmla="*/ 1498742 h 2174816"/>
                <a:gd name="connsiteX48" fmla="*/ 806316 w 1035556"/>
                <a:gd name="connsiteY48" fmla="*/ 2095278 h 2174816"/>
                <a:gd name="connsiteX49" fmla="*/ 797602 w 1035556"/>
                <a:gd name="connsiteY49" fmla="*/ 2122033 h 2174816"/>
                <a:gd name="connsiteX50" fmla="*/ 717970 w 1035556"/>
                <a:gd name="connsiteY50" fmla="*/ 2174816 h 2174816"/>
                <a:gd name="connsiteX51" fmla="*/ 638339 w 1035556"/>
                <a:gd name="connsiteY51" fmla="*/ 2122033 h 2174816"/>
                <a:gd name="connsiteX52" fmla="*/ 632937 w 1035556"/>
                <a:gd name="connsiteY52" fmla="*/ 2095278 h 2174816"/>
                <a:gd name="connsiteX53" fmla="*/ 632193 w 1035556"/>
                <a:gd name="connsiteY53" fmla="*/ 2095278 h 2174816"/>
                <a:gd name="connsiteX54" fmla="*/ 633708 w 1035556"/>
                <a:gd name="connsiteY54" fmla="*/ 1500955 h 2174816"/>
                <a:gd name="connsiteX55" fmla="*/ 614352 w 1035556"/>
                <a:gd name="connsiteY55" fmla="*/ 1263598 h 2174816"/>
                <a:gd name="connsiteX56" fmla="*/ 605456 w 1035556"/>
                <a:gd name="connsiteY56" fmla="*/ 1219068 h 2174816"/>
                <a:gd name="connsiteX57" fmla="*/ 594668 w 1035556"/>
                <a:gd name="connsiteY57" fmla="*/ 1263598 h 2174816"/>
                <a:gd name="connsiteX58" fmla="*/ 577694 w 1035556"/>
                <a:gd name="connsiteY58" fmla="*/ 1500955 h 2174816"/>
                <a:gd name="connsiteX59" fmla="*/ 576829 w 1035556"/>
                <a:gd name="connsiteY59" fmla="*/ 2095278 h 2174816"/>
                <a:gd name="connsiteX60" fmla="*/ 574402 w 1035556"/>
                <a:gd name="connsiteY60" fmla="*/ 2095278 h 2174816"/>
                <a:gd name="connsiteX61" fmla="*/ 569001 w 1035556"/>
                <a:gd name="connsiteY61" fmla="*/ 2122033 h 2174816"/>
                <a:gd name="connsiteX62" fmla="*/ 489369 w 1035556"/>
                <a:gd name="connsiteY62" fmla="*/ 2174816 h 2174816"/>
                <a:gd name="connsiteX63" fmla="*/ 409738 w 1035556"/>
                <a:gd name="connsiteY63" fmla="*/ 2122033 h 2174816"/>
                <a:gd name="connsiteX64" fmla="*/ 404336 w 1035556"/>
                <a:gd name="connsiteY64" fmla="*/ 2095278 h 2174816"/>
                <a:gd name="connsiteX65" fmla="*/ 402705 w 1035556"/>
                <a:gd name="connsiteY65" fmla="*/ 2095278 h 2174816"/>
                <a:gd name="connsiteX66" fmla="*/ 402704 w 1035556"/>
                <a:gd name="connsiteY66" fmla="*/ 1498742 h 2174816"/>
                <a:gd name="connsiteX67" fmla="*/ 391827 w 1035556"/>
                <a:gd name="connsiteY67" fmla="*/ 1283513 h 2174816"/>
                <a:gd name="connsiteX68" fmla="*/ 378089 w 1035556"/>
                <a:gd name="connsiteY68" fmla="*/ 1148163 h 2174816"/>
                <a:gd name="connsiteX69" fmla="*/ 379340 w 1035556"/>
                <a:gd name="connsiteY69" fmla="*/ 1106595 h 2174816"/>
                <a:gd name="connsiteX70" fmla="*/ 379341 w 1035556"/>
                <a:gd name="connsiteY70" fmla="*/ 1106595 h 2174816"/>
                <a:gd name="connsiteX71" fmla="*/ 380037 w 1035556"/>
                <a:gd name="connsiteY71" fmla="*/ 1083462 h 2174816"/>
                <a:gd name="connsiteX72" fmla="*/ 390352 w 1035556"/>
                <a:gd name="connsiteY72" fmla="*/ 1021664 h 2174816"/>
                <a:gd name="connsiteX73" fmla="*/ 447345 w 1035556"/>
                <a:gd name="connsiteY73" fmla="*/ 834798 h 2174816"/>
                <a:gd name="connsiteX74" fmla="*/ 414867 w 1035556"/>
                <a:gd name="connsiteY74" fmla="*/ 689811 h 2174816"/>
                <a:gd name="connsiteX75" fmla="*/ 408792 w 1035556"/>
                <a:gd name="connsiteY75" fmla="*/ 698593 h 2174816"/>
                <a:gd name="connsiteX76" fmla="*/ 380855 w 1035556"/>
                <a:gd name="connsiteY76" fmla="*/ 801040 h 2174816"/>
                <a:gd name="connsiteX77" fmla="*/ 380771 w 1035556"/>
                <a:gd name="connsiteY77" fmla="*/ 801398 h 2174816"/>
                <a:gd name="connsiteX78" fmla="*/ 372724 w 1035556"/>
                <a:gd name="connsiteY78" fmla="*/ 833591 h 2174816"/>
                <a:gd name="connsiteX79" fmla="*/ 371006 w 1035556"/>
                <a:gd name="connsiteY79" fmla="*/ 832679 h 2174816"/>
                <a:gd name="connsiteX80" fmla="*/ 368757 w 1035556"/>
                <a:gd name="connsiteY80" fmla="*/ 848919 h 2174816"/>
                <a:gd name="connsiteX81" fmla="*/ 368756 w 1035556"/>
                <a:gd name="connsiteY81" fmla="*/ 848919 h 2174816"/>
                <a:gd name="connsiteX82" fmla="*/ 290800 w 1035556"/>
                <a:gd name="connsiteY82" fmla="*/ 886443 h 2174816"/>
                <a:gd name="connsiteX83" fmla="*/ 149972 w 1035556"/>
                <a:gd name="connsiteY83" fmla="*/ 837136 h 2174816"/>
                <a:gd name="connsiteX84" fmla="*/ 102862 w 1035556"/>
                <a:gd name="connsiteY84" fmla="*/ 932942 h 2174816"/>
                <a:gd name="connsiteX85" fmla="*/ 90358 w 1035556"/>
                <a:gd name="connsiteY85" fmla="*/ 950915 h 2174816"/>
                <a:gd name="connsiteX86" fmla="*/ 23 w 1035556"/>
                <a:gd name="connsiteY86" fmla="*/ 907149 h 2174816"/>
                <a:gd name="connsiteX87" fmla="*/ 23083 w 1035556"/>
                <a:gd name="connsiteY87" fmla="*/ 834189 h 2174816"/>
                <a:gd name="connsiteX88" fmla="*/ 34748 w 1035556"/>
                <a:gd name="connsiteY88" fmla="*/ 793531 h 2174816"/>
                <a:gd name="connsiteX89" fmla="*/ 14415 w 1035556"/>
                <a:gd name="connsiteY89" fmla="*/ 778605 h 2174816"/>
                <a:gd name="connsiteX90" fmla="*/ 5721 w 1035556"/>
                <a:gd name="connsiteY90" fmla="*/ 721813 h 2174816"/>
                <a:gd name="connsiteX91" fmla="*/ 59613 w 1035556"/>
                <a:gd name="connsiteY91" fmla="*/ 680958 h 2174816"/>
                <a:gd name="connsiteX92" fmla="*/ 66296 w 1035556"/>
                <a:gd name="connsiteY92" fmla="*/ 681883 h 2174816"/>
                <a:gd name="connsiteX93" fmla="*/ 87093 w 1035556"/>
                <a:gd name="connsiteY93" fmla="*/ 611583 h 2174816"/>
                <a:gd name="connsiteX94" fmla="*/ 109448 w 1035556"/>
                <a:gd name="connsiteY94" fmla="*/ 546913 h 2174816"/>
                <a:gd name="connsiteX95" fmla="*/ 208635 w 1035556"/>
                <a:gd name="connsiteY95" fmla="*/ 520465 h 2174816"/>
                <a:gd name="connsiteX96" fmla="*/ 247641 w 1035556"/>
                <a:gd name="connsiteY96" fmla="*/ 564505 h 2174816"/>
                <a:gd name="connsiteX97" fmla="*/ 259408 w 1035556"/>
                <a:gd name="connsiteY97" fmla="*/ 614579 h 2174816"/>
                <a:gd name="connsiteX98" fmla="*/ 204354 w 1035556"/>
                <a:gd name="connsiteY98" fmla="*/ 726540 h 2174816"/>
                <a:gd name="connsiteX99" fmla="*/ 261520 w 1035556"/>
                <a:gd name="connsiteY99" fmla="*/ 746555 h 2174816"/>
                <a:gd name="connsiteX100" fmla="*/ 267286 w 1035556"/>
                <a:gd name="connsiteY100" fmla="*/ 726155 h 2174816"/>
                <a:gd name="connsiteX101" fmla="*/ 312327 w 1035556"/>
                <a:gd name="connsiteY101" fmla="*/ 566820 h 2174816"/>
                <a:gd name="connsiteX102" fmla="*/ 419316 w 1035556"/>
                <a:gd name="connsiteY102" fmla="*/ 480463 h 2174816"/>
                <a:gd name="connsiteX103" fmla="*/ 710376 w 1035556"/>
                <a:gd name="connsiteY103" fmla="*/ 152056 h 2174816"/>
                <a:gd name="connsiteX104" fmla="*/ 718294 w 1035556"/>
                <a:gd name="connsiteY104" fmla="*/ 158575 h 2174816"/>
                <a:gd name="connsiteX105" fmla="*/ 765877 w 1035556"/>
                <a:gd name="connsiteY105" fmla="*/ 273203 h 2174816"/>
                <a:gd name="connsiteX106" fmla="*/ 603416 w 1035556"/>
                <a:gd name="connsiteY106" fmla="*/ 435314 h 2174816"/>
                <a:gd name="connsiteX107" fmla="*/ 453722 w 1035556"/>
                <a:gd name="connsiteY107" fmla="*/ 336304 h 2174816"/>
                <a:gd name="connsiteX108" fmla="*/ 445779 w 1035556"/>
                <a:gd name="connsiteY108" fmla="*/ 310772 h 2174816"/>
                <a:gd name="connsiteX109" fmla="*/ 710376 w 1035556"/>
                <a:gd name="connsiteY109" fmla="*/ 152056 h 2174816"/>
                <a:gd name="connsiteX110" fmla="*/ 715794 w 1035556"/>
                <a:gd name="connsiteY110" fmla="*/ 0 h 2174816"/>
                <a:gd name="connsiteX111" fmla="*/ 730041 w 1035556"/>
                <a:gd name="connsiteY111" fmla="*/ 23740 h 2174816"/>
                <a:gd name="connsiteX112" fmla="*/ 580580 w 1035556"/>
                <a:gd name="connsiteY112" fmla="*/ 113392 h 2174816"/>
                <a:gd name="connsiteX113" fmla="*/ 603417 w 1035556"/>
                <a:gd name="connsiteY113" fmla="*/ 111095 h 2174816"/>
                <a:gd name="connsiteX114" fmla="*/ 666654 w 1035556"/>
                <a:gd name="connsiteY114" fmla="*/ 123835 h 2174816"/>
                <a:gd name="connsiteX115" fmla="*/ 686071 w 1035556"/>
                <a:gd name="connsiteY115" fmla="*/ 134351 h 2174816"/>
                <a:gd name="connsiteX116" fmla="*/ 441735 w 1035556"/>
                <a:gd name="connsiteY116" fmla="*/ 280913 h 2174816"/>
                <a:gd name="connsiteX117" fmla="*/ 440956 w 1035556"/>
                <a:gd name="connsiteY117" fmla="*/ 273204 h 2174816"/>
                <a:gd name="connsiteX118" fmla="*/ 468701 w 1035556"/>
                <a:gd name="connsiteY118" fmla="*/ 182568 h 2174816"/>
                <a:gd name="connsiteX119" fmla="*/ 472092 w 1035556"/>
                <a:gd name="connsiteY119" fmla="*/ 178467 h 2174816"/>
                <a:gd name="connsiteX120" fmla="*/ 323195 w 1035556"/>
                <a:gd name="connsiteY120" fmla="*/ 267782 h 2174816"/>
                <a:gd name="connsiteX121" fmla="*/ 308948 w 1035556"/>
                <a:gd name="connsiteY121" fmla="*/ 244042 h 2174816"/>
                <a:gd name="connsiteX122" fmla="*/ 715794 w 1035556"/>
                <a:gd name="connsiteY122" fmla="*/ 0 h 2174816"/>
                <a:gd name="connsiteX0" fmla="*/ 110349 w 1035556"/>
                <a:gd name="connsiteY0" fmla="*/ 596124 h 2174816"/>
                <a:gd name="connsiteX1" fmla="*/ 23401 w 1035556"/>
                <a:gd name="connsiteY1" fmla="*/ 889493 h 2174816"/>
                <a:gd name="connsiteX2" fmla="*/ 27263 w 1035556"/>
                <a:gd name="connsiteY2" fmla="*/ 925772 h 2174816"/>
                <a:gd name="connsiteX3" fmla="*/ 72813 w 1035556"/>
                <a:gd name="connsiteY3" fmla="*/ 936442 h 2174816"/>
                <a:gd name="connsiteX4" fmla="*/ 88960 w 1035556"/>
                <a:gd name="connsiteY4" fmla="*/ 913084 h 2174816"/>
                <a:gd name="connsiteX5" fmla="*/ 178067 w 1035556"/>
                <a:gd name="connsiteY5" fmla="*/ 624105 h 2174816"/>
                <a:gd name="connsiteX6" fmla="*/ 110349 w 1035556"/>
                <a:gd name="connsiteY6" fmla="*/ 596124 h 2174816"/>
                <a:gd name="connsiteX7" fmla="*/ 175525 w 1035556"/>
                <a:gd name="connsiteY7" fmla="*/ 523930 h 2174816"/>
                <a:gd name="connsiteX8" fmla="*/ 141097 w 1035556"/>
                <a:gd name="connsiteY8" fmla="*/ 532122 h 2174816"/>
                <a:gd name="connsiteX9" fmla="*/ 124533 w 1035556"/>
                <a:gd name="connsiteY9" fmla="*/ 584448 h 2174816"/>
                <a:gd name="connsiteX10" fmla="*/ 161865 w 1035556"/>
                <a:gd name="connsiteY10" fmla="*/ 609514 h 2174816"/>
                <a:gd name="connsiteX11" fmla="*/ 191183 w 1035556"/>
                <a:gd name="connsiteY11" fmla="*/ 579678 h 2174816"/>
                <a:gd name="connsiteX12" fmla="*/ 151033 w 1035556"/>
                <a:gd name="connsiteY12" fmla="*/ 598464 h 2174816"/>
                <a:gd name="connsiteX13" fmla="*/ 138655 w 1035556"/>
                <a:gd name="connsiteY13" fmla="*/ 559266 h 2174816"/>
                <a:gd name="connsiteX14" fmla="*/ 178300 w 1035556"/>
                <a:gd name="connsiteY14" fmla="*/ 542399 h 2174816"/>
                <a:gd name="connsiteX15" fmla="*/ 207460 w 1035556"/>
                <a:gd name="connsiteY15" fmla="*/ 571109 h 2174816"/>
                <a:gd name="connsiteX16" fmla="*/ 194339 w 1035556"/>
                <a:gd name="connsiteY16" fmla="*/ 627758 h 2174816"/>
                <a:gd name="connsiteX17" fmla="*/ 141533 w 1035556"/>
                <a:gd name="connsiteY17" fmla="*/ 811275 h 2174816"/>
                <a:gd name="connsiteX18" fmla="*/ 238641 w 1035556"/>
                <a:gd name="connsiteY18" fmla="*/ 613864 h 2174816"/>
                <a:gd name="connsiteX19" fmla="*/ 239531 w 1035556"/>
                <a:gd name="connsiteY19" fmla="*/ 581655 h 2174816"/>
                <a:gd name="connsiteX20" fmla="*/ 211859 w 1035556"/>
                <a:gd name="connsiteY20" fmla="*/ 544505 h 2174816"/>
                <a:gd name="connsiteX21" fmla="*/ 175525 w 1035556"/>
                <a:gd name="connsiteY21" fmla="*/ 523930 h 2174816"/>
                <a:gd name="connsiteX22" fmla="*/ 419316 w 1035556"/>
                <a:gd name="connsiteY22" fmla="*/ 480463 h 2174816"/>
                <a:gd name="connsiteX23" fmla="*/ 605767 w 1035556"/>
                <a:gd name="connsiteY23" fmla="*/ 480463 h 2174816"/>
                <a:gd name="connsiteX24" fmla="*/ 789705 w 1035556"/>
                <a:gd name="connsiteY24" fmla="*/ 480463 h 2174816"/>
                <a:gd name="connsiteX25" fmla="*/ 896694 w 1035556"/>
                <a:gd name="connsiteY25" fmla="*/ 566820 h 2174816"/>
                <a:gd name="connsiteX26" fmla="*/ 941426 w 1035556"/>
                <a:gd name="connsiteY26" fmla="*/ 725060 h 2174816"/>
                <a:gd name="connsiteX27" fmla="*/ 993274 w 1035556"/>
                <a:gd name="connsiteY27" fmla="*/ 908473 h 2174816"/>
                <a:gd name="connsiteX28" fmla="*/ 1024782 w 1035556"/>
                <a:gd name="connsiteY28" fmla="*/ 1019936 h 2174816"/>
                <a:gd name="connsiteX29" fmla="*/ 1031100 w 1035556"/>
                <a:gd name="connsiteY29" fmla="*/ 1043366 h 2174816"/>
                <a:gd name="connsiteX30" fmla="*/ 1033383 w 1035556"/>
                <a:gd name="connsiteY30" fmla="*/ 1051836 h 2174816"/>
                <a:gd name="connsiteX31" fmla="*/ 1033384 w 1035556"/>
                <a:gd name="connsiteY31" fmla="*/ 1051837 h 2174816"/>
                <a:gd name="connsiteX32" fmla="*/ 979859 w 1035556"/>
                <a:gd name="connsiteY32" fmla="*/ 1143219 h 2174816"/>
                <a:gd name="connsiteX33" fmla="*/ 890679 w 1035556"/>
                <a:gd name="connsiteY33" fmla="*/ 1051124 h 2174816"/>
                <a:gd name="connsiteX34" fmla="*/ 890638 w 1035556"/>
                <a:gd name="connsiteY34" fmla="*/ 1050973 h 2174816"/>
                <a:gd name="connsiteX35" fmla="*/ 828176 w 1035556"/>
                <a:gd name="connsiteY35" fmla="*/ 801079 h 2174816"/>
                <a:gd name="connsiteX36" fmla="*/ 828167 w 1035556"/>
                <a:gd name="connsiteY36" fmla="*/ 801040 h 2174816"/>
                <a:gd name="connsiteX37" fmla="*/ 800229 w 1035556"/>
                <a:gd name="connsiteY37" fmla="*/ 698593 h 2174816"/>
                <a:gd name="connsiteX38" fmla="*/ 794155 w 1035556"/>
                <a:gd name="connsiteY38" fmla="*/ 689811 h 2174816"/>
                <a:gd name="connsiteX39" fmla="*/ 761676 w 1035556"/>
                <a:gd name="connsiteY39" fmla="*/ 834798 h 2174816"/>
                <a:gd name="connsiteX40" fmla="*/ 818670 w 1035556"/>
                <a:gd name="connsiteY40" fmla="*/ 1021664 h 2174816"/>
                <a:gd name="connsiteX41" fmla="*/ 828984 w 1035556"/>
                <a:gd name="connsiteY41" fmla="*/ 1083462 h 2174816"/>
                <a:gd name="connsiteX42" fmla="*/ 829681 w 1035556"/>
                <a:gd name="connsiteY42" fmla="*/ 1106595 h 2174816"/>
                <a:gd name="connsiteX43" fmla="*/ 830616 w 1035556"/>
                <a:gd name="connsiteY43" fmla="*/ 1137674 h 2174816"/>
                <a:gd name="connsiteX44" fmla="*/ 830877 w 1035556"/>
                <a:gd name="connsiteY44" fmla="*/ 1146340 h 2174816"/>
                <a:gd name="connsiteX45" fmla="*/ 830932 w 1035556"/>
                <a:gd name="connsiteY45" fmla="*/ 1148163 h 2174816"/>
                <a:gd name="connsiteX46" fmla="*/ 817194 w 1035556"/>
                <a:gd name="connsiteY46" fmla="*/ 1283513 h 2174816"/>
                <a:gd name="connsiteX47" fmla="*/ 806317 w 1035556"/>
                <a:gd name="connsiteY47" fmla="*/ 1498742 h 2174816"/>
                <a:gd name="connsiteX48" fmla="*/ 806316 w 1035556"/>
                <a:gd name="connsiteY48" fmla="*/ 2095278 h 2174816"/>
                <a:gd name="connsiteX49" fmla="*/ 797602 w 1035556"/>
                <a:gd name="connsiteY49" fmla="*/ 2122033 h 2174816"/>
                <a:gd name="connsiteX50" fmla="*/ 717970 w 1035556"/>
                <a:gd name="connsiteY50" fmla="*/ 2174816 h 2174816"/>
                <a:gd name="connsiteX51" fmla="*/ 638339 w 1035556"/>
                <a:gd name="connsiteY51" fmla="*/ 2122033 h 2174816"/>
                <a:gd name="connsiteX52" fmla="*/ 632937 w 1035556"/>
                <a:gd name="connsiteY52" fmla="*/ 2095278 h 2174816"/>
                <a:gd name="connsiteX53" fmla="*/ 632193 w 1035556"/>
                <a:gd name="connsiteY53" fmla="*/ 2095278 h 2174816"/>
                <a:gd name="connsiteX54" fmla="*/ 633708 w 1035556"/>
                <a:gd name="connsiteY54" fmla="*/ 1500955 h 2174816"/>
                <a:gd name="connsiteX55" fmla="*/ 614352 w 1035556"/>
                <a:gd name="connsiteY55" fmla="*/ 1263598 h 2174816"/>
                <a:gd name="connsiteX56" fmla="*/ 605456 w 1035556"/>
                <a:gd name="connsiteY56" fmla="*/ 1219068 h 2174816"/>
                <a:gd name="connsiteX57" fmla="*/ 594668 w 1035556"/>
                <a:gd name="connsiteY57" fmla="*/ 1263598 h 2174816"/>
                <a:gd name="connsiteX58" fmla="*/ 577694 w 1035556"/>
                <a:gd name="connsiteY58" fmla="*/ 1500955 h 2174816"/>
                <a:gd name="connsiteX59" fmla="*/ 576829 w 1035556"/>
                <a:gd name="connsiteY59" fmla="*/ 2095278 h 2174816"/>
                <a:gd name="connsiteX60" fmla="*/ 574402 w 1035556"/>
                <a:gd name="connsiteY60" fmla="*/ 2095278 h 2174816"/>
                <a:gd name="connsiteX61" fmla="*/ 569001 w 1035556"/>
                <a:gd name="connsiteY61" fmla="*/ 2122033 h 2174816"/>
                <a:gd name="connsiteX62" fmla="*/ 489369 w 1035556"/>
                <a:gd name="connsiteY62" fmla="*/ 2174816 h 2174816"/>
                <a:gd name="connsiteX63" fmla="*/ 409738 w 1035556"/>
                <a:gd name="connsiteY63" fmla="*/ 2122033 h 2174816"/>
                <a:gd name="connsiteX64" fmla="*/ 404336 w 1035556"/>
                <a:gd name="connsiteY64" fmla="*/ 2095278 h 2174816"/>
                <a:gd name="connsiteX65" fmla="*/ 402705 w 1035556"/>
                <a:gd name="connsiteY65" fmla="*/ 2095278 h 2174816"/>
                <a:gd name="connsiteX66" fmla="*/ 402704 w 1035556"/>
                <a:gd name="connsiteY66" fmla="*/ 1498742 h 2174816"/>
                <a:gd name="connsiteX67" fmla="*/ 391827 w 1035556"/>
                <a:gd name="connsiteY67" fmla="*/ 1283513 h 2174816"/>
                <a:gd name="connsiteX68" fmla="*/ 378089 w 1035556"/>
                <a:gd name="connsiteY68" fmla="*/ 1148163 h 2174816"/>
                <a:gd name="connsiteX69" fmla="*/ 379340 w 1035556"/>
                <a:gd name="connsiteY69" fmla="*/ 1106595 h 2174816"/>
                <a:gd name="connsiteX70" fmla="*/ 379341 w 1035556"/>
                <a:gd name="connsiteY70" fmla="*/ 1106595 h 2174816"/>
                <a:gd name="connsiteX71" fmla="*/ 380037 w 1035556"/>
                <a:gd name="connsiteY71" fmla="*/ 1083462 h 2174816"/>
                <a:gd name="connsiteX72" fmla="*/ 390352 w 1035556"/>
                <a:gd name="connsiteY72" fmla="*/ 1021664 h 2174816"/>
                <a:gd name="connsiteX73" fmla="*/ 447345 w 1035556"/>
                <a:gd name="connsiteY73" fmla="*/ 834798 h 2174816"/>
                <a:gd name="connsiteX74" fmla="*/ 414867 w 1035556"/>
                <a:gd name="connsiteY74" fmla="*/ 689811 h 2174816"/>
                <a:gd name="connsiteX75" fmla="*/ 408792 w 1035556"/>
                <a:gd name="connsiteY75" fmla="*/ 698593 h 2174816"/>
                <a:gd name="connsiteX76" fmla="*/ 380855 w 1035556"/>
                <a:gd name="connsiteY76" fmla="*/ 801040 h 2174816"/>
                <a:gd name="connsiteX77" fmla="*/ 380771 w 1035556"/>
                <a:gd name="connsiteY77" fmla="*/ 801398 h 2174816"/>
                <a:gd name="connsiteX78" fmla="*/ 372724 w 1035556"/>
                <a:gd name="connsiteY78" fmla="*/ 833591 h 2174816"/>
                <a:gd name="connsiteX79" fmla="*/ 371006 w 1035556"/>
                <a:gd name="connsiteY79" fmla="*/ 832679 h 2174816"/>
                <a:gd name="connsiteX80" fmla="*/ 368757 w 1035556"/>
                <a:gd name="connsiteY80" fmla="*/ 848919 h 2174816"/>
                <a:gd name="connsiteX81" fmla="*/ 368756 w 1035556"/>
                <a:gd name="connsiteY81" fmla="*/ 848919 h 2174816"/>
                <a:gd name="connsiteX82" fmla="*/ 290800 w 1035556"/>
                <a:gd name="connsiteY82" fmla="*/ 886443 h 2174816"/>
                <a:gd name="connsiteX83" fmla="*/ 149972 w 1035556"/>
                <a:gd name="connsiteY83" fmla="*/ 837136 h 2174816"/>
                <a:gd name="connsiteX84" fmla="*/ 102862 w 1035556"/>
                <a:gd name="connsiteY84" fmla="*/ 932942 h 2174816"/>
                <a:gd name="connsiteX85" fmla="*/ 90358 w 1035556"/>
                <a:gd name="connsiteY85" fmla="*/ 950915 h 2174816"/>
                <a:gd name="connsiteX86" fmla="*/ 23 w 1035556"/>
                <a:gd name="connsiteY86" fmla="*/ 907149 h 2174816"/>
                <a:gd name="connsiteX87" fmla="*/ 23083 w 1035556"/>
                <a:gd name="connsiteY87" fmla="*/ 834189 h 2174816"/>
                <a:gd name="connsiteX88" fmla="*/ 34748 w 1035556"/>
                <a:gd name="connsiteY88" fmla="*/ 793531 h 2174816"/>
                <a:gd name="connsiteX89" fmla="*/ 14415 w 1035556"/>
                <a:gd name="connsiteY89" fmla="*/ 778605 h 2174816"/>
                <a:gd name="connsiteX90" fmla="*/ 5721 w 1035556"/>
                <a:gd name="connsiteY90" fmla="*/ 721813 h 2174816"/>
                <a:gd name="connsiteX91" fmla="*/ 59613 w 1035556"/>
                <a:gd name="connsiteY91" fmla="*/ 680958 h 2174816"/>
                <a:gd name="connsiteX92" fmla="*/ 66296 w 1035556"/>
                <a:gd name="connsiteY92" fmla="*/ 681883 h 2174816"/>
                <a:gd name="connsiteX93" fmla="*/ 87093 w 1035556"/>
                <a:gd name="connsiteY93" fmla="*/ 611583 h 2174816"/>
                <a:gd name="connsiteX94" fmla="*/ 109448 w 1035556"/>
                <a:gd name="connsiteY94" fmla="*/ 546913 h 2174816"/>
                <a:gd name="connsiteX95" fmla="*/ 208635 w 1035556"/>
                <a:gd name="connsiteY95" fmla="*/ 520465 h 2174816"/>
                <a:gd name="connsiteX96" fmla="*/ 247641 w 1035556"/>
                <a:gd name="connsiteY96" fmla="*/ 564505 h 2174816"/>
                <a:gd name="connsiteX97" fmla="*/ 259408 w 1035556"/>
                <a:gd name="connsiteY97" fmla="*/ 614579 h 2174816"/>
                <a:gd name="connsiteX98" fmla="*/ 204354 w 1035556"/>
                <a:gd name="connsiteY98" fmla="*/ 726540 h 2174816"/>
                <a:gd name="connsiteX99" fmla="*/ 261520 w 1035556"/>
                <a:gd name="connsiteY99" fmla="*/ 746555 h 2174816"/>
                <a:gd name="connsiteX100" fmla="*/ 267286 w 1035556"/>
                <a:gd name="connsiteY100" fmla="*/ 726155 h 2174816"/>
                <a:gd name="connsiteX101" fmla="*/ 312327 w 1035556"/>
                <a:gd name="connsiteY101" fmla="*/ 566820 h 2174816"/>
                <a:gd name="connsiteX102" fmla="*/ 419316 w 1035556"/>
                <a:gd name="connsiteY102" fmla="*/ 480463 h 2174816"/>
                <a:gd name="connsiteX103" fmla="*/ 710376 w 1035556"/>
                <a:gd name="connsiteY103" fmla="*/ 152056 h 2174816"/>
                <a:gd name="connsiteX104" fmla="*/ 718294 w 1035556"/>
                <a:gd name="connsiteY104" fmla="*/ 158575 h 2174816"/>
                <a:gd name="connsiteX105" fmla="*/ 765877 w 1035556"/>
                <a:gd name="connsiteY105" fmla="*/ 273203 h 2174816"/>
                <a:gd name="connsiteX106" fmla="*/ 603416 w 1035556"/>
                <a:gd name="connsiteY106" fmla="*/ 435314 h 2174816"/>
                <a:gd name="connsiteX107" fmla="*/ 453722 w 1035556"/>
                <a:gd name="connsiteY107" fmla="*/ 336304 h 2174816"/>
                <a:gd name="connsiteX108" fmla="*/ 445779 w 1035556"/>
                <a:gd name="connsiteY108" fmla="*/ 310772 h 2174816"/>
                <a:gd name="connsiteX109" fmla="*/ 710376 w 1035556"/>
                <a:gd name="connsiteY109" fmla="*/ 152056 h 2174816"/>
                <a:gd name="connsiteX110" fmla="*/ 715794 w 1035556"/>
                <a:gd name="connsiteY110" fmla="*/ 0 h 2174816"/>
                <a:gd name="connsiteX111" fmla="*/ 730041 w 1035556"/>
                <a:gd name="connsiteY111" fmla="*/ 23740 h 2174816"/>
                <a:gd name="connsiteX112" fmla="*/ 580580 w 1035556"/>
                <a:gd name="connsiteY112" fmla="*/ 113392 h 2174816"/>
                <a:gd name="connsiteX113" fmla="*/ 603417 w 1035556"/>
                <a:gd name="connsiteY113" fmla="*/ 111095 h 2174816"/>
                <a:gd name="connsiteX114" fmla="*/ 666654 w 1035556"/>
                <a:gd name="connsiteY114" fmla="*/ 123835 h 2174816"/>
                <a:gd name="connsiteX115" fmla="*/ 686071 w 1035556"/>
                <a:gd name="connsiteY115" fmla="*/ 134351 h 2174816"/>
                <a:gd name="connsiteX116" fmla="*/ 441735 w 1035556"/>
                <a:gd name="connsiteY116" fmla="*/ 280913 h 2174816"/>
                <a:gd name="connsiteX117" fmla="*/ 440956 w 1035556"/>
                <a:gd name="connsiteY117" fmla="*/ 273204 h 2174816"/>
                <a:gd name="connsiteX118" fmla="*/ 468701 w 1035556"/>
                <a:gd name="connsiteY118" fmla="*/ 182568 h 2174816"/>
                <a:gd name="connsiteX119" fmla="*/ 472092 w 1035556"/>
                <a:gd name="connsiteY119" fmla="*/ 178467 h 2174816"/>
                <a:gd name="connsiteX120" fmla="*/ 323195 w 1035556"/>
                <a:gd name="connsiteY120" fmla="*/ 267782 h 2174816"/>
                <a:gd name="connsiteX121" fmla="*/ 308948 w 1035556"/>
                <a:gd name="connsiteY121" fmla="*/ 244042 h 2174816"/>
                <a:gd name="connsiteX122" fmla="*/ 715794 w 1035556"/>
                <a:gd name="connsiteY122" fmla="*/ 0 h 2174816"/>
                <a:gd name="connsiteX0" fmla="*/ 110349 w 1035556"/>
                <a:gd name="connsiteY0" fmla="*/ 596124 h 2174816"/>
                <a:gd name="connsiteX1" fmla="*/ 23401 w 1035556"/>
                <a:gd name="connsiteY1" fmla="*/ 889493 h 2174816"/>
                <a:gd name="connsiteX2" fmla="*/ 27263 w 1035556"/>
                <a:gd name="connsiteY2" fmla="*/ 925772 h 2174816"/>
                <a:gd name="connsiteX3" fmla="*/ 72813 w 1035556"/>
                <a:gd name="connsiteY3" fmla="*/ 936442 h 2174816"/>
                <a:gd name="connsiteX4" fmla="*/ 88960 w 1035556"/>
                <a:gd name="connsiteY4" fmla="*/ 913084 h 2174816"/>
                <a:gd name="connsiteX5" fmla="*/ 178067 w 1035556"/>
                <a:gd name="connsiteY5" fmla="*/ 624105 h 2174816"/>
                <a:gd name="connsiteX6" fmla="*/ 110349 w 1035556"/>
                <a:gd name="connsiteY6" fmla="*/ 596124 h 2174816"/>
                <a:gd name="connsiteX7" fmla="*/ 175525 w 1035556"/>
                <a:gd name="connsiteY7" fmla="*/ 523930 h 2174816"/>
                <a:gd name="connsiteX8" fmla="*/ 141097 w 1035556"/>
                <a:gd name="connsiteY8" fmla="*/ 532122 h 2174816"/>
                <a:gd name="connsiteX9" fmla="*/ 124533 w 1035556"/>
                <a:gd name="connsiteY9" fmla="*/ 584448 h 2174816"/>
                <a:gd name="connsiteX10" fmla="*/ 161865 w 1035556"/>
                <a:gd name="connsiteY10" fmla="*/ 609514 h 2174816"/>
                <a:gd name="connsiteX11" fmla="*/ 191183 w 1035556"/>
                <a:gd name="connsiteY11" fmla="*/ 579678 h 2174816"/>
                <a:gd name="connsiteX12" fmla="*/ 151033 w 1035556"/>
                <a:gd name="connsiteY12" fmla="*/ 598464 h 2174816"/>
                <a:gd name="connsiteX13" fmla="*/ 138655 w 1035556"/>
                <a:gd name="connsiteY13" fmla="*/ 559266 h 2174816"/>
                <a:gd name="connsiteX14" fmla="*/ 178300 w 1035556"/>
                <a:gd name="connsiteY14" fmla="*/ 542399 h 2174816"/>
                <a:gd name="connsiteX15" fmla="*/ 207460 w 1035556"/>
                <a:gd name="connsiteY15" fmla="*/ 571109 h 2174816"/>
                <a:gd name="connsiteX16" fmla="*/ 194339 w 1035556"/>
                <a:gd name="connsiteY16" fmla="*/ 627758 h 2174816"/>
                <a:gd name="connsiteX17" fmla="*/ 141533 w 1035556"/>
                <a:gd name="connsiteY17" fmla="*/ 811275 h 2174816"/>
                <a:gd name="connsiteX18" fmla="*/ 238641 w 1035556"/>
                <a:gd name="connsiteY18" fmla="*/ 613864 h 2174816"/>
                <a:gd name="connsiteX19" fmla="*/ 239531 w 1035556"/>
                <a:gd name="connsiteY19" fmla="*/ 581655 h 2174816"/>
                <a:gd name="connsiteX20" fmla="*/ 211859 w 1035556"/>
                <a:gd name="connsiteY20" fmla="*/ 544505 h 2174816"/>
                <a:gd name="connsiteX21" fmla="*/ 175525 w 1035556"/>
                <a:gd name="connsiteY21" fmla="*/ 523930 h 2174816"/>
                <a:gd name="connsiteX22" fmla="*/ 419316 w 1035556"/>
                <a:gd name="connsiteY22" fmla="*/ 480463 h 2174816"/>
                <a:gd name="connsiteX23" fmla="*/ 605767 w 1035556"/>
                <a:gd name="connsiteY23" fmla="*/ 480463 h 2174816"/>
                <a:gd name="connsiteX24" fmla="*/ 789705 w 1035556"/>
                <a:gd name="connsiteY24" fmla="*/ 480463 h 2174816"/>
                <a:gd name="connsiteX25" fmla="*/ 896694 w 1035556"/>
                <a:gd name="connsiteY25" fmla="*/ 566820 h 2174816"/>
                <a:gd name="connsiteX26" fmla="*/ 941426 w 1035556"/>
                <a:gd name="connsiteY26" fmla="*/ 725060 h 2174816"/>
                <a:gd name="connsiteX27" fmla="*/ 993274 w 1035556"/>
                <a:gd name="connsiteY27" fmla="*/ 908473 h 2174816"/>
                <a:gd name="connsiteX28" fmla="*/ 1024782 w 1035556"/>
                <a:gd name="connsiteY28" fmla="*/ 1019936 h 2174816"/>
                <a:gd name="connsiteX29" fmla="*/ 1031100 w 1035556"/>
                <a:gd name="connsiteY29" fmla="*/ 1043366 h 2174816"/>
                <a:gd name="connsiteX30" fmla="*/ 1033383 w 1035556"/>
                <a:gd name="connsiteY30" fmla="*/ 1051836 h 2174816"/>
                <a:gd name="connsiteX31" fmla="*/ 1033384 w 1035556"/>
                <a:gd name="connsiteY31" fmla="*/ 1051837 h 2174816"/>
                <a:gd name="connsiteX32" fmla="*/ 979859 w 1035556"/>
                <a:gd name="connsiteY32" fmla="*/ 1143219 h 2174816"/>
                <a:gd name="connsiteX33" fmla="*/ 890679 w 1035556"/>
                <a:gd name="connsiteY33" fmla="*/ 1051124 h 2174816"/>
                <a:gd name="connsiteX34" fmla="*/ 890638 w 1035556"/>
                <a:gd name="connsiteY34" fmla="*/ 1050973 h 2174816"/>
                <a:gd name="connsiteX35" fmla="*/ 828176 w 1035556"/>
                <a:gd name="connsiteY35" fmla="*/ 801079 h 2174816"/>
                <a:gd name="connsiteX36" fmla="*/ 828167 w 1035556"/>
                <a:gd name="connsiteY36" fmla="*/ 801040 h 2174816"/>
                <a:gd name="connsiteX37" fmla="*/ 800229 w 1035556"/>
                <a:gd name="connsiteY37" fmla="*/ 698593 h 2174816"/>
                <a:gd name="connsiteX38" fmla="*/ 794155 w 1035556"/>
                <a:gd name="connsiteY38" fmla="*/ 689811 h 2174816"/>
                <a:gd name="connsiteX39" fmla="*/ 761676 w 1035556"/>
                <a:gd name="connsiteY39" fmla="*/ 834798 h 2174816"/>
                <a:gd name="connsiteX40" fmla="*/ 818670 w 1035556"/>
                <a:gd name="connsiteY40" fmla="*/ 1021664 h 2174816"/>
                <a:gd name="connsiteX41" fmla="*/ 828984 w 1035556"/>
                <a:gd name="connsiteY41" fmla="*/ 1083462 h 2174816"/>
                <a:gd name="connsiteX42" fmla="*/ 829681 w 1035556"/>
                <a:gd name="connsiteY42" fmla="*/ 1106595 h 2174816"/>
                <a:gd name="connsiteX43" fmla="*/ 830616 w 1035556"/>
                <a:gd name="connsiteY43" fmla="*/ 1137674 h 2174816"/>
                <a:gd name="connsiteX44" fmla="*/ 830877 w 1035556"/>
                <a:gd name="connsiteY44" fmla="*/ 1146340 h 2174816"/>
                <a:gd name="connsiteX45" fmla="*/ 830932 w 1035556"/>
                <a:gd name="connsiteY45" fmla="*/ 1148163 h 2174816"/>
                <a:gd name="connsiteX46" fmla="*/ 817194 w 1035556"/>
                <a:gd name="connsiteY46" fmla="*/ 1283513 h 2174816"/>
                <a:gd name="connsiteX47" fmla="*/ 806317 w 1035556"/>
                <a:gd name="connsiteY47" fmla="*/ 1498742 h 2174816"/>
                <a:gd name="connsiteX48" fmla="*/ 806316 w 1035556"/>
                <a:gd name="connsiteY48" fmla="*/ 2095278 h 2174816"/>
                <a:gd name="connsiteX49" fmla="*/ 797602 w 1035556"/>
                <a:gd name="connsiteY49" fmla="*/ 2122033 h 2174816"/>
                <a:gd name="connsiteX50" fmla="*/ 717970 w 1035556"/>
                <a:gd name="connsiteY50" fmla="*/ 2174816 h 2174816"/>
                <a:gd name="connsiteX51" fmla="*/ 638339 w 1035556"/>
                <a:gd name="connsiteY51" fmla="*/ 2122033 h 2174816"/>
                <a:gd name="connsiteX52" fmla="*/ 632937 w 1035556"/>
                <a:gd name="connsiteY52" fmla="*/ 2095278 h 2174816"/>
                <a:gd name="connsiteX53" fmla="*/ 632193 w 1035556"/>
                <a:gd name="connsiteY53" fmla="*/ 2095278 h 2174816"/>
                <a:gd name="connsiteX54" fmla="*/ 633708 w 1035556"/>
                <a:gd name="connsiteY54" fmla="*/ 1500955 h 2174816"/>
                <a:gd name="connsiteX55" fmla="*/ 614352 w 1035556"/>
                <a:gd name="connsiteY55" fmla="*/ 1263598 h 2174816"/>
                <a:gd name="connsiteX56" fmla="*/ 605456 w 1035556"/>
                <a:gd name="connsiteY56" fmla="*/ 1219068 h 2174816"/>
                <a:gd name="connsiteX57" fmla="*/ 594668 w 1035556"/>
                <a:gd name="connsiteY57" fmla="*/ 1263598 h 2174816"/>
                <a:gd name="connsiteX58" fmla="*/ 577694 w 1035556"/>
                <a:gd name="connsiteY58" fmla="*/ 1500955 h 2174816"/>
                <a:gd name="connsiteX59" fmla="*/ 576829 w 1035556"/>
                <a:gd name="connsiteY59" fmla="*/ 2095278 h 2174816"/>
                <a:gd name="connsiteX60" fmla="*/ 574402 w 1035556"/>
                <a:gd name="connsiteY60" fmla="*/ 2095278 h 2174816"/>
                <a:gd name="connsiteX61" fmla="*/ 569001 w 1035556"/>
                <a:gd name="connsiteY61" fmla="*/ 2122033 h 2174816"/>
                <a:gd name="connsiteX62" fmla="*/ 489369 w 1035556"/>
                <a:gd name="connsiteY62" fmla="*/ 2174816 h 2174816"/>
                <a:gd name="connsiteX63" fmla="*/ 409738 w 1035556"/>
                <a:gd name="connsiteY63" fmla="*/ 2122033 h 2174816"/>
                <a:gd name="connsiteX64" fmla="*/ 404336 w 1035556"/>
                <a:gd name="connsiteY64" fmla="*/ 2095278 h 2174816"/>
                <a:gd name="connsiteX65" fmla="*/ 402705 w 1035556"/>
                <a:gd name="connsiteY65" fmla="*/ 2095278 h 2174816"/>
                <a:gd name="connsiteX66" fmla="*/ 402704 w 1035556"/>
                <a:gd name="connsiteY66" fmla="*/ 1498742 h 2174816"/>
                <a:gd name="connsiteX67" fmla="*/ 391827 w 1035556"/>
                <a:gd name="connsiteY67" fmla="*/ 1283513 h 2174816"/>
                <a:gd name="connsiteX68" fmla="*/ 378089 w 1035556"/>
                <a:gd name="connsiteY68" fmla="*/ 1148163 h 2174816"/>
                <a:gd name="connsiteX69" fmla="*/ 379340 w 1035556"/>
                <a:gd name="connsiteY69" fmla="*/ 1106595 h 2174816"/>
                <a:gd name="connsiteX70" fmla="*/ 379341 w 1035556"/>
                <a:gd name="connsiteY70" fmla="*/ 1106595 h 2174816"/>
                <a:gd name="connsiteX71" fmla="*/ 380037 w 1035556"/>
                <a:gd name="connsiteY71" fmla="*/ 1083462 h 2174816"/>
                <a:gd name="connsiteX72" fmla="*/ 390352 w 1035556"/>
                <a:gd name="connsiteY72" fmla="*/ 1021664 h 2174816"/>
                <a:gd name="connsiteX73" fmla="*/ 447345 w 1035556"/>
                <a:gd name="connsiteY73" fmla="*/ 834798 h 2174816"/>
                <a:gd name="connsiteX74" fmla="*/ 414867 w 1035556"/>
                <a:gd name="connsiteY74" fmla="*/ 689811 h 2174816"/>
                <a:gd name="connsiteX75" fmla="*/ 408792 w 1035556"/>
                <a:gd name="connsiteY75" fmla="*/ 698593 h 2174816"/>
                <a:gd name="connsiteX76" fmla="*/ 380855 w 1035556"/>
                <a:gd name="connsiteY76" fmla="*/ 801040 h 2174816"/>
                <a:gd name="connsiteX77" fmla="*/ 380771 w 1035556"/>
                <a:gd name="connsiteY77" fmla="*/ 801398 h 2174816"/>
                <a:gd name="connsiteX78" fmla="*/ 372724 w 1035556"/>
                <a:gd name="connsiteY78" fmla="*/ 833591 h 2174816"/>
                <a:gd name="connsiteX79" fmla="*/ 371006 w 1035556"/>
                <a:gd name="connsiteY79" fmla="*/ 832679 h 2174816"/>
                <a:gd name="connsiteX80" fmla="*/ 368757 w 1035556"/>
                <a:gd name="connsiteY80" fmla="*/ 848919 h 2174816"/>
                <a:gd name="connsiteX81" fmla="*/ 368756 w 1035556"/>
                <a:gd name="connsiteY81" fmla="*/ 848919 h 2174816"/>
                <a:gd name="connsiteX82" fmla="*/ 290800 w 1035556"/>
                <a:gd name="connsiteY82" fmla="*/ 886443 h 2174816"/>
                <a:gd name="connsiteX83" fmla="*/ 149972 w 1035556"/>
                <a:gd name="connsiteY83" fmla="*/ 837136 h 2174816"/>
                <a:gd name="connsiteX84" fmla="*/ 102862 w 1035556"/>
                <a:gd name="connsiteY84" fmla="*/ 932942 h 2174816"/>
                <a:gd name="connsiteX85" fmla="*/ 90358 w 1035556"/>
                <a:gd name="connsiteY85" fmla="*/ 950915 h 2174816"/>
                <a:gd name="connsiteX86" fmla="*/ 23 w 1035556"/>
                <a:gd name="connsiteY86" fmla="*/ 907149 h 2174816"/>
                <a:gd name="connsiteX87" fmla="*/ 23083 w 1035556"/>
                <a:gd name="connsiteY87" fmla="*/ 834189 h 2174816"/>
                <a:gd name="connsiteX88" fmla="*/ 34748 w 1035556"/>
                <a:gd name="connsiteY88" fmla="*/ 793531 h 2174816"/>
                <a:gd name="connsiteX89" fmla="*/ 14415 w 1035556"/>
                <a:gd name="connsiteY89" fmla="*/ 778605 h 2174816"/>
                <a:gd name="connsiteX90" fmla="*/ 5721 w 1035556"/>
                <a:gd name="connsiteY90" fmla="*/ 721813 h 2174816"/>
                <a:gd name="connsiteX91" fmla="*/ 66296 w 1035556"/>
                <a:gd name="connsiteY91" fmla="*/ 681883 h 2174816"/>
                <a:gd name="connsiteX92" fmla="*/ 87093 w 1035556"/>
                <a:gd name="connsiteY92" fmla="*/ 611583 h 2174816"/>
                <a:gd name="connsiteX93" fmla="*/ 109448 w 1035556"/>
                <a:gd name="connsiteY93" fmla="*/ 546913 h 2174816"/>
                <a:gd name="connsiteX94" fmla="*/ 208635 w 1035556"/>
                <a:gd name="connsiteY94" fmla="*/ 520465 h 2174816"/>
                <a:gd name="connsiteX95" fmla="*/ 247641 w 1035556"/>
                <a:gd name="connsiteY95" fmla="*/ 564505 h 2174816"/>
                <a:gd name="connsiteX96" fmla="*/ 259408 w 1035556"/>
                <a:gd name="connsiteY96" fmla="*/ 614579 h 2174816"/>
                <a:gd name="connsiteX97" fmla="*/ 204354 w 1035556"/>
                <a:gd name="connsiteY97" fmla="*/ 726540 h 2174816"/>
                <a:gd name="connsiteX98" fmla="*/ 261520 w 1035556"/>
                <a:gd name="connsiteY98" fmla="*/ 746555 h 2174816"/>
                <a:gd name="connsiteX99" fmla="*/ 267286 w 1035556"/>
                <a:gd name="connsiteY99" fmla="*/ 726155 h 2174816"/>
                <a:gd name="connsiteX100" fmla="*/ 312327 w 1035556"/>
                <a:gd name="connsiteY100" fmla="*/ 566820 h 2174816"/>
                <a:gd name="connsiteX101" fmla="*/ 419316 w 1035556"/>
                <a:gd name="connsiteY101" fmla="*/ 480463 h 2174816"/>
                <a:gd name="connsiteX102" fmla="*/ 710376 w 1035556"/>
                <a:gd name="connsiteY102" fmla="*/ 152056 h 2174816"/>
                <a:gd name="connsiteX103" fmla="*/ 718294 w 1035556"/>
                <a:gd name="connsiteY103" fmla="*/ 158575 h 2174816"/>
                <a:gd name="connsiteX104" fmla="*/ 765877 w 1035556"/>
                <a:gd name="connsiteY104" fmla="*/ 273203 h 2174816"/>
                <a:gd name="connsiteX105" fmla="*/ 603416 w 1035556"/>
                <a:gd name="connsiteY105" fmla="*/ 435314 h 2174816"/>
                <a:gd name="connsiteX106" fmla="*/ 453722 w 1035556"/>
                <a:gd name="connsiteY106" fmla="*/ 336304 h 2174816"/>
                <a:gd name="connsiteX107" fmla="*/ 445779 w 1035556"/>
                <a:gd name="connsiteY107" fmla="*/ 310772 h 2174816"/>
                <a:gd name="connsiteX108" fmla="*/ 710376 w 1035556"/>
                <a:gd name="connsiteY108" fmla="*/ 152056 h 2174816"/>
                <a:gd name="connsiteX109" fmla="*/ 715794 w 1035556"/>
                <a:gd name="connsiteY109" fmla="*/ 0 h 2174816"/>
                <a:gd name="connsiteX110" fmla="*/ 730041 w 1035556"/>
                <a:gd name="connsiteY110" fmla="*/ 23740 h 2174816"/>
                <a:gd name="connsiteX111" fmla="*/ 580580 w 1035556"/>
                <a:gd name="connsiteY111" fmla="*/ 113392 h 2174816"/>
                <a:gd name="connsiteX112" fmla="*/ 603417 w 1035556"/>
                <a:gd name="connsiteY112" fmla="*/ 111095 h 2174816"/>
                <a:gd name="connsiteX113" fmla="*/ 666654 w 1035556"/>
                <a:gd name="connsiteY113" fmla="*/ 123835 h 2174816"/>
                <a:gd name="connsiteX114" fmla="*/ 686071 w 1035556"/>
                <a:gd name="connsiteY114" fmla="*/ 134351 h 2174816"/>
                <a:gd name="connsiteX115" fmla="*/ 441735 w 1035556"/>
                <a:gd name="connsiteY115" fmla="*/ 280913 h 2174816"/>
                <a:gd name="connsiteX116" fmla="*/ 440956 w 1035556"/>
                <a:gd name="connsiteY116" fmla="*/ 273204 h 2174816"/>
                <a:gd name="connsiteX117" fmla="*/ 468701 w 1035556"/>
                <a:gd name="connsiteY117" fmla="*/ 182568 h 2174816"/>
                <a:gd name="connsiteX118" fmla="*/ 472092 w 1035556"/>
                <a:gd name="connsiteY118" fmla="*/ 178467 h 2174816"/>
                <a:gd name="connsiteX119" fmla="*/ 323195 w 1035556"/>
                <a:gd name="connsiteY119" fmla="*/ 267782 h 2174816"/>
                <a:gd name="connsiteX120" fmla="*/ 308948 w 1035556"/>
                <a:gd name="connsiteY120" fmla="*/ 244042 h 2174816"/>
                <a:gd name="connsiteX121" fmla="*/ 715794 w 1035556"/>
                <a:gd name="connsiteY121" fmla="*/ 0 h 2174816"/>
                <a:gd name="connsiteX0" fmla="*/ 110349 w 1035556"/>
                <a:gd name="connsiteY0" fmla="*/ 596124 h 2174816"/>
                <a:gd name="connsiteX1" fmla="*/ 23401 w 1035556"/>
                <a:gd name="connsiteY1" fmla="*/ 889493 h 2174816"/>
                <a:gd name="connsiteX2" fmla="*/ 27263 w 1035556"/>
                <a:gd name="connsiteY2" fmla="*/ 925772 h 2174816"/>
                <a:gd name="connsiteX3" fmla="*/ 72813 w 1035556"/>
                <a:gd name="connsiteY3" fmla="*/ 936442 h 2174816"/>
                <a:gd name="connsiteX4" fmla="*/ 88960 w 1035556"/>
                <a:gd name="connsiteY4" fmla="*/ 913084 h 2174816"/>
                <a:gd name="connsiteX5" fmla="*/ 178067 w 1035556"/>
                <a:gd name="connsiteY5" fmla="*/ 624105 h 2174816"/>
                <a:gd name="connsiteX6" fmla="*/ 110349 w 1035556"/>
                <a:gd name="connsiteY6" fmla="*/ 596124 h 2174816"/>
                <a:gd name="connsiteX7" fmla="*/ 175525 w 1035556"/>
                <a:gd name="connsiteY7" fmla="*/ 523930 h 2174816"/>
                <a:gd name="connsiteX8" fmla="*/ 141097 w 1035556"/>
                <a:gd name="connsiteY8" fmla="*/ 532122 h 2174816"/>
                <a:gd name="connsiteX9" fmla="*/ 124533 w 1035556"/>
                <a:gd name="connsiteY9" fmla="*/ 584448 h 2174816"/>
                <a:gd name="connsiteX10" fmla="*/ 161865 w 1035556"/>
                <a:gd name="connsiteY10" fmla="*/ 609514 h 2174816"/>
                <a:gd name="connsiteX11" fmla="*/ 191183 w 1035556"/>
                <a:gd name="connsiteY11" fmla="*/ 579678 h 2174816"/>
                <a:gd name="connsiteX12" fmla="*/ 151033 w 1035556"/>
                <a:gd name="connsiteY12" fmla="*/ 598464 h 2174816"/>
                <a:gd name="connsiteX13" fmla="*/ 138655 w 1035556"/>
                <a:gd name="connsiteY13" fmla="*/ 559266 h 2174816"/>
                <a:gd name="connsiteX14" fmla="*/ 178300 w 1035556"/>
                <a:gd name="connsiteY14" fmla="*/ 542399 h 2174816"/>
                <a:gd name="connsiteX15" fmla="*/ 207460 w 1035556"/>
                <a:gd name="connsiteY15" fmla="*/ 571109 h 2174816"/>
                <a:gd name="connsiteX16" fmla="*/ 194339 w 1035556"/>
                <a:gd name="connsiteY16" fmla="*/ 627758 h 2174816"/>
                <a:gd name="connsiteX17" fmla="*/ 141533 w 1035556"/>
                <a:gd name="connsiteY17" fmla="*/ 811275 h 2174816"/>
                <a:gd name="connsiteX18" fmla="*/ 238641 w 1035556"/>
                <a:gd name="connsiteY18" fmla="*/ 613864 h 2174816"/>
                <a:gd name="connsiteX19" fmla="*/ 239531 w 1035556"/>
                <a:gd name="connsiteY19" fmla="*/ 581655 h 2174816"/>
                <a:gd name="connsiteX20" fmla="*/ 211859 w 1035556"/>
                <a:gd name="connsiteY20" fmla="*/ 544505 h 2174816"/>
                <a:gd name="connsiteX21" fmla="*/ 175525 w 1035556"/>
                <a:gd name="connsiteY21" fmla="*/ 523930 h 2174816"/>
                <a:gd name="connsiteX22" fmla="*/ 419316 w 1035556"/>
                <a:gd name="connsiteY22" fmla="*/ 480463 h 2174816"/>
                <a:gd name="connsiteX23" fmla="*/ 605767 w 1035556"/>
                <a:gd name="connsiteY23" fmla="*/ 480463 h 2174816"/>
                <a:gd name="connsiteX24" fmla="*/ 789705 w 1035556"/>
                <a:gd name="connsiteY24" fmla="*/ 480463 h 2174816"/>
                <a:gd name="connsiteX25" fmla="*/ 896694 w 1035556"/>
                <a:gd name="connsiteY25" fmla="*/ 566820 h 2174816"/>
                <a:gd name="connsiteX26" fmla="*/ 941426 w 1035556"/>
                <a:gd name="connsiteY26" fmla="*/ 725060 h 2174816"/>
                <a:gd name="connsiteX27" fmla="*/ 993274 w 1035556"/>
                <a:gd name="connsiteY27" fmla="*/ 908473 h 2174816"/>
                <a:gd name="connsiteX28" fmla="*/ 1024782 w 1035556"/>
                <a:gd name="connsiteY28" fmla="*/ 1019936 h 2174816"/>
                <a:gd name="connsiteX29" fmla="*/ 1031100 w 1035556"/>
                <a:gd name="connsiteY29" fmla="*/ 1043366 h 2174816"/>
                <a:gd name="connsiteX30" fmla="*/ 1033383 w 1035556"/>
                <a:gd name="connsiteY30" fmla="*/ 1051836 h 2174816"/>
                <a:gd name="connsiteX31" fmla="*/ 1033384 w 1035556"/>
                <a:gd name="connsiteY31" fmla="*/ 1051837 h 2174816"/>
                <a:gd name="connsiteX32" fmla="*/ 979859 w 1035556"/>
                <a:gd name="connsiteY32" fmla="*/ 1143219 h 2174816"/>
                <a:gd name="connsiteX33" fmla="*/ 890679 w 1035556"/>
                <a:gd name="connsiteY33" fmla="*/ 1051124 h 2174816"/>
                <a:gd name="connsiteX34" fmla="*/ 890638 w 1035556"/>
                <a:gd name="connsiteY34" fmla="*/ 1050973 h 2174816"/>
                <a:gd name="connsiteX35" fmla="*/ 828176 w 1035556"/>
                <a:gd name="connsiteY35" fmla="*/ 801079 h 2174816"/>
                <a:gd name="connsiteX36" fmla="*/ 828167 w 1035556"/>
                <a:gd name="connsiteY36" fmla="*/ 801040 h 2174816"/>
                <a:gd name="connsiteX37" fmla="*/ 800229 w 1035556"/>
                <a:gd name="connsiteY37" fmla="*/ 698593 h 2174816"/>
                <a:gd name="connsiteX38" fmla="*/ 794155 w 1035556"/>
                <a:gd name="connsiteY38" fmla="*/ 689811 h 2174816"/>
                <a:gd name="connsiteX39" fmla="*/ 761676 w 1035556"/>
                <a:gd name="connsiteY39" fmla="*/ 834798 h 2174816"/>
                <a:gd name="connsiteX40" fmla="*/ 818670 w 1035556"/>
                <a:gd name="connsiteY40" fmla="*/ 1021664 h 2174816"/>
                <a:gd name="connsiteX41" fmla="*/ 828984 w 1035556"/>
                <a:gd name="connsiteY41" fmla="*/ 1083462 h 2174816"/>
                <a:gd name="connsiteX42" fmla="*/ 829681 w 1035556"/>
                <a:gd name="connsiteY42" fmla="*/ 1106595 h 2174816"/>
                <a:gd name="connsiteX43" fmla="*/ 830616 w 1035556"/>
                <a:gd name="connsiteY43" fmla="*/ 1137674 h 2174816"/>
                <a:gd name="connsiteX44" fmla="*/ 830877 w 1035556"/>
                <a:gd name="connsiteY44" fmla="*/ 1146340 h 2174816"/>
                <a:gd name="connsiteX45" fmla="*/ 830932 w 1035556"/>
                <a:gd name="connsiteY45" fmla="*/ 1148163 h 2174816"/>
                <a:gd name="connsiteX46" fmla="*/ 817194 w 1035556"/>
                <a:gd name="connsiteY46" fmla="*/ 1283513 h 2174816"/>
                <a:gd name="connsiteX47" fmla="*/ 806317 w 1035556"/>
                <a:gd name="connsiteY47" fmla="*/ 1498742 h 2174816"/>
                <a:gd name="connsiteX48" fmla="*/ 806316 w 1035556"/>
                <a:gd name="connsiteY48" fmla="*/ 2095278 h 2174816"/>
                <a:gd name="connsiteX49" fmla="*/ 797602 w 1035556"/>
                <a:gd name="connsiteY49" fmla="*/ 2122033 h 2174816"/>
                <a:gd name="connsiteX50" fmla="*/ 717970 w 1035556"/>
                <a:gd name="connsiteY50" fmla="*/ 2174816 h 2174816"/>
                <a:gd name="connsiteX51" fmla="*/ 638339 w 1035556"/>
                <a:gd name="connsiteY51" fmla="*/ 2122033 h 2174816"/>
                <a:gd name="connsiteX52" fmla="*/ 632937 w 1035556"/>
                <a:gd name="connsiteY52" fmla="*/ 2095278 h 2174816"/>
                <a:gd name="connsiteX53" fmla="*/ 632193 w 1035556"/>
                <a:gd name="connsiteY53" fmla="*/ 2095278 h 2174816"/>
                <a:gd name="connsiteX54" fmla="*/ 633708 w 1035556"/>
                <a:gd name="connsiteY54" fmla="*/ 1500955 h 2174816"/>
                <a:gd name="connsiteX55" fmla="*/ 614352 w 1035556"/>
                <a:gd name="connsiteY55" fmla="*/ 1263598 h 2174816"/>
                <a:gd name="connsiteX56" fmla="*/ 605456 w 1035556"/>
                <a:gd name="connsiteY56" fmla="*/ 1219068 h 2174816"/>
                <a:gd name="connsiteX57" fmla="*/ 594668 w 1035556"/>
                <a:gd name="connsiteY57" fmla="*/ 1263598 h 2174816"/>
                <a:gd name="connsiteX58" fmla="*/ 577694 w 1035556"/>
                <a:gd name="connsiteY58" fmla="*/ 1500955 h 2174816"/>
                <a:gd name="connsiteX59" fmla="*/ 576829 w 1035556"/>
                <a:gd name="connsiteY59" fmla="*/ 2095278 h 2174816"/>
                <a:gd name="connsiteX60" fmla="*/ 574402 w 1035556"/>
                <a:gd name="connsiteY60" fmla="*/ 2095278 h 2174816"/>
                <a:gd name="connsiteX61" fmla="*/ 569001 w 1035556"/>
                <a:gd name="connsiteY61" fmla="*/ 2122033 h 2174816"/>
                <a:gd name="connsiteX62" fmla="*/ 489369 w 1035556"/>
                <a:gd name="connsiteY62" fmla="*/ 2174816 h 2174816"/>
                <a:gd name="connsiteX63" fmla="*/ 409738 w 1035556"/>
                <a:gd name="connsiteY63" fmla="*/ 2122033 h 2174816"/>
                <a:gd name="connsiteX64" fmla="*/ 404336 w 1035556"/>
                <a:gd name="connsiteY64" fmla="*/ 2095278 h 2174816"/>
                <a:gd name="connsiteX65" fmla="*/ 402705 w 1035556"/>
                <a:gd name="connsiteY65" fmla="*/ 2095278 h 2174816"/>
                <a:gd name="connsiteX66" fmla="*/ 402704 w 1035556"/>
                <a:gd name="connsiteY66" fmla="*/ 1498742 h 2174816"/>
                <a:gd name="connsiteX67" fmla="*/ 391827 w 1035556"/>
                <a:gd name="connsiteY67" fmla="*/ 1283513 h 2174816"/>
                <a:gd name="connsiteX68" fmla="*/ 378089 w 1035556"/>
                <a:gd name="connsiteY68" fmla="*/ 1148163 h 2174816"/>
                <a:gd name="connsiteX69" fmla="*/ 379340 w 1035556"/>
                <a:gd name="connsiteY69" fmla="*/ 1106595 h 2174816"/>
                <a:gd name="connsiteX70" fmla="*/ 379341 w 1035556"/>
                <a:gd name="connsiteY70" fmla="*/ 1106595 h 2174816"/>
                <a:gd name="connsiteX71" fmla="*/ 380037 w 1035556"/>
                <a:gd name="connsiteY71" fmla="*/ 1083462 h 2174816"/>
                <a:gd name="connsiteX72" fmla="*/ 390352 w 1035556"/>
                <a:gd name="connsiteY72" fmla="*/ 1021664 h 2174816"/>
                <a:gd name="connsiteX73" fmla="*/ 447345 w 1035556"/>
                <a:gd name="connsiteY73" fmla="*/ 834798 h 2174816"/>
                <a:gd name="connsiteX74" fmla="*/ 414867 w 1035556"/>
                <a:gd name="connsiteY74" fmla="*/ 689811 h 2174816"/>
                <a:gd name="connsiteX75" fmla="*/ 408792 w 1035556"/>
                <a:gd name="connsiteY75" fmla="*/ 698593 h 2174816"/>
                <a:gd name="connsiteX76" fmla="*/ 380855 w 1035556"/>
                <a:gd name="connsiteY76" fmla="*/ 801040 h 2174816"/>
                <a:gd name="connsiteX77" fmla="*/ 380771 w 1035556"/>
                <a:gd name="connsiteY77" fmla="*/ 801398 h 2174816"/>
                <a:gd name="connsiteX78" fmla="*/ 372724 w 1035556"/>
                <a:gd name="connsiteY78" fmla="*/ 833591 h 2174816"/>
                <a:gd name="connsiteX79" fmla="*/ 371006 w 1035556"/>
                <a:gd name="connsiteY79" fmla="*/ 832679 h 2174816"/>
                <a:gd name="connsiteX80" fmla="*/ 368757 w 1035556"/>
                <a:gd name="connsiteY80" fmla="*/ 848919 h 2174816"/>
                <a:gd name="connsiteX81" fmla="*/ 368756 w 1035556"/>
                <a:gd name="connsiteY81" fmla="*/ 848919 h 2174816"/>
                <a:gd name="connsiteX82" fmla="*/ 290800 w 1035556"/>
                <a:gd name="connsiteY82" fmla="*/ 886443 h 2174816"/>
                <a:gd name="connsiteX83" fmla="*/ 149972 w 1035556"/>
                <a:gd name="connsiteY83" fmla="*/ 837136 h 2174816"/>
                <a:gd name="connsiteX84" fmla="*/ 102862 w 1035556"/>
                <a:gd name="connsiteY84" fmla="*/ 932942 h 2174816"/>
                <a:gd name="connsiteX85" fmla="*/ 90358 w 1035556"/>
                <a:gd name="connsiteY85" fmla="*/ 950915 h 2174816"/>
                <a:gd name="connsiteX86" fmla="*/ 23 w 1035556"/>
                <a:gd name="connsiteY86" fmla="*/ 907149 h 2174816"/>
                <a:gd name="connsiteX87" fmla="*/ 23083 w 1035556"/>
                <a:gd name="connsiteY87" fmla="*/ 834189 h 2174816"/>
                <a:gd name="connsiteX88" fmla="*/ 34748 w 1035556"/>
                <a:gd name="connsiteY88" fmla="*/ 793531 h 2174816"/>
                <a:gd name="connsiteX89" fmla="*/ 14415 w 1035556"/>
                <a:gd name="connsiteY89" fmla="*/ 778605 h 2174816"/>
                <a:gd name="connsiteX90" fmla="*/ 5721 w 1035556"/>
                <a:gd name="connsiteY90" fmla="*/ 721813 h 2174816"/>
                <a:gd name="connsiteX91" fmla="*/ 66296 w 1035556"/>
                <a:gd name="connsiteY91" fmla="*/ 681883 h 2174816"/>
                <a:gd name="connsiteX92" fmla="*/ 87093 w 1035556"/>
                <a:gd name="connsiteY92" fmla="*/ 611583 h 2174816"/>
                <a:gd name="connsiteX93" fmla="*/ 109448 w 1035556"/>
                <a:gd name="connsiteY93" fmla="*/ 546913 h 2174816"/>
                <a:gd name="connsiteX94" fmla="*/ 208635 w 1035556"/>
                <a:gd name="connsiteY94" fmla="*/ 520465 h 2174816"/>
                <a:gd name="connsiteX95" fmla="*/ 247641 w 1035556"/>
                <a:gd name="connsiteY95" fmla="*/ 564505 h 2174816"/>
                <a:gd name="connsiteX96" fmla="*/ 259408 w 1035556"/>
                <a:gd name="connsiteY96" fmla="*/ 614579 h 2174816"/>
                <a:gd name="connsiteX97" fmla="*/ 204354 w 1035556"/>
                <a:gd name="connsiteY97" fmla="*/ 726540 h 2174816"/>
                <a:gd name="connsiteX98" fmla="*/ 261520 w 1035556"/>
                <a:gd name="connsiteY98" fmla="*/ 746555 h 2174816"/>
                <a:gd name="connsiteX99" fmla="*/ 267286 w 1035556"/>
                <a:gd name="connsiteY99" fmla="*/ 726155 h 2174816"/>
                <a:gd name="connsiteX100" fmla="*/ 312327 w 1035556"/>
                <a:gd name="connsiteY100" fmla="*/ 566820 h 2174816"/>
                <a:gd name="connsiteX101" fmla="*/ 419316 w 1035556"/>
                <a:gd name="connsiteY101" fmla="*/ 480463 h 2174816"/>
                <a:gd name="connsiteX102" fmla="*/ 710376 w 1035556"/>
                <a:gd name="connsiteY102" fmla="*/ 152056 h 2174816"/>
                <a:gd name="connsiteX103" fmla="*/ 718294 w 1035556"/>
                <a:gd name="connsiteY103" fmla="*/ 158575 h 2174816"/>
                <a:gd name="connsiteX104" fmla="*/ 765877 w 1035556"/>
                <a:gd name="connsiteY104" fmla="*/ 273203 h 2174816"/>
                <a:gd name="connsiteX105" fmla="*/ 603416 w 1035556"/>
                <a:gd name="connsiteY105" fmla="*/ 435314 h 2174816"/>
                <a:gd name="connsiteX106" fmla="*/ 453722 w 1035556"/>
                <a:gd name="connsiteY106" fmla="*/ 336304 h 2174816"/>
                <a:gd name="connsiteX107" fmla="*/ 445779 w 1035556"/>
                <a:gd name="connsiteY107" fmla="*/ 310772 h 2174816"/>
                <a:gd name="connsiteX108" fmla="*/ 710376 w 1035556"/>
                <a:gd name="connsiteY108" fmla="*/ 152056 h 2174816"/>
                <a:gd name="connsiteX109" fmla="*/ 715794 w 1035556"/>
                <a:gd name="connsiteY109" fmla="*/ 0 h 2174816"/>
                <a:gd name="connsiteX110" fmla="*/ 730041 w 1035556"/>
                <a:gd name="connsiteY110" fmla="*/ 23740 h 2174816"/>
                <a:gd name="connsiteX111" fmla="*/ 580580 w 1035556"/>
                <a:gd name="connsiteY111" fmla="*/ 113392 h 2174816"/>
                <a:gd name="connsiteX112" fmla="*/ 603417 w 1035556"/>
                <a:gd name="connsiteY112" fmla="*/ 111095 h 2174816"/>
                <a:gd name="connsiteX113" fmla="*/ 666654 w 1035556"/>
                <a:gd name="connsiteY113" fmla="*/ 123835 h 2174816"/>
                <a:gd name="connsiteX114" fmla="*/ 686071 w 1035556"/>
                <a:gd name="connsiteY114" fmla="*/ 134351 h 2174816"/>
                <a:gd name="connsiteX115" fmla="*/ 441735 w 1035556"/>
                <a:gd name="connsiteY115" fmla="*/ 280913 h 2174816"/>
                <a:gd name="connsiteX116" fmla="*/ 440956 w 1035556"/>
                <a:gd name="connsiteY116" fmla="*/ 273204 h 2174816"/>
                <a:gd name="connsiteX117" fmla="*/ 468701 w 1035556"/>
                <a:gd name="connsiteY117" fmla="*/ 182568 h 2174816"/>
                <a:gd name="connsiteX118" fmla="*/ 472092 w 1035556"/>
                <a:gd name="connsiteY118" fmla="*/ 178467 h 2174816"/>
                <a:gd name="connsiteX119" fmla="*/ 323195 w 1035556"/>
                <a:gd name="connsiteY119" fmla="*/ 267782 h 2174816"/>
                <a:gd name="connsiteX120" fmla="*/ 308948 w 1035556"/>
                <a:gd name="connsiteY120" fmla="*/ 244042 h 2174816"/>
                <a:gd name="connsiteX121" fmla="*/ 715794 w 1035556"/>
                <a:gd name="connsiteY121" fmla="*/ 0 h 2174816"/>
                <a:gd name="connsiteX0" fmla="*/ 110349 w 1035556"/>
                <a:gd name="connsiteY0" fmla="*/ 596124 h 2174816"/>
                <a:gd name="connsiteX1" fmla="*/ 23401 w 1035556"/>
                <a:gd name="connsiteY1" fmla="*/ 889493 h 2174816"/>
                <a:gd name="connsiteX2" fmla="*/ 27263 w 1035556"/>
                <a:gd name="connsiteY2" fmla="*/ 925772 h 2174816"/>
                <a:gd name="connsiteX3" fmla="*/ 72813 w 1035556"/>
                <a:gd name="connsiteY3" fmla="*/ 936442 h 2174816"/>
                <a:gd name="connsiteX4" fmla="*/ 88960 w 1035556"/>
                <a:gd name="connsiteY4" fmla="*/ 913084 h 2174816"/>
                <a:gd name="connsiteX5" fmla="*/ 178067 w 1035556"/>
                <a:gd name="connsiteY5" fmla="*/ 624105 h 2174816"/>
                <a:gd name="connsiteX6" fmla="*/ 110349 w 1035556"/>
                <a:gd name="connsiteY6" fmla="*/ 596124 h 2174816"/>
                <a:gd name="connsiteX7" fmla="*/ 175525 w 1035556"/>
                <a:gd name="connsiteY7" fmla="*/ 523930 h 2174816"/>
                <a:gd name="connsiteX8" fmla="*/ 141097 w 1035556"/>
                <a:gd name="connsiteY8" fmla="*/ 532122 h 2174816"/>
                <a:gd name="connsiteX9" fmla="*/ 124533 w 1035556"/>
                <a:gd name="connsiteY9" fmla="*/ 584448 h 2174816"/>
                <a:gd name="connsiteX10" fmla="*/ 161865 w 1035556"/>
                <a:gd name="connsiteY10" fmla="*/ 609514 h 2174816"/>
                <a:gd name="connsiteX11" fmla="*/ 191183 w 1035556"/>
                <a:gd name="connsiteY11" fmla="*/ 579678 h 2174816"/>
                <a:gd name="connsiteX12" fmla="*/ 151033 w 1035556"/>
                <a:gd name="connsiteY12" fmla="*/ 598464 h 2174816"/>
                <a:gd name="connsiteX13" fmla="*/ 138655 w 1035556"/>
                <a:gd name="connsiteY13" fmla="*/ 559266 h 2174816"/>
                <a:gd name="connsiteX14" fmla="*/ 178300 w 1035556"/>
                <a:gd name="connsiteY14" fmla="*/ 542399 h 2174816"/>
                <a:gd name="connsiteX15" fmla="*/ 207460 w 1035556"/>
                <a:gd name="connsiteY15" fmla="*/ 571109 h 2174816"/>
                <a:gd name="connsiteX16" fmla="*/ 194339 w 1035556"/>
                <a:gd name="connsiteY16" fmla="*/ 627758 h 2174816"/>
                <a:gd name="connsiteX17" fmla="*/ 141533 w 1035556"/>
                <a:gd name="connsiteY17" fmla="*/ 811275 h 2174816"/>
                <a:gd name="connsiteX18" fmla="*/ 238641 w 1035556"/>
                <a:gd name="connsiteY18" fmla="*/ 613864 h 2174816"/>
                <a:gd name="connsiteX19" fmla="*/ 239531 w 1035556"/>
                <a:gd name="connsiteY19" fmla="*/ 581655 h 2174816"/>
                <a:gd name="connsiteX20" fmla="*/ 211859 w 1035556"/>
                <a:gd name="connsiteY20" fmla="*/ 544505 h 2174816"/>
                <a:gd name="connsiteX21" fmla="*/ 175525 w 1035556"/>
                <a:gd name="connsiteY21" fmla="*/ 523930 h 2174816"/>
                <a:gd name="connsiteX22" fmla="*/ 419316 w 1035556"/>
                <a:gd name="connsiteY22" fmla="*/ 480463 h 2174816"/>
                <a:gd name="connsiteX23" fmla="*/ 605767 w 1035556"/>
                <a:gd name="connsiteY23" fmla="*/ 480463 h 2174816"/>
                <a:gd name="connsiteX24" fmla="*/ 789705 w 1035556"/>
                <a:gd name="connsiteY24" fmla="*/ 480463 h 2174816"/>
                <a:gd name="connsiteX25" fmla="*/ 896694 w 1035556"/>
                <a:gd name="connsiteY25" fmla="*/ 566820 h 2174816"/>
                <a:gd name="connsiteX26" fmla="*/ 941426 w 1035556"/>
                <a:gd name="connsiteY26" fmla="*/ 725060 h 2174816"/>
                <a:gd name="connsiteX27" fmla="*/ 993274 w 1035556"/>
                <a:gd name="connsiteY27" fmla="*/ 908473 h 2174816"/>
                <a:gd name="connsiteX28" fmla="*/ 1024782 w 1035556"/>
                <a:gd name="connsiteY28" fmla="*/ 1019936 h 2174816"/>
                <a:gd name="connsiteX29" fmla="*/ 1031100 w 1035556"/>
                <a:gd name="connsiteY29" fmla="*/ 1043366 h 2174816"/>
                <a:gd name="connsiteX30" fmla="*/ 1033383 w 1035556"/>
                <a:gd name="connsiteY30" fmla="*/ 1051836 h 2174816"/>
                <a:gd name="connsiteX31" fmla="*/ 1033384 w 1035556"/>
                <a:gd name="connsiteY31" fmla="*/ 1051837 h 2174816"/>
                <a:gd name="connsiteX32" fmla="*/ 979859 w 1035556"/>
                <a:gd name="connsiteY32" fmla="*/ 1143219 h 2174816"/>
                <a:gd name="connsiteX33" fmla="*/ 890679 w 1035556"/>
                <a:gd name="connsiteY33" fmla="*/ 1051124 h 2174816"/>
                <a:gd name="connsiteX34" fmla="*/ 890638 w 1035556"/>
                <a:gd name="connsiteY34" fmla="*/ 1050973 h 2174816"/>
                <a:gd name="connsiteX35" fmla="*/ 828176 w 1035556"/>
                <a:gd name="connsiteY35" fmla="*/ 801079 h 2174816"/>
                <a:gd name="connsiteX36" fmla="*/ 828167 w 1035556"/>
                <a:gd name="connsiteY36" fmla="*/ 801040 h 2174816"/>
                <a:gd name="connsiteX37" fmla="*/ 800229 w 1035556"/>
                <a:gd name="connsiteY37" fmla="*/ 698593 h 2174816"/>
                <a:gd name="connsiteX38" fmla="*/ 794155 w 1035556"/>
                <a:gd name="connsiteY38" fmla="*/ 689811 h 2174816"/>
                <a:gd name="connsiteX39" fmla="*/ 761676 w 1035556"/>
                <a:gd name="connsiteY39" fmla="*/ 834798 h 2174816"/>
                <a:gd name="connsiteX40" fmla="*/ 818670 w 1035556"/>
                <a:gd name="connsiteY40" fmla="*/ 1021664 h 2174816"/>
                <a:gd name="connsiteX41" fmla="*/ 828984 w 1035556"/>
                <a:gd name="connsiteY41" fmla="*/ 1083462 h 2174816"/>
                <a:gd name="connsiteX42" fmla="*/ 829681 w 1035556"/>
                <a:gd name="connsiteY42" fmla="*/ 1106595 h 2174816"/>
                <a:gd name="connsiteX43" fmla="*/ 830616 w 1035556"/>
                <a:gd name="connsiteY43" fmla="*/ 1137674 h 2174816"/>
                <a:gd name="connsiteX44" fmla="*/ 830877 w 1035556"/>
                <a:gd name="connsiteY44" fmla="*/ 1146340 h 2174816"/>
                <a:gd name="connsiteX45" fmla="*/ 830932 w 1035556"/>
                <a:gd name="connsiteY45" fmla="*/ 1148163 h 2174816"/>
                <a:gd name="connsiteX46" fmla="*/ 817194 w 1035556"/>
                <a:gd name="connsiteY46" fmla="*/ 1283513 h 2174816"/>
                <a:gd name="connsiteX47" fmla="*/ 806317 w 1035556"/>
                <a:gd name="connsiteY47" fmla="*/ 1498742 h 2174816"/>
                <a:gd name="connsiteX48" fmla="*/ 806316 w 1035556"/>
                <a:gd name="connsiteY48" fmla="*/ 2095278 h 2174816"/>
                <a:gd name="connsiteX49" fmla="*/ 797602 w 1035556"/>
                <a:gd name="connsiteY49" fmla="*/ 2122033 h 2174816"/>
                <a:gd name="connsiteX50" fmla="*/ 717970 w 1035556"/>
                <a:gd name="connsiteY50" fmla="*/ 2174816 h 2174816"/>
                <a:gd name="connsiteX51" fmla="*/ 638339 w 1035556"/>
                <a:gd name="connsiteY51" fmla="*/ 2122033 h 2174816"/>
                <a:gd name="connsiteX52" fmla="*/ 632937 w 1035556"/>
                <a:gd name="connsiteY52" fmla="*/ 2095278 h 2174816"/>
                <a:gd name="connsiteX53" fmla="*/ 632193 w 1035556"/>
                <a:gd name="connsiteY53" fmla="*/ 2095278 h 2174816"/>
                <a:gd name="connsiteX54" fmla="*/ 633708 w 1035556"/>
                <a:gd name="connsiteY54" fmla="*/ 1500955 h 2174816"/>
                <a:gd name="connsiteX55" fmla="*/ 614352 w 1035556"/>
                <a:gd name="connsiteY55" fmla="*/ 1263598 h 2174816"/>
                <a:gd name="connsiteX56" fmla="*/ 605456 w 1035556"/>
                <a:gd name="connsiteY56" fmla="*/ 1219068 h 2174816"/>
                <a:gd name="connsiteX57" fmla="*/ 594668 w 1035556"/>
                <a:gd name="connsiteY57" fmla="*/ 1263598 h 2174816"/>
                <a:gd name="connsiteX58" fmla="*/ 577694 w 1035556"/>
                <a:gd name="connsiteY58" fmla="*/ 1500955 h 2174816"/>
                <a:gd name="connsiteX59" fmla="*/ 576829 w 1035556"/>
                <a:gd name="connsiteY59" fmla="*/ 2095278 h 2174816"/>
                <a:gd name="connsiteX60" fmla="*/ 574402 w 1035556"/>
                <a:gd name="connsiteY60" fmla="*/ 2095278 h 2174816"/>
                <a:gd name="connsiteX61" fmla="*/ 569001 w 1035556"/>
                <a:gd name="connsiteY61" fmla="*/ 2122033 h 2174816"/>
                <a:gd name="connsiteX62" fmla="*/ 489369 w 1035556"/>
                <a:gd name="connsiteY62" fmla="*/ 2174816 h 2174816"/>
                <a:gd name="connsiteX63" fmla="*/ 409738 w 1035556"/>
                <a:gd name="connsiteY63" fmla="*/ 2122033 h 2174816"/>
                <a:gd name="connsiteX64" fmla="*/ 404336 w 1035556"/>
                <a:gd name="connsiteY64" fmla="*/ 2095278 h 2174816"/>
                <a:gd name="connsiteX65" fmla="*/ 402705 w 1035556"/>
                <a:gd name="connsiteY65" fmla="*/ 2095278 h 2174816"/>
                <a:gd name="connsiteX66" fmla="*/ 402704 w 1035556"/>
                <a:gd name="connsiteY66" fmla="*/ 1498742 h 2174816"/>
                <a:gd name="connsiteX67" fmla="*/ 391827 w 1035556"/>
                <a:gd name="connsiteY67" fmla="*/ 1283513 h 2174816"/>
                <a:gd name="connsiteX68" fmla="*/ 378089 w 1035556"/>
                <a:gd name="connsiteY68" fmla="*/ 1148163 h 2174816"/>
                <a:gd name="connsiteX69" fmla="*/ 379340 w 1035556"/>
                <a:gd name="connsiteY69" fmla="*/ 1106595 h 2174816"/>
                <a:gd name="connsiteX70" fmla="*/ 379341 w 1035556"/>
                <a:gd name="connsiteY70" fmla="*/ 1106595 h 2174816"/>
                <a:gd name="connsiteX71" fmla="*/ 380037 w 1035556"/>
                <a:gd name="connsiteY71" fmla="*/ 1083462 h 2174816"/>
                <a:gd name="connsiteX72" fmla="*/ 390352 w 1035556"/>
                <a:gd name="connsiteY72" fmla="*/ 1021664 h 2174816"/>
                <a:gd name="connsiteX73" fmla="*/ 447345 w 1035556"/>
                <a:gd name="connsiteY73" fmla="*/ 834798 h 2174816"/>
                <a:gd name="connsiteX74" fmla="*/ 414867 w 1035556"/>
                <a:gd name="connsiteY74" fmla="*/ 689811 h 2174816"/>
                <a:gd name="connsiteX75" fmla="*/ 408792 w 1035556"/>
                <a:gd name="connsiteY75" fmla="*/ 698593 h 2174816"/>
                <a:gd name="connsiteX76" fmla="*/ 380855 w 1035556"/>
                <a:gd name="connsiteY76" fmla="*/ 801040 h 2174816"/>
                <a:gd name="connsiteX77" fmla="*/ 380771 w 1035556"/>
                <a:gd name="connsiteY77" fmla="*/ 801398 h 2174816"/>
                <a:gd name="connsiteX78" fmla="*/ 372724 w 1035556"/>
                <a:gd name="connsiteY78" fmla="*/ 833591 h 2174816"/>
                <a:gd name="connsiteX79" fmla="*/ 371006 w 1035556"/>
                <a:gd name="connsiteY79" fmla="*/ 832679 h 2174816"/>
                <a:gd name="connsiteX80" fmla="*/ 368757 w 1035556"/>
                <a:gd name="connsiteY80" fmla="*/ 848919 h 2174816"/>
                <a:gd name="connsiteX81" fmla="*/ 368756 w 1035556"/>
                <a:gd name="connsiteY81" fmla="*/ 848919 h 2174816"/>
                <a:gd name="connsiteX82" fmla="*/ 290800 w 1035556"/>
                <a:gd name="connsiteY82" fmla="*/ 886443 h 2174816"/>
                <a:gd name="connsiteX83" fmla="*/ 149972 w 1035556"/>
                <a:gd name="connsiteY83" fmla="*/ 837136 h 2174816"/>
                <a:gd name="connsiteX84" fmla="*/ 102862 w 1035556"/>
                <a:gd name="connsiteY84" fmla="*/ 932942 h 2174816"/>
                <a:gd name="connsiteX85" fmla="*/ 90358 w 1035556"/>
                <a:gd name="connsiteY85" fmla="*/ 950915 h 2174816"/>
                <a:gd name="connsiteX86" fmla="*/ 23 w 1035556"/>
                <a:gd name="connsiteY86" fmla="*/ 907149 h 2174816"/>
                <a:gd name="connsiteX87" fmla="*/ 23083 w 1035556"/>
                <a:gd name="connsiteY87" fmla="*/ 834189 h 2174816"/>
                <a:gd name="connsiteX88" fmla="*/ 34748 w 1035556"/>
                <a:gd name="connsiteY88" fmla="*/ 793531 h 2174816"/>
                <a:gd name="connsiteX89" fmla="*/ 14415 w 1035556"/>
                <a:gd name="connsiteY89" fmla="*/ 778605 h 2174816"/>
                <a:gd name="connsiteX90" fmla="*/ 5721 w 1035556"/>
                <a:gd name="connsiteY90" fmla="*/ 721813 h 2174816"/>
                <a:gd name="connsiteX91" fmla="*/ 66296 w 1035556"/>
                <a:gd name="connsiteY91" fmla="*/ 681883 h 2174816"/>
                <a:gd name="connsiteX92" fmla="*/ 87093 w 1035556"/>
                <a:gd name="connsiteY92" fmla="*/ 611583 h 2174816"/>
                <a:gd name="connsiteX93" fmla="*/ 109448 w 1035556"/>
                <a:gd name="connsiteY93" fmla="*/ 546913 h 2174816"/>
                <a:gd name="connsiteX94" fmla="*/ 208635 w 1035556"/>
                <a:gd name="connsiteY94" fmla="*/ 520465 h 2174816"/>
                <a:gd name="connsiteX95" fmla="*/ 247641 w 1035556"/>
                <a:gd name="connsiteY95" fmla="*/ 564505 h 2174816"/>
                <a:gd name="connsiteX96" fmla="*/ 259408 w 1035556"/>
                <a:gd name="connsiteY96" fmla="*/ 614579 h 2174816"/>
                <a:gd name="connsiteX97" fmla="*/ 204354 w 1035556"/>
                <a:gd name="connsiteY97" fmla="*/ 726540 h 2174816"/>
                <a:gd name="connsiteX98" fmla="*/ 261520 w 1035556"/>
                <a:gd name="connsiteY98" fmla="*/ 746555 h 2174816"/>
                <a:gd name="connsiteX99" fmla="*/ 267286 w 1035556"/>
                <a:gd name="connsiteY99" fmla="*/ 726155 h 2174816"/>
                <a:gd name="connsiteX100" fmla="*/ 312327 w 1035556"/>
                <a:gd name="connsiteY100" fmla="*/ 566820 h 2174816"/>
                <a:gd name="connsiteX101" fmla="*/ 419316 w 1035556"/>
                <a:gd name="connsiteY101" fmla="*/ 480463 h 2174816"/>
                <a:gd name="connsiteX102" fmla="*/ 710376 w 1035556"/>
                <a:gd name="connsiteY102" fmla="*/ 152056 h 2174816"/>
                <a:gd name="connsiteX103" fmla="*/ 718294 w 1035556"/>
                <a:gd name="connsiteY103" fmla="*/ 158575 h 2174816"/>
                <a:gd name="connsiteX104" fmla="*/ 765877 w 1035556"/>
                <a:gd name="connsiteY104" fmla="*/ 273203 h 2174816"/>
                <a:gd name="connsiteX105" fmla="*/ 603416 w 1035556"/>
                <a:gd name="connsiteY105" fmla="*/ 435314 h 2174816"/>
                <a:gd name="connsiteX106" fmla="*/ 453722 w 1035556"/>
                <a:gd name="connsiteY106" fmla="*/ 336304 h 2174816"/>
                <a:gd name="connsiteX107" fmla="*/ 445779 w 1035556"/>
                <a:gd name="connsiteY107" fmla="*/ 310772 h 2174816"/>
                <a:gd name="connsiteX108" fmla="*/ 710376 w 1035556"/>
                <a:gd name="connsiteY108" fmla="*/ 152056 h 2174816"/>
                <a:gd name="connsiteX109" fmla="*/ 715794 w 1035556"/>
                <a:gd name="connsiteY109" fmla="*/ 0 h 2174816"/>
                <a:gd name="connsiteX110" fmla="*/ 730041 w 1035556"/>
                <a:gd name="connsiteY110" fmla="*/ 23740 h 2174816"/>
                <a:gd name="connsiteX111" fmla="*/ 580580 w 1035556"/>
                <a:gd name="connsiteY111" fmla="*/ 113392 h 2174816"/>
                <a:gd name="connsiteX112" fmla="*/ 603417 w 1035556"/>
                <a:gd name="connsiteY112" fmla="*/ 111095 h 2174816"/>
                <a:gd name="connsiteX113" fmla="*/ 666654 w 1035556"/>
                <a:gd name="connsiteY113" fmla="*/ 123835 h 2174816"/>
                <a:gd name="connsiteX114" fmla="*/ 686071 w 1035556"/>
                <a:gd name="connsiteY114" fmla="*/ 134351 h 2174816"/>
                <a:gd name="connsiteX115" fmla="*/ 441735 w 1035556"/>
                <a:gd name="connsiteY115" fmla="*/ 280913 h 2174816"/>
                <a:gd name="connsiteX116" fmla="*/ 440956 w 1035556"/>
                <a:gd name="connsiteY116" fmla="*/ 273204 h 2174816"/>
                <a:gd name="connsiteX117" fmla="*/ 468701 w 1035556"/>
                <a:gd name="connsiteY117" fmla="*/ 182568 h 2174816"/>
                <a:gd name="connsiteX118" fmla="*/ 472092 w 1035556"/>
                <a:gd name="connsiteY118" fmla="*/ 178467 h 2174816"/>
                <a:gd name="connsiteX119" fmla="*/ 323195 w 1035556"/>
                <a:gd name="connsiteY119" fmla="*/ 267782 h 2174816"/>
                <a:gd name="connsiteX120" fmla="*/ 308948 w 1035556"/>
                <a:gd name="connsiteY120" fmla="*/ 244042 h 2174816"/>
                <a:gd name="connsiteX121" fmla="*/ 715794 w 1035556"/>
                <a:gd name="connsiteY121" fmla="*/ 0 h 2174816"/>
                <a:gd name="connsiteX0" fmla="*/ 110349 w 1035556"/>
                <a:gd name="connsiteY0" fmla="*/ 596124 h 2174816"/>
                <a:gd name="connsiteX1" fmla="*/ 23401 w 1035556"/>
                <a:gd name="connsiteY1" fmla="*/ 889493 h 2174816"/>
                <a:gd name="connsiteX2" fmla="*/ 27263 w 1035556"/>
                <a:gd name="connsiteY2" fmla="*/ 925772 h 2174816"/>
                <a:gd name="connsiteX3" fmla="*/ 72813 w 1035556"/>
                <a:gd name="connsiteY3" fmla="*/ 936442 h 2174816"/>
                <a:gd name="connsiteX4" fmla="*/ 88960 w 1035556"/>
                <a:gd name="connsiteY4" fmla="*/ 913084 h 2174816"/>
                <a:gd name="connsiteX5" fmla="*/ 178067 w 1035556"/>
                <a:gd name="connsiteY5" fmla="*/ 624105 h 2174816"/>
                <a:gd name="connsiteX6" fmla="*/ 110349 w 1035556"/>
                <a:gd name="connsiteY6" fmla="*/ 596124 h 2174816"/>
                <a:gd name="connsiteX7" fmla="*/ 175525 w 1035556"/>
                <a:gd name="connsiteY7" fmla="*/ 523930 h 2174816"/>
                <a:gd name="connsiteX8" fmla="*/ 141097 w 1035556"/>
                <a:gd name="connsiteY8" fmla="*/ 532122 h 2174816"/>
                <a:gd name="connsiteX9" fmla="*/ 124533 w 1035556"/>
                <a:gd name="connsiteY9" fmla="*/ 584448 h 2174816"/>
                <a:gd name="connsiteX10" fmla="*/ 161865 w 1035556"/>
                <a:gd name="connsiteY10" fmla="*/ 609514 h 2174816"/>
                <a:gd name="connsiteX11" fmla="*/ 191183 w 1035556"/>
                <a:gd name="connsiteY11" fmla="*/ 579678 h 2174816"/>
                <a:gd name="connsiteX12" fmla="*/ 151033 w 1035556"/>
                <a:gd name="connsiteY12" fmla="*/ 598464 h 2174816"/>
                <a:gd name="connsiteX13" fmla="*/ 138655 w 1035556"/>
                <a:gd name="connsiteY13" fmla="*/ 559266 h 2174816"/>
                <a:gd name="connsiteX14" fmla="*/ 178300 w 1035556"/>
                <a:gd name="connsiteY14" fmla="*/ 542399 h 2174816"/>
                <a:gd name="connsiteX15" fmla="*/ 207460 w 1035556"/>
                <a:gd name="connsiteY15" fmla="*/ 571109 h 2174816"/>
                <a:gd name="connsiteX16" fmla="*/ 194339 w 1035556"/>
                <a:gd name="connsiteY16" fmla="*/ 627758 h 2174816"/>
                <a:gd name="connsiteX17" fmla="*/ 141533 w 1035556"/>
                <a:gd name="connsiteY17" fmla="*/ 811275 h 2174816"/>
                <a:gd name="connsiteX18" fmla="*/ 238641 w 1035556"/>
                <a:gd name="connsiteY18" fmla="*/ 613864 h 2174816"/>
                <a:gd name="connsiteX19" fmla="*/ 239531 w 1035556"/>
                <a:gd name="connsiteY19" fmla="*/ 581655 h 2174816"/>
                <a:gd name="connsiteX20" fmla="*/ 211859 w 1035556"/>
                <a:gd name="connsiteY20" fmla="*/ 544505 h 2174816"/>
                <a:gd name="connsiteX21" fmla="*/ 175525 w 1035556"/>
                <a:gd name="connsiteY21" fmla="*/ 523930 h 2174816"/>
                <a:gd name="connsiteX22" fmla="*/ 419316 w 1035556"/>
                <a:gd name="connsiteY22" fmla="*/ 480463 h 2174816"/>
                <a:gd name="connsiteX23" fmla="*/ 605767 w 1035556"/>
                <a:gd name="connsiteY23" fmla="*/ 480463 h 2174816"/>
                <a:gd name="connsiteX24" fmla="*/ 789705 w 1035556"/>
                <a:gd name="connsiteY24" fmla="*/ 480463 h 2174816"/>
                <a:gd name="connsiteX25" fmla="*/ 896694 w 1035556"/>
                <a:gd name="connsiteY25" fmla="*/ 566820 h 2174816"/>
                <a:gd name="connsiteX26" fmla="*/ 941426 w 1035556"/>
                <a:gd name="connsiteY26" fmla="*/ 725060 h 2174816"/>
                <a:gd name="connsiteX27" fmla="*/ 993274 w 1035556"/>
                <a:gd name="connsiteY27" fmla="*/ 908473 h 2174816"/>
                <a:gd name="connsiteX28" fmla="*/ 1024782 w 1035556"/>
                <a:gd name="connsiteY28" fmla="*/ 1019936 h 2174816"/>
                <a:gd name="connsiteX29" fmla="*/ 1031100 w 1035556"/>
                <a:gd name="connsiteY29" fmla="*/ 1043366 h 2174816"/>
                <a:gd name="connsiteX30" fmla="*/ 1033383 w 1035556"/>
                <a:gd name="connsiteY30" fmla="*/ 1051836 h 2174816"/>
                <a:gd name="connsiteX31" fmla="*/ 1033384 w 1035556"/>
                <a:gd name="connsiteY31" fmla="*/ 1051837 h 2174816"/>
                <a:gd name="connsiteX32" fmla="*/ 979859 w 1035556"/>
                <a:gd name="connsiteY32" fmla="*/ 1143219 h 2174816"/>
                <a:gd name="connsiteX33" fmla="*/ 890679 w 1035556"/>
                <a:gd name="connsiteY33" fmla="*/ 1051124 h 2174816"/>
                <a:gd name="connsiteX34" fmla="*/ 890638 w 1035556"/>
                <a:gd name="connsiteY34" fmla="*/ 1050973 h 2174816"/>
                <a:gd name="connsiteX35" fmla="*/ 828176 w 1035556"/>
                <a:gd name="connsiteY35" fmla="*/ 801079 h 2174816"/>
                <a:gd name="connsiteX36" fmla="*/ 828167 w 1035556"/>
                <a:gd name="connsiteY36" fmla="*/ 801040 h 2174816"/>
                <a:gd name="connsiteX37" fmla="*/ 800229 w 1035556"/>
                <a:gd name="connsiteY37" fmla="*/ 698593 h 2174816"/>
                <a:gd name="connsiteX38" fmla="*/ 794155 w 1035556"/>
                <a:gd name="connsiteY38" fmla="*/ 689811 h 2174816"/>
                <a:gd name="connsiteX39" fmla="*/ 761676 w 1035556"/>
                <a:gd name="connsiteY39" fmla="*/ 834798 h 2174816"/>
                <a:gd name="connsiteX40" fmla="*/ 818670 w 1035556"/>
                <a:gd name="connsiteY40" fmla="*/ 1021664 h 2174816"/>
                <a:gd name="connsiteX41" fmla="*/ 828984 w 1035556"/>
                <a:gd name="connsiteY41" fmla="*/ 1083462 h 2174816"/>
                <a:gd name="connsiteX42" fmla="*/ 829681 w 1035556"/>
                <a:gd name="connsiteY42" fmla="*/ 1106595 h 2174816"/>
                <a:gd name="connsiteX43" fmla="*/ 830616 w 1035556"/>
                <a:gd name="connsiteY43" fmla="*/ 1137674 h 2174816"/>
                <a:gd name="connsiteX44" fmla="*/ 830877 w 1035556"/>
                <a:gd name="connsiteY44" fmla="*/ 1146340 h 2174816"/>
                <a:gd name="connsiteX45" fmla="*/ 830932 w 1035556"/>
                <a:gd name="connsiteY45" fmla="*/ 1148163 h 2174816"/>
                <a:gd name="connsiteX46" fmla="*/ 817194 w 1035556"/>
                <a:gd name="connsiteY46" fmla="*/ 1283513 h 2174816"/>
                <a:gd name="connsiteX47" fmla="*/ 806317 w 1035556"/>
                <a:gd name="connsiteY47" fmla="*/ 1498742 h 2174816"/>
                <a:gd name="connsiteX48" fmla="*/ 806316 w 1035556"/>
                <a:gd name="connsiteY48" fmla="*/ 2095278 h 2174816"/>
                <a:gd name="connsiteX49" fmla="*/ 797602 w 1035556"/>
                <a:gd name="connsiteY49" fmla="*/ 2122033 h 2174816"/>
                <a:gd name="connsiteX50" fmla="*/ 717970 w 1035556"/>
                <a:gd name="connsiteY50" fmla="*/ 2174816 h 2174816"/>
                <a:gd name="connsiteX51" fmla="*/ 638339 w 1035556"/>
                <a:gd name="connsiteY51" fmla="*/ 2122033 h 2174816"/>
                <a:gd name="connsiteX52" fmla="*/ 632937 w 1035556"/>
                <a:gd name="connsiteY52" fmla="*/ 2095278 h 2174816"/>
                <a:gd name="connsiteX53" fmla="*/ 632193 w 1035556"/>
                <a:gd name="connsiteY53" fmla="*/ 2095278 h 2174816"/>
                <a:gd name="connsiteX54" fmla="*/ 633708 w 1035556"/>
                <a:gd name="connsiteY54" fmla="*/ 1500955 h 2174816"/>
                <a:gd name="connsiteX55" fmla="*/ 614352 w 1035556"/>
                <a:gd name="connsiteY55" fmla="*/ 1263598 h 2174816"/>
                <a:gd name="connsiteX56" fmla="*/ 605456 w 1035556"/>
                <a:gd name="connsiteY56" fmla="*/ 1219068 h 2174816"/>
                <a:gd name="connsiteX57" fmla="*/ 594668 w 1035556"/>
                <a:gd name="connsiteY57" fmla="*/ 1263598 h 2174816"/>
                <a:gd name="connsiteX58" fmla="*/ 577694 w 1035556"/>
                <a:gd name="connsiteY58" fmla="*/ 1500955 h 2174816"/>
                <a:gd name="connsiteX59" fmla="*/ 576829 w 1035556"/>
                <a:gd name="connsiteY59" fmla="*/ 2095278 h 2174816"/>
                <a:gd name="connsiteX60" fmla="*/ 574402 w 1035556"/>
                <a:gd name="connsiteY60" fmla="*/ 2095278 h 2174816"/>
                <a:gd name="connsiteX61" fmla="*/ 569001 w 1035556"/>
                <a:gd name="connsiteY61" fmla="*/ 2122033 h 2174816"/>
                <a:gd name="connsiteX62" fmla="*/ 489369 w 1035556"/>
                <a:gd name="connsiteY62" fmla="*/ 2174816 h 2174816"/>
                <a:gd name="connsiteX63" fmla="*/ 409738 w 1035556"/>
                <a:gd name="connsiteY63" fmla="*/ 2122033 h 2174816"/>
                <a:gd name="connsiteX64" fmla="*/ 404336 w 1035556"/>
                <a:gd name="connsiteY64" fmla="*/ 2095278 h 2174816"/>
                <a:gd name="connsiteX65" fmla="*/ 402705 w 1035556"/>
                <a:gd name="connsiteY65" fmla="*/ 2095278 h 2174816"/>
                <a:gd name="connsiteX66" fmla="*/ 402704 w 1035556"/>
                <a:gd name="connsiteY66" fmla="*/ 1498742 h 2174816"/>
                <a:gd name="connsiteX67" fmla="*/ 391827 w 1035556"/>
                <a:gd name="connsiteY67" fmla="*/ 1283513 h 2174816"/>
                <a:gd name="connsiteX68" fmla="*/ 378089 w 1035556"/>
                <a:gd name="connsiteY68" fmla="*/ 1148163 h 2174816"/>
                <a:gd name="connsiteX69" fmla="*/ 379340 w 1035556"/>
                <a:gd name="connsiteY69" fmla="*/ 1106595 h 2174816"/>
                <a:gd name="connsiteX70" fmla="*/ 379341 w 1035556"/>
                <a:gd name="connsiteY70" fmla="*/ 1106595 h 2174816"/>
                <a:gd name="connsiteX71" fmla="*/ 380037 w 1035556"/>
                <a:gd name="connsiteY71" fmla="*/ 1083462 h 2174816"/>
                <a:gd name="connsiteX72" fmla="*/ 390352 w 1035556"/>
                <a:gd name="connsiteY72" fmla="*/ 1021664 h 2174816"/>
                <a:gd name="connsiteX73" fmla="*/ 447345 w 1035556"/>
                <a:gd name="connsiteY73" fmla="*/ 834798 h 2174816"/>
                <a:gd name="connsiteX74" fmla="*/ 414867 w 1035556"/>
                <a:gd name="connsiteY74" fmla="*/ 689811 h 2174816"/>
                <a:gd name="connsiteX75" fmla="*/ 408792 w 1035556"/>
                <a:gd name="connsiteY75" fmla="*/ 698593 h 2174816"/>
                <a:gd name="connsiteX76" fmla="*/ 380855 w 1035556"/>
                <a:gd name="connsiteY76" fmla="*/ 801040 h 2174816"/>
                <a:gd name="connsiteX77" fmla="*/ 380771 w 1035556"/>
                <a:gd name="connsiteY77" fmla="*/ 801398 h 2174816"/>
                <a:gd name="connsiteX78" fmla="*/ 372724 w 1035556"/>
                <a:gd name="connsiteY78" fmla="*/ 833591 h 2174816"/>
                <a:gd name="connsiteX79" fmla="*/ 371006 w 1035556"/>
                <a:gd name="connsiteY79" fmla="*/ 832679 h 2174816"/>
                <a:gd name="connsiteX80" fmla="*/ 368757 w 1035556"/>
                <a:gd name="connsiteY80" fmla="*/ 848919 h 2174816"/>
                <a:gd name="connsiteX81" fmla="*/ 368756 w 1035556"/>
                <a:gd name="connsiteY81" fmla="*/ 848919 h 2174816"/>
                <a:gd name="connsiteX82" fmla="*/ 290800 w 1035556"/>
                <a:gd name="connsiteY82" fmla="*/ 886443 h 2174816"/>
                <a:gd name="connsiteX83" fmla="*/ 149972 w 1035556"/>
                <a:gd name="connsiteY83" fmla="*/ 837136 h 2174816"/>
                <a:gd name="connsiteX84" fmla="*/ 102862 w 1035556"/>
                <a:gd name="connsiteY84" fmla="*/ 932942 h 2174816"/>
                <a:gd name="connsiteX85" fmla="*/ 90358 w 1035556"/>
                <a:gd name="connsiteY85" fmla="*/ 950915 h 2174816"/>
                <a:gd name="connsiteX86" fmla="*/ 23 w 1035556"/>
                <a:gd name="connsiteY86" fmla="*/ 907149 h 2174816"/>
                <a:gd name="connsiteX87" fmla="*/ 23083 w 1035556"/>
                <a:gd name="connsiteY87" fmla="*/ 834189 h 2174816"/>
                <a:gd name="connsiteX88" fmla="*/ 34748 w 1035556"/>
                <a:gd name="connsiteY88" fmla="*/ 793531 h 2174816"/>
                <a:gd name="connsiteX89" fmla="*/ 14415 w 1035556"/>
                <a:gd name="connsiteY89" fmla="*/ 778605 h 2174816"/>
                <a:gd name="connsiteX90" fmla="*/ 5721 w 1035556"/>
                <a:gd name="connsiteY90" fmla="*/ 721813 h 2174816"/>
                <a:gd name="connsiteX91" fmla="*/ 66296 w 1035556"/>
                <a:gd name="connsiteY91" fmla="*/ 681883 h 2174816"/>
                <a:gd name="connsiteX92" fmla="*/ 87093 w 1035556"/>
                <a:gd name="connsiteY92" fmla="*/ 611583 h 2174816"/>
                <a:gd name="connsiteX93" fmla="*/ 109448 w 1035556"/>
                <a:gd name="connsiteY93" fmla="*/ 546913 h 2174816"/>
                <a:gd name="connsiteX94" fmla="*/ 208635 w 1035556"/>
                <a:gd name="connsiteY94" fmla="*/ 520465 h 2174816"/>
                <a:gd name="connsiteX95" fmla="*/ 247641 w 1035556"/>
                <a:gd name="connsiteY95" fmla="*/ 564505 h 2174816"/>
                <a:gd name="connsiteX96" fmla="*/ 259408 w 1035556"/>
                <a:gd name="connsiteY96" fmla="*/ 614579 h 2174816"/>
                <a:gd name="connsiteX97" fmla="*/ 204354 w 1035556"/>
                <a:gd name="connsiteY97" fmla="*/ 726540 h 2174816"/>
                <a:gd name="connsiteX98" fmla="*/ 261520 w 1035556"/>
                <a:gd name="connsiteY98" fmla="*/ 746555 h 2174816"/>
                <a:gd name="connsiteX99" fmla="*/ 267286 w 1035556"/>
                <a:gd name="connsiteY99" fmla="*/ 726155 h 2174816"/>
                <a:gd name="connsiteX100" fmla="*/ 312327 w 1035556"/>
                <a:gd name="connsiteY100" fmla="*/ 566820 h 2174816"/>
                <a:gd name="connsiteX101" fmla="*/ 419316 w 1035556"/>
                <a:gd name="connsiteY101" fmla="*/ 480463 h 2174816"/>
                <a:gd name="connsiteX102" fmla="*/ 710376 w 1035556"/>
                <a:gd name="connsiteY102" fmla="*/ 152056 h 2174816"/>
                <a:gd name="connsiteX103" fmla="*/ 718294 w 1035556"/>
                <a:gd name="connsiteY103" fmla="*/ 158575 h 2174816"/>
                <a:gd name="connsiteX104" fmla="*/ 765877 w 1035556"/>
                <a:gd name="connsiteY104" fmla="*/ 273203 h 2174816"/>
                <a:gd name="connsiteX105" fmla="*/ 603416 w 1035556"/>
                <a:gd name="connsiteY105" fmla="*/ 435314 h 2174816"/>
                <a:gd name="connsiteX106" fmla="*/ 453722 w 1035556"/>
                <a:gd name="connsiteY106" fmla="*/ 336304 h 2174816"/>
                <a:gd name="connsiteX107" fmla="*/ 445779 w 1035556"/>
                <a:gd name="connsiteY107" fmla="*/ 310772 h 2174816"/>
                <a:gd name="connsiteX108" fmla="*/ 710376 w 1035556"/>
                <a:gd name="connsiteY108" fmla="*/ 152056 h 2174816"/>
                <a:gd name="connsiteX109" fmla="*/ 715794 w 1035556"/>
                <a:gd name="connsiteY109" fmla="*/ 0 h 2174816"/>
                <a:gd name="connsiteX110" fmla="*/ 730041 w 1035556"/>
                <a:gd name="connsiteY110" fmla="*/ 23740 h 2174816"/>
                <a:gd name="connsiteX111" fmla="*/ 580580 w 1035556"/>
                <a:gd name="connsiteY111" fmla="*/ 113392 h 2174816"/>
                <a:gd name="connsiteX112" fmla="*/ 603417 w 1035556"/>
                <a:gd name="connsiteY112" fmla="*/ 111095 h 2174816"/>
                <a:gd name="connsiteX113" fmla="*/ 666654 w 1035556"/>
                <a:gd name="connsiteY113" fmla="*/ 123835 h 2174816"/>
                <a:gd name="connsiteX114" fmla="*/ 686071 w 1035556"/>
                <a:gd name="connsiteY114" fmla="*/ 134351 h 2174816"/>
                <a:gd name="connsiteX115" fmla="*/ 441735 w 1035556"/>
                <a:gd name="connsiteY115" fmla="*/ 280913 h 2174816"/>
                <a:gd name="connsiteX116" fmla="*/ 440956 w 1035556"/>
                <a:gd name="connsiteY116" fmla="*/ 273204 h 2174816"/>
                <a:gd name="connsiteX117" fmla="*/ 468701 w 1035556"/>
                <a:gd name="connsiteY117" fmla="*/ 182568 h 2174816"/>
                <a:gd name="connsiteX118" fmla="*/ 472092 w 1035556"/>
                <a:gd name="connsiteY118" fmla="*/ 178467 h 2174816"/>
                <a:gd name="connsiteX119" fmla="*/ 323195 w 1035556"/>
                <a:gd name="connsiteY119" fmla="*/ 267782 h 2174816"/>
                <a:gd name="connsiteX120" fmla="*/ 308948 w 1035556"/>
                <a:gd name="connsiteY120" fmla="*/ 244042 h 2174816"/>
                <a:gd name="connsiteX121" fmla="*/ 715794 w 1035556"/>
                <a:gd name="connsiteY121" fmla="*/ 0 h 2174816"/>
                <a:gd name="connsiteX0" fmla="*/ 111361 w 1036568"/>
                <a:gd name="connsiteY0" fmla="*/ 596124 h 2174816"/>
                <a:gd name="connsiteX1" fmla="*/ 24413 w 1036568"/>
                <a:gd name="connsiteY1" fmla="*/ 889493 h 2174816"/>
                <a:gd name="connsiteX2" fmla="*/ 28275 w 1036568"/>
                <a:gd name="connsiteY2" fmla="*/ 925772 h 2174816"/>
                <a:gd name="connsiteX3" fmla="*/ 73825 w 1036568"/>
                <a:gd name="connsiteY3" fmla="*/ 936442 h 2174816"/>
                <a:gd name="connsiteX4" fmla="*/ 89972 w 1036568"/>
                <a:gd name="connsiteY4" fmla="*/ 913084 h 2174816"/>
                <a:gd name="connsiteX5" fmla="*/ 179079 w 1036568"/>
                <a:gd name="connsiteY5" fmla="*/ 624105 h 2174816"/>
                <a:gd name="connsiteX6" fmla="*/ 111361 w 1036568"/>
                <a:gd name="connsiteY6" fmla="*/ 596124 h 2174816"/>
                <a:gd name="connsiteX7" fmla="*/ 176537 w 1036568"/>
                <a:gd name="connsiteY7" fmla="*/ 523930 h 2174816"/>
                <a:gd name="connsiteX8" fmla="*/ 142109 w 1036568"/>
                <a:gd name="connsiteY8" fmla="*/ 532122 h 2174816"/>
                <a:gd name="connsiteX9" fmla="*/ 125545 w 1036568"/>
                <a:gd name="connsiteY9" fmla="*/ 584448 h 2174816"/>
                <a:gd name="connsiteX10" fmla="*/ 162877 w 1036568"/>
                <a:gd name="connsiteY10" fmla="*/ 609514 h 2174816"/>
                <a:gd name="connsiteX11" fmla="*/ 192195 w 1036568"/>
                <a:gd name="connsiteY11" fmla="*/ 579678 h 2174816"/>
                <a:gd name="connsiteX12" fmla="*/ 152045 w 1036568"/>
                <a:gd name="connsiteY12" fmla="*/ 598464 h 2174816"/>
                <a:gd name="connsiteX13" fmla="*/ 139667 w 1036568"/>
                <a:gd name="connsiteY13" fmla="*/ 559266 h 2174816"/>
                <a:gd name="connsiteX14" fmla="*/ 179312 w 1036568"/>
                <a:gd name="connsiteY14" fmla="*/ 542399 h 2174816"/>
                <a:gd name="connsiteX15" fmla="*/ 208472 w 1036568"/>
                <a:gd name="connsiteY15" fmla="*/ 571109 h 2174816"/>
                <a:gd name="connsiteX16" fmla="*/ 195351 w 1036568"/>
                <a:gd name="connsiteY16" fmla="*/ 627758 h 2174816"/>
                <a:gd name="connsiteX17" fmla="*/ 142545 w 1036568"/>
                <a:gd name="connsiteY17" fmla="*/ 811275 h 2174816"/>
                <a:gd name="connsiteX18" fmla="*/ 239653 w 1036568"/>
                <a:gd name="connsiteY18" fmla="*/ 613864 h 2174816"/>
                <a:gd name="connsiteX19" fmla="*/ 240543 w 1036568"/>
                <a:gd name="connsiteY19" fmla="*/ 581655 h 2174816"/>
                <a:gd name="connsiteX20" fmla="*/ 212871 w 1036568"/>
                <a:gd name="connsiteY20" fmla="*/ 544505 h 2174816"/>
                <a:gd name="connsiteX21" fmla="*/ 176537 w 1036568"/>
                <a:gd name="connsiteY21" fmla="*/ 523930 h 2174816"/>
                <a:gd name="connsiteX22" fmla="*/ 420328 w 1036568"/>
                <a:gd name="connsiteY22" fmla="*/ 480463 h 2174816"/>
                <a:gd name="connsiteX23" fmla="*/ 606779 w 1036568"/>
                <a:gd name="connsiteY23" fmla="*/ 480463 h 2174816"/>
                <a:gd name="connsiteX24" fmla="*/ 790717 w 1036568"/>
                <a:gd name="connsiteY24" fmla="*/ 480463 h 2174816"/>
                <a:gd name="connsiteX25" fmla="*/ 897706 w 1036568"/>
                <a:gd name="connsiteY25" fmla="*/ 566820 h 2174816"/>
                <a:gd name="connsiteX26" fmla="*/ 942438 w 1036568"/>
                <a:gd name="connsiteY26" fmla="*/ 725060 h 2174816"/>
                <a:gd name="connsiteX27" fmla="*/ 994286 w 1036568"/>
                <a:gd name="connsiteY27" fmla="*/ 908473 h 2174816"/>
                <a:gd name="connsiteX28" fmla="*/ 1025794 w 1036568"/>
                <a:gd name="connsiteY28" fmla="*/ 1019936 h 2174816"/>
                <a:gd name="connsiteX29" fmla="*/ 1032112 w 1036568"/>
                <a:gd name="connsiteY29" fmla="*/ 1043366 h 2174816"/>
                <a:gd name="connsiteX30" fmla="*/ 1034395 w 1036568"/>
                <a:gd name="connsiteY30" fmla="*/ 1051836 h 2174816"/>
                <a:gd name="connsiteX31" fmla="*/ 1034396 w 1036568"/>
                <a:gd name="connsiteY31" fmla="*/ 1051837 h 2174816"/>
                <a:gd name="connsiteX32" fmla="*/ 980871 w 1036568"/>
                <a:gd name="connsiteY32" fmla="*/ 1143219 h 2174816"/>
                <a:gd name="connsiteX33" fmla="*/ 891691 w 1036568"/>
                <a:gd name="connsiteY33" fmla="*/ 1051124 h 2174816"/>
                <a:gd name="connsiteX34" fmla="*/ 891650 w 1036568"/>
                <a:gd name="connsiteY34" fmla="*/ 1050973 h 2174816"/>
                <a:gd name="connsiteX35" fmla="*/ 829188 w 1036568"/>
                <a:gd name="connsiteY35" fmla="*/ 801079 h 2174816"/>
                <a:gd name="connsiteX36" fmla="*/ 829179 w 1036568"/>
                <a:gd name="connsiteY36" fmla="*/ 801040 h 2174816"/>
                <a:gd name="connsiteX37" fmla="*/ 801241 w 1036568"/>
                <a:gd name="connsiteY37" fmla="*/ 698593 h 2174816"/>
                <a:gd name="connsiteX38" fmla="*/ 795167 w 1036568"/>
                <a:gd name="connsiteY38" fmla="*/ 689811 h 2174816"/>
                <a:gd name="connsiteX39" fmla="*/ 762688 w 1036568"/>
                <a:gd name="connsiteY39" fmla="*/ 834798 h 2174816"/>
                <a:gd name="connsiteX40" fmla="*/ 819682 w 1036568"/>
                <a:gd name="connsiteY40" fmla="*/ 1021664 h 2174816"/>
                <a:gd name="connsiteX41" fmla="*/ 829996 w 1036568"/>
                <a:gd name="connsiteY41" fmla="*/ 1083462 h 2174816"/>
                <a:gd name="connsiteX42" fmla="*/ 830693 w 1036568"/>
                <a:gd name="connsiteY42" fmla="*/ 1106595 h 2174816"/>
                <a:gd name="connsiteX43" fmla="*/ 831628 w 1036568"/>
                <a:gd name="connsiteY43" fmla="*/ 1137674 h 2174816"/>
                <a:gd name="connsiteX44" fmla="*/ 831889 w 1036568"/>
                <a:gd name="connsiteY44" fmla="*/ 1146340 h 2174816"/>
                <a:gd name="connsiteX45" fmla="*/ 831944 w 1036568"/>
                <a:gd name="connsiteY45" fmla="*/ 1148163 h 2174816"/>
                <a:gd name="connsiteX46" fmla="*/ 818206 w 1036568"/>
                <a:gd name="connsiteY46" fmla="*/ 1283513 h 2174816"/>
                <a:gd name="connsiteX47" fmla="*/ 807329 w 1036568"/>
                <a:gd name="connsiteY47" fmla="*/ 1498742 h 2174816"/>
                <a:gd name="connsiteX48" fmla="*/ 807328 w 1036568"/>
                <a:gd name="connsiteY48" fmla="*/ 2095278 h 2174816"/>
                <a:gd name="connsiteX49" fmla="*/ 798614 w 1036568"/>
                <a:gd name="connsiteY49" fmla="*/ 2122033 h 2174816"/>
                <a:gd name="connsiteX50" fmla="*/ 718982 w 1036568"/>
                <a:gd name="connsiteY50" fmla="*/ 2174816 h 2174816"/>
                <a:gd name="connsiteX51" fmla="*/ 639351 w 1036568"/>
                <a:gd name="connsiteY51" fmla="*/ 2122033 h 2174816"/>
                <a:gd name="connsiteX52" fmla="*/ 633949 w 1036568"/>
                <a:gd name="connsiteY52" fmla="*/ 2095278 h 2174816"/>
                <a:gd name="connsiteX53" fmla="*/ 633205 w 1036568"/>
                <a:gd name="connsiteY53" fmla="*/ 2095278 h 2174816"/>
                <a:gd name="connsiteX54" fmla="*/ 634720 w 1036568"/>
                <a:gd name="connsiteY54" fmla="*/ 1500955 h 2174816"/>
                <a:gd name="connsiteX55" fmla="*/ 615364 w 1036568"/>
                <a:gd name="connsiteY55" fmla="*/ 1263598 h 2174816"/>
                <a:gd name="connsiteX56" fmla="*/ 606468 w 1036568"/>
                <a:gd name="connsiteY56" fmla="*/ 1219068 h 2174816"/>
                <a:gd name="connsiteX57" fmla="*/ 595680 w 1036568"/>
                <a:gd name="connsiteY57" fmla="*/ 1263598 h 2174816"/>
                <a:gd name="connsiteX58" fmla="*/ 578706 w 1036568"/>
                <a:gd name="connsiteY58" fmla="*/ 1500955 h 2174816"/>
                <a:gd name="connsiteX59" fmla="*/ 577841 w 1036568"/>
                <a:gd name="connsiteY59" fmla="*/ 2095278 h 2174816"/>
                <a:gd name="connsiteX60" fmla="*/ 575414 w 1036568"/>
                <a:gd name="connsiteY60" fmla="*/ 2095278 h 2174816"/>
                <a:gd name="connsiteX61" fmla="*/ 570013 w 1036568"/>
                <a:gd name="connsiteY61" fmla="*/ 2122033 h 2174816"/>
                <a:gd name="connsiteX62" fmla="*/ 490381 w 1036568"/>
                <a:gd name="connsiteY62" fmla="*/ 2174816 h 2174816"/>
                <a:gd name="connsiteX63" fmla="*/ 410750 w 1036568"/>
                <a:gd name="connsiteY63" fmla="*/ 2122033 h 2174816"/>
                <a:gd name="connsiteX64" fmla="*/ 405348 w 1036568"/>
                <a:gd name="connsiteY64" fmla="*/ 2095278 h 2174816"/>
                <a:gd name="connsiteX65" fmla="*/ 403717 w 1036568"/>
                <a:gd name="connsiteY65" fmla="*/ 2095278 h 2174816"/>
                <a:gd name="connsiteX66" fmla="*/ 403716 w 1036568"/>
                <a:gd name="connsiteY66" fmla="*/ 1498742 h 2174816"/>
                <a:gd name="connsiteX67" fmla="*/ 392839 w 1036568"/>
                <a:gd name="connsiteY67" fmla="*/ 1283513 h 2174816"/>
                <a:gd name="connsiteX68" fmla="*/ 379101 w 1036568"/>
                <a:gd name="connsiteY68" fmla="*/ 1148163 h 2174816"/>
                <a:gd name="connsiteX69" fmla="*/ 380352 w 1036568"/>
                <a:gd name="connsiteY69" fmla="*/ 1106595 h 2174816"/>
                <a:gd name="connsiteX70" fmla="*/ 380353 w 1036568"/>
                <a:gd name="connsiteY70" fmla="*/ 1106595 h 2174816"/>
                <a:gd name="connsiteX71" fmla="*/ 381049 w 1036568"/>
                <a:gd name="connsiteY71" fmla="*/ 1083462 h 2174816"/>
                <a:gd name="connsiteX72" fmla="*/ 391364 w 1036568"/>
                <a:gd name="connsiteY72" fmla="*/ 1021664 h 2174816"/>
                <a:gd name="connsiteX73" fmla="*/ 448357 w 1036568"/>
                <a:gd name="connsiteY73" fmla="*/ 834798 h 2174816"/>
                <a:gd name="connsiteX74" fmla="*/ 415879 w 1036568"/>
                <a:gd name="connsiteY74" fmla="*/ 689811 h 2174816"/>
                <a:gd name="connsiteX75" fmla="*/ 409804 w 1036568"/>
                <a:gd name="connsiteY75" fmla="*/ 698593 h 2174816"/>
                <a:gd name="connsiteX76" fmla="*/ 381867 w 1036568"/>
                <a:gd name="connsiteY76" fmla="*/ 801040 h 2174816"/>
                <a:gd name="connsiteX77" fmla="*/ 381783 w 1036568"/>
                <a:gd name="connsiteY77" fmla="*/ 801398 h 2174816"/>
                <a:gd name="connsiteX78" fmla="*/ 373736 w 1036568"/>
                <a:gd name="connsiteY78" fmla="*/ 833591 h 2174816"/>
                <a:gd name="connsiteX79" fmla="*/ 372018 w 1036568"/>
                <a:gd name="connsiteY79" fmla="*/ 832679 h 2174816"/>
                <a:gd name="connsiteX80" fmla="*/ 369769 w 1036568"/>
                <a:gd name="connsiteY80" fmla="*/ 848919 h 2174816"/>
                <a:gd name="connsiteX81" fmla="*/ 369768 w 1036568"/>
                <a:gd name="connsiteY81" fmla="*/ 848919 h 2174816"/>
                <a:gd name="connsiteX82" fmla="*/ 291812 w 1036568"/>
                <a:gd name="connsiteY82" fmla="*/ 886443 h 2174816"/>
                <a:gd name="connsiteX83" fmla="*/ 150984 w 1036568"/>
                <a:gd name="connsiteY83" fmla="*/ 837136 h 2174816"/>
                <a:gd name="connsiteX84" fmla="*/ 103874 w 1036568"/>
                <a:gd name="connsiteY84" fmla="*/ 932942 h 2174816"/>
                <a:gd name="connsiteX85" fmla="*/ 91370 w 1036568"/>
                <a:gd name="connsiteY85" fmla="*/ 950915 h 2174816"/>
                <a:gd name="connsiteX86" fmla="*/ 1035 w 1036568"/>
                <a:gd name="connsiteY86" fmla="*/ 907149 h 2174816"/>
                <a:gd name="connsiteX87" fmla="*/ 24095 w 1036568"/>
                <a:gd name="connsiteY87" fmla="*/ 834189 h 2174816"/>
                <a:gd name="connsiteX88" fmla="*/ 35760 w 1036568"/>
                <a:gd name="connsiteY88" fmla="*/ 793531 h 2174816"/>
                <a:gd name="connsiteX89" fmla="*/ 15427 w 1036568"/>
                <a:gd name="connsiteY89" fmla="*/ 778605 h 2174816"/>
                <a:gd name="connsiteX90" fmla="*/ 1970 w 1036568"/>
                <a:gd name="connsiteY90" fmla="*/ 724194 h 2174816"/>
                <a:gd name="connsiteX91" fmla="*/ 67308 w 1036568"/>
                <a:gd name="connsiteY91" fmla="*/ 681883 h 2174816"/>
                <a:gd name="connsiteX92" fmla="*/ 88105 w 1036568"/>
                <a:gd name="connsiteY92" fmla="*/ 611583 h 2174816"/>
                <a:gd name="connsiteX93" fmla="*/ 110460 w 1036568"/>
                <a:gd name="connsiteY93" fmla="*/ 546913 h 2174816"/>
                <a:gd name="connsiteX94" fmla="*/ 209647 w 1036568"/>
                <a:gd name="connsiteY94" fmla="*/ 520465 h 2174816"/>
                <a:gd name="connsiteX95" fmla="*/ 248653 w 1036568"/>
                <a:gd name="connsiteY95" fmla="*/ 564505 h 2174816"/>
                <a:gd name="connsiteX96" fmla="*/ 260420 w 1036568"/>
                <a:gd name="connsiteY96" fmla="*/ 614579 h 2174816"/>
                <a:gd name="connsiteX97" fmla="*/ 205366 w 1036568"/>
                <a:gd name="connsiteY97" fmla="*/ 726540 h 2174816"/>
                <a:gd name="connsiteX98" fmla="*/ 262532 w 1036568"/>
                <a:gd name="connsiteY98" fmla="*/ 746555 h 2174816"/>
                <a:gd name="connsiteX99" fmla="*/ 268298 w 1036568"/>
                <a:gd name="connsiteY99" fmla="*/ 726155 h 2174816"/>
                <a:gd name="connsiteX100" fmla="*/ 313339 w 1036568"/>
                <a:gd name="connsiteY100" fmla="*/ 566820 h 2174816"/>
                <a:gd name="connsiteX101" fmla="*/ 420328 w 1036568"/>
                <a:gd name="connsiteY101" fmla="*/ 480463 h 2174816"/>
                <a:gd name="connsiteX102" fmla="*/ 711388 w 1036568"/>
                <a:gd name="connsiteY102" fmla="*/ 152056 h 2174816"/>
                <a:gd name="connsiteX103" fmla="*/ 719306 w 1036568"/>
                <a:gd name="connsiteY103" fmla="*/ 158575 h 2174816"/>
                <a:gd name="connsiteX104" fmla="*/ 766889 w 1036568"/>
                <a:gd name="connsiteY104" fmla="*/ 273203 h 2174816"/>
                <a:gd name="connsiteX105" fmla="*/ 604428 w 1036568"/>
                <a:gd name="connsiteY105" fmla="*/ 435314 h 2174816"/>
                <a:gd name="connsiteX106" fmla="*/ 454734 w 1036568"/>
                <a:gd name="connsiteY106" fmla="*/ 336304 h 2174816"/>
                <a:gd name="connsiteX107" fmla="*/ 446791 w 1036568"/>
                <a:gd name="connsiteY107" fmla="*/ 310772 h 2174816"/>
                <a:gd name="connsiteX108" fmla="*/ 711388 w 1036568"/>
                <a:gd name="connsiteY108" fmla="*/ 152056 h 2174816"/>
                <a:gd name="connsiteX109" fmla="*/ 716806 w 1036568"/>
                <a:gd name="connsiteY109" fmla="*/ 0 h 2174816"/>
                <a:gd name="connsiteX110" fmla="*/ 731053 w 1036568"/>
                <a:gd name="connsiteY110" fmla="*/ 23740 h 2174816"/>
                <a:gd name="connsiteX111" fmla="*/ 581592 w 1036568"/>
                <a:gd name="connsiteY111" fmla="*/ 113392 h 2174816"/>
                <a:gd name="connsiteX112" fmla="*/ 604429 w 1036568"/>
                <a:gd name="connsiteY112" fmla="*/ 111095 h 2174816"/>
                <a:gd name="connsiteX113" fmla="*/ 667666 w 1036568"/>
                <a:gd name="connsiteY113" fmla="*/ 123835 h 2174816"/>
                <a:gd name="connsiteX114" fmla="*/ 687083 w 1036568"/>
                <a:gd name="connsiteY114" fmla="*/ 134351 h 2174816"/>
                <a:gd name="connsiteX115" fmla="*/ 442747 w 1036568"/>
                <a:gd name="connsiteY115" fmla="*/ 280913 h 2174816"/>
                <a:gd name="connsiteX116" fmla="*/ 441968 w 1036568"/>
                <a:gd name="connsiteY116" fmla="*/ 273204 h 2174816"/>
                <a:gd name="connsiteX117" fmla="*/ 469713 w 1036568"/>
                <a:gd name="connsiteY117" fmla="*/ 182568 h 2174816"/>
                <a:gd name="connsiteX118" fmla="*/ 473104 w 1036568"/>
                <a:gd name="connsiteY118" fmla="*/ 178467 h 2174816"/>
                <a:gd name="connsiteX119" fmla="*/ 324207 w 1036568"/>
                <a:gd name="connsiteY119" fmla="*/ 267782 h 2174816"/>
                <a:gd name="connsiteX120" fmla="*/ 309960 w 1036568"/>
                <a:gd name="connsiteY120" fmla="*/ 244042 h 2174816"/>
                <a:gd name="connsiteX121" fmla="*/ 716806 w 1036568"/>
                <a:gd name="connsiteY121" fmla="*/ 0 h 2174816"/>
                <a:gd name="connsiteX0" fmla="*/ 111361 w 1036568"/>
                <a:gd name="connsiteY0" fmla="*/ 596124 h 2174816"/>
                <a:gd name="connsiteX1" fmla="*/ 24413 w 1036568"/>
                <a:gd name="connsiteY1" fmla="*/ 889493 h 2174816"/>
                <a:gd name="connsiteX2" fmla="*/ 28275 w 1036568"/>
                <a:gd name="connsiteY2" fmla="*/ 925772 h 2174816"/>
                <a:gd name="connsiteX3" fmla="*/ 73825 w 1036568"/>
                <a:gd name="connsiteY3" fmla="*/ 936442 h 2174816"/>
                <a:gd name="connsiteX4" fmla="*/ 89972 w 1036568"/>
                <a:gd name="connsiteY4" fmla="*/ 913084 h 2174816"/>
                <a:gd name="connsiteX5" fmla="*/ 179079 w 1036568"/>
                <a:gd name="connsiteY5" fmla="*/ 624105 h 2174816"/>
                <a:gd name="connsiteX6" fmla="*/ 111361 w 1036568"/>
                <a:gd name="connsiteY6" fmla="*/ 596124 h 2174816"/>
                <a:gd name="connsiteX7" fmla="*/ 176537 w 1036568"/>
                <a:gd name="connsiteY7" fmla="*/ 523930 h 2174816"/>
                <a:gd name="connsiteX8" fmla="*/ 142109 w 1036568"/>
                <a:gd name="connsiteY8" fmla="*/ 532122 h 2174816"/>
                <a:gd name="connsiteX9" fmla="*/ 125545 w 1036568"/>
                <a:gd name="connsiteY9" fmla="*/ 584448 h 2174816"/>
                <a:gd name="connsiteX10" fmla="*/ 162877 w 1036568"/>
                <a:gd name="connsiteY10" fmla="*/ 609514 h 2174816"/>
                <a:gd name="connsiteX11" fmla="*/ 192195 w 1036568"/>
                <a:gd name="connsiteY11" fmla="*/ 579678 h 2174816"/>
                <a:gd name="connsiteX12" fmla="*/ 152045 w 1036568"/>
                <a:gd name="connsiteY12" fmla="*/ 598464 h 2174816"/>
                <a:gd name="connsiteX13" fmla="*/ 139667 w 1036568"/>
                <a:gd name="connsiteY13" fmla="*/ 559266 h 2174816"/>
                <a:gd name="connsiteX14" fmla="*/ 179312 w 1036568"/>
                <a:gd name="connsiteY14" fmla="*/ 542399 h 2174816"/>
                <a:gd name="connsiteX15" fmla="*/ 208472 w 1036568"/>
                <a:gd name="connsiteY15" fmla="*/ 571109 h 2174816"/>
                <a:gd name="connsiteX16" fmla="*/ 195351 w 1036568"/>
                <a:gd name="connsiteY16" fmla="*/ 627758 h 2174816"/>
                <a:gd name="connsiteX17" fmla="*/ 142545 w 1036568"/>
                <a:gd name="connsiteY17" fmla="*/ 811275 h 2174816"/>
                <a:gd name="connsiteX18" fmla="*/ 239653 w 1036568"/>
                <a:gd name="connsiteY18" fmla="*/ 613864 h 2174816"/>
                <a:gd name="connsiteX19" fmla="*/ 240543 w 1036568"/>
                <a:gd name="connsiteY19" fmla="*/ 581655 h 2174816"/>
                <a:gd name="connsiteX20" fmla="*/ 212871 w 1036568"/>
                <a:gd name="connsiteY20" fmla="*/ 544505 h 2174816"/>
                <a:gd name="connsiteX21" fmla="*/ 176537 w 1036568"/>
                <a:gd name="connsiteY21" fmla="*/ 523930 h 2174816"/>
                <a:gd name="connsiteX22" fmla="*/ 420328 w 1036568"/>
                <a:gd name="connsiteY22" fmla="*/ 480463 h 2174816"/>
                <a:gd name="connsiteX23" fmla="*/ 606779 w 1036568"/>
                <a:gd name="connsiteY23" fmla="*/ 480463 h 2174816"/>
                <a:gd name="connsiteX24" fmla="*/ 790717 w 1036568"/>
                <a:gd name="connsiteY24" fmla="*/ 480463 h 2174816"/>
                <a:gd name="connsiteX25" fmla="*/ 897706 w 1036568"/>
                <a:gd name="connsiteY25" fmla="*/ 566820 h 2174816"/>
                <a:gd name="connsiteX26" fmla="*/ 942438 w 1036568"/>
                <a:gd name="connsiteY26" fmla="*/ 725060 h 2174816"/>
                <a:gd name="connsiteX27" fmla="*/ 994286 w 1036568"/>
                <a:gd name="connsiteY27" fmla="*/ 908473 h 2174816"/>
                <a:gd name="connsiteX28" fmla="*/ 1025794 w 1036568"/>
                <a:gd name="connsiteY28" fmla="*/ 1019936 h 2174816"/>
                <a:gd name="connsiteX29" fmla="*/ 1032112 w 1036568"/>
                <a:gd name="connsiteY29" fmla="*/ 1043366 h 2174816"/>
                <a:gd name="connsiteX30" fmla="*/ 1034395 w 1036568"/>
                <a:gd name="connsiteY30" fmla="*/ 1051836 h 2174816"/>
                <a:gd name="connsiteX31" fmla="*/ 1034396 w 1036568"/>
                <a:gd name="connsiteY31" fmla="*/ 1051837 h 2174816"/>
                <a:gd name="connsiteX32" fmla="*/ 980871 w 1036568"/>
                <a:gd name="connsiteY32" fmla="*/ 1143219 h 2174816"/>
                <a:gd name="connsiteX33" fmla="*/ 891691 w 1036568"/>
                <a:gd name="connsiteY33" fmla="*/ 1051124 h 2174816"/>
                <a:gd name="connsiteX34" fmla="*/ 891650 w 1036568"/>
                <a:gd name="connsiteY34" fmla="*/ 1050973 h 2174816"/>
                <a:gd name="connsiteX35" fmla="*/ 829188 w 1036568"/>
                <a:gd name="connsiteY35" fmla="*/ 801079 h 2174816"/>
                <a:gd name="connsiteX36" fmla="*/ 829179 w 1036568"/>
                <a:gd name="connsiteY36" fmla="*/ 801040 h 2174816"/>
                <a:gd name="connsiteX37" fmla="*/ 801241 w 1036568"/>
                <a:gd name="connsiteY37" fmla="*/ 698593 h 2174816"/>
                <a:gd name="connsiteX38" fmla="*/ 795167 w 1036568"/>
                <a:gd name="connsiteY38" fmla="*/ 689811 h 2174816"/>
                <a:gd name="connsiteX39" fmla="*/ 762688 w 1036568"/>
                <a:gd name="connsiteY39" fmla="*/ 834798 h 2174816"/>
                <a:gd name="connsiteX40" fmla="*/ 819682 w 1036568"/>
                <a:gd name="connsiteY40" fmla="*/ 1021664 h 2174816"/>
                <a:gd name="connsiteX41" fmla="*/ 829996 w 1036568"/>
                <a:gd name="connsiteY41" fmla="*/ 1083462 h 2174816"/>
                <a:gd name="connsiteX42" fmla="*/ 830693 w 1036568"/>
                <a:gd name="connsiteY42" fmla="*/ 1106595 h 2174816"/>
                <a:gd name="connsiteX43" fmla="*/ 831628 w 1036568"/>
                <a:gd name="connsiteY43" fmla="*/ 1137674 h 2174816"/>
                <a:gd name="connsiteX44" fmla="*/ 831889 w 1036568"/>
                <a:gd name="connsiteY44" fmla="*/ 1146340 h 2174816"/>
                <a:gd name="connsiteX45" fmla="*/ 831944 w 1036568"/>
                <a:gd name="connsiteY45" fmla="*/ 1148163 h 2174816"/>
                <a:gd name="connsiteX46" fmla="*/ 818206 w 1036568"/>
                <a:gd name="connsiteY46" fmla="*/ 1283513 h 2174816"/>
                <a:gd name="connsiteX47" fmla="*/ 807329 w 1036568"/>
                <a:gd name="connsiteY47" fmla="*/ 1498742 h 2174816"/>
                <a:gd name="connsiteX48" fmla="*/ 807328 w 1036568"/>
                <a:gd name="connsiteY48" fmla="*/ 2095278 h 2174816"/>
                <a:gd name="connsiteX49" fmla="*/ 798614 w 1036568"/>
                <a:gd name="connsiteY49" fmla="*/ 2122033 h 2174816"/>
                <a:gd name="connsiteX50" fmla="*/ 718982 w 1036568"/>
                <a:gd name="connsiteY50" fmla="*/ 2174816 h 2174816"/>
                <a:gd name="connsiteX51" fmla="*/ 639351 w 1036568"/>
                <a:gd name="connsiteY51" fmla="*/ 2122033 h 2174816"/>
                <a:gd name="connsiteX52" fmla="*/ 633949 w 1036568"/>
                <a:gd name="connsiteY52" fmla="*/ 2095278 h 2174816"/>
                <a:gd name="connsiteX53" fmla="*/ 633205 w 1036568"/>
                <a:gd name="connsiteY53" fmla="*/ 2095278 h 2174816"/>
                <a:gd name="connsiteX54" fmla="*/ 634720 w 1036568"/>
                <a:gd name="connsiteY54" fmla="*/ 1500955 h 2174816"/>
                <a:gd name="connsiteX55" fmla="*/ 615364 w 1036568"/>
                <a:gd name="connsiteY55" fmla="*/ 1263598 h 2174816"/>
                <a:gd name="connsiteX56" fmla="*/ 606468 w 1036568"/>
                <a:gd name="connsiteY56" fmla="*/ 1219068 h 2174816"/>
                <a:gd name="connsiteX57" fmla="*/ 595680 w 1036568"/>
                <a:gd name="connsiteY57" fmla="*/ 1263598 h 2174816"/>
                <a:gd name="connsiteX58" fmla="*/ 578706 w 1036568"/>
                <a:gd name="connsiteY58" fmla="*/ 1500955 h 2174816"/>
                <a:gd name="connsiteX59" fmla="*/ 577841 w 1036568"/>
                <a:gd name="connsiteY59" fmla="*/ 2095278 h 2174816"/>
                <a:gd name="connsiteX60" fmla="*/ 575414 w 1036568"/>
                <a:gd name="connsiteY60" fmla="*/ 2095278 h 2174816"/>
                <a:gd name="connsiteX61" fmla="*/ 570013 w 1036568"/>
                <a:gd name="connsiteY61" fmla="*/ 2122033 h 2174816"/>
                <a:gd name="connsiteX62" fmla="*/ 490381 w 1036568"/>
                <a:gd name="connsiteY62" fmla="*/ 2174816 h 2174816"/>
                <a:gd name="connsiteX63" fmla="*/ 410750 w 1036568"/>
                <a:gd name="connsiteY63" fmla="*/ 2122033 h 2174816"/>
                <a:gd name="connsiteX64" fmla="*/ 405348 w 1036568"/>
                <a:gd name="connsiteY64" fmla="*/ 2095278 h 2174816"/>
                <a:gd name="connsiteX65" fmla="*/ 403717 w 1036568"/>
                <a:gd name="connsiteY65" fmla="*/ 2095278 h 2174816"/>
                <a:gd name="connsiteX66" fmla="*/ 403716 w 1036568"/>
                <a:gd name="connsiteY66" fmla="*/ 1498742 h 2174816"/>
                <a:gd name="connsiteX67" fmla="*/ 392839 w 1036568"/>
                <a:gd name="connsiteY67" fmla="*/ 1283513 h 2174816"/>
                <a:gd name="connsiteX68" fmla="*/ 379101 w 1036568"/>
                <a:gd name="connsiteY68" fmla="*/ 1148163 h 2174816"/>
                <a:gd name="connsiteX69" fmla="*/ 380352 w 1036568"/>
                <a:gd name="connsiteY69" fmla="*/ 1106595 h 2174816"/>
                <a:gd name="connsiteX70" fmla="*/ 380353 w 1036568"/>
                <a:gd name="connsiteY70" fmla="*/ 1106595 h 2174816"/>
                <a:gd name="connsiteX71" fmla="*/ 381049 w 1036568"/>
                <a:gd name="connsiteY71" fmla="*/ 1083462 h 2174816"/>
                <a:gd name="connsiteX72" fmla="*/ 391364 w 1036568"/>
                <a:gd name="connsiteY72" fmla="*/ 1021664 h 2174816"/>
                <a:gd name="connsiteX73" fmla="*/ 448357 w 1036568"/>
                <a:gd name="connsiteY73" fmla="*/ 834798 h 2174816"/>
                <a:gd name="connsiteX74" fmla="*/ 415879 w 1036568"/>
                <a:gd name="connsiteY74" fmla="*/ 689811 h 2174816"/>
                <a:gd name="connsiteX75" fmla="*/ 409804 w 1036568"/>
                <a:gd name="connsiteY75" fmla="*/ 698593 h 2174816"/>
                <a:gd name="connsiteX76" fmla="*/ 381867 w 1036568"/>
                <a:gd name="connsiteY76" fmla="*/ 801040 h 2174816"/>
                <a:gd name="connsiteX77" fmla="*/ 381783 w 1036568"/>
                <a:gd name="connsiteY77" fmla="*/ 801398 h 2174816"/>
                <a:gd name="connsiteX78" fmla="*/ 373736 w 1036568"/>
                <a:gd name="connsiteY78" fmla="*/ 833591 h 2174816"/>
                <a:gd name="connsiteX79" fmla="*/ 372018 w 1036568"/>
                <a:gd name="connsiteY79" fmla="*/ 832679 h 2174816"/>
                <a:gd name="connsiteX80" fmla="*/ 369769 w 1036568"/>
                <a:gd name="connsiteY80" fmla="*/ 848919 h 2174816"/>
                <a:gd name="connsiteX81" fmla="*/ 369768 w 1036568"/>
                <a:gd name="connsiteY81" fmla="*/ 848919 h 2174816"/>
                <a:gd name="connsiteX82" fmla="*/ 291812 w 1036568"/>
                <a:gd name="connsiteY82" fmla="*/ 886443 h 2174816"/>
                <a:gd name="connsiteX83" fmla="*/ 150984 w 1036568"/>
                <a:gd name="connsiteY83" fmla="*/ 837136 h 2174816"/>
                <a:gd name="connsiteX84" fmla="*/ 103874 w 1036568"/>
                <a:gd name="connsiteY84" fmla="*/ 932942 h 2174816"/>
                <a:gd name="connsiteX85" fmla="*/ 91370 w 1036568"/>
                <a:gd name="connsiteY85" fmla="*/ 950915 h 2174816"/>
                <a:gd name="connsiteX86" fmla="*/ 1035 w 1036568"/>
                <a:gd name="connsiteY86" fmla="*/ 907149 h 2174816"/>
                <a:gd name="connsiteX87" fmla="*/ 24095 w 1036568"/>
                <a:gd name="connsiteY87" fmla="*/ 834189 h 2174816"/>
                <a:gd name="connsiteX88" fmla="*/ 35760 w 1036568"/>
                <a:gd name="connsiteY88" fmla="*/ 793531 h 2174816"/>
                <a:gd name="connsiteX89" fmla="*/ 15427 w 1036568"/>
                <a:gd name="connsiteY89" fmla="*/ 778605 h 2174816"/>
                <a:gd name="connsiteX90" fmla="*/ 1970 w 1036568"/>
                <a:gd name="connsiteY90" fmla="*/ 724194 h 2174816"/>
                <a:gd name="connsiteX91" fmla="*/ 67308 w 1036568"/>
                <a:gd name="connsiteY91" fmla="*/ 681883 h 2174816"/>
                <a:gd name="connsiteX92" fmla="*/ 88105 w 1036568"/>
                <a:gd name="connsiteY92" fmla="*/ 611583 h 2174816"/>
                <a:gd name="connsiteX93" fmla="*/ 110460 w 1036568"/>
                <a:gd name="connsiteY93" fmla="*/ 546913 h 2174816"/>
                <a:gd name="connsiteX94" fmla="*/ 209647 w 1036568"/>
                <a:gd name="connsiteY94" fmla="*/ 520465 h 2174816"/>
                <a:gd name="connsiteX95" fmla="*/ 248653 w 1036568"/>
                <a:gd name="connsiteY95" fmla="*/ 564505 h 2174816"/>
                <a:gd name="connsiteX96" fmla="*/ 260420 w 1036568"/>
                <a:gd name="connsiteY96" fmla="*/ 614579 h 2174816"/>
                <a:gd name="connsiteX97" fmla="*/ 205366 w 1036568"/>
                <a:gd name="connsiteY97" fmla="*/ 726540 h 2174816"/>
                <a:gd name="connsiteX98" fmla="*/ 262532 w 1036568"/>
                <a:gd name="connsiteY98" fmla="*/ 746555 h 2174816"/>
                <a:gd name="connsiteX99" fmla="*/ 268298 w 1036568"/>
                <a:gd name="connsiteY99" fmla="*/ 726155 h 2174816"/>
                <a:gd name="connsiteX100" fmla="*/ 313339 w 1036568"/>
                <a:gd name="connsiteY100" fmla="*/ 566820 h 2174816"/>
                <a:gd name="connsiteX101" fmla="*/ 420328 w 1036568"/>
                <a:gd name="connsiteY101" fmla="*/ 480463 h 2174816"/>
                <a:gd name="connsiteX102" fmla="*/ 711388 w 1036568"/>
                <a:gd name="connsiteY102" fmla="*/ 152056 h 2174816"/>
                <a:gd name="connsiteX103" fmla="*/ 719306 w 1036568"/>
                <a:gd name="connsiteY103" fmla="*/ 158575 h 2174816"/>
                <a:gd name="connsiteX104" fmla="*/ 766889 w 1036568"/>
                <a:gd name="connsiteY104" fmla="*/ 273203 h 2174816"/>
                <a:gd name="connsiteX105" fmla="*/ 604428 w 1036568"/>
                <a:gd name="connsiteY105" fmla="*/ 435314 h 2174816"/>
                <a:gd name="connsiteX106" fmla="*/ 454734 w 1036568"/>
                <a:gd name="connsiteY106" fmla="*/ 336304 h 2174816"/>
                <a:gd name="connsiteX107" fmla="*/ 446791 w 1036568"/>
                <a:gd name="connsiteY107" fmla="*/ 310772 h 2174816"/>
                <a:gd name="connsiteX108" fmla="*/ 711388 w 1036568"/>
                <a:gd name="connsiteY108" fmla="*/ 152056 h 2174816"/>
                <a:gd name="connsiteX109" fmla="*/ 716806 w 1036568"/>
                <a:gd name="connsiteY109" fmla="*/ 0 h 2174816"/>
                <a:gd name="connsiteX110" fmla="*/ 731053 w 1036568"/>
                <a:gd name="connsiteY110" fmla="*/ 23740 h 2174816"/>
                <a:gd name="connsiteX111" fmla="*/ 581592 w 1036568"/>
                <a:gd name="connsiteY111" fmla="*/ 113392 h 2174816"/>
                <a:gd name="connsiteX112" fmla="*/ 604429 w 1036568"/>
                <a:gd name="connsiteY112" fmla="*/ 111095 h 2174816"/>
                <a:gd name="connsiteX113" fmla="*/ 667666 w 1036568"/>
                <a:gd name="connsiteY113" fmla="*/ 123835 h 2174816"/>
                <a:gd name="connsiteX114" fmla="*/ 687083 w 1036568"/>
                <a:gd name="connsiteY114" fmla="*/ 134351 h 2174816"/>
                <a:gd name="connsiteX115" fmla="*/ 442747 w 1036568"/>
                <a:gd name="connsiteY115" fmla="*/ 280913 h 2174816"/>
                <a:gd name="connsiteX116" fmla="*/ 441968 w 1036568"/>
                <a:gd name="connsiteY116" fmla="*/ 273204 h 2174816"/>
                <a:gd name="connsiteX117" fmla="*/ 469713 w 1036568"/>
                <a:gd name="connsiteY117" fmla="*/ 182568 h 2174816"/>
                <a:gd name="connsiteX118" fmla="*/ 473104 w 1036568"/>
                <a:gd name="connsiteY118" fmla="*/ 178467 h 2174816"/>
                <a:gd name="connsiteX119" fmla="*/ 324207 w 1036568"/>
                <a:gd name="connsiteY119" fmla="*/ 267782 h 2174816"/>
                <a:gd name="connsiteX120" fmla="*/ 309960 w 1036568"/>
                <a:gd name="connsiteY120" fmla="*/ 244042 h 2174816"/>
                <a:gd name="connsiteX121" fmla="*/ 716806 w 1036568"/>
                <a:gd name="connsiteY121" fmla="*/ 0 h 2174816"/>
                <a:gd name="connsiteX0" fmla="*/ 111361 w 1036568"/>
                <a:gd name="connsiteY0" fmla="*/ 596124 h 2174816"/>
                <a:gd name="connsiteX1" fmla="*/ 24413 w 1036568"/>
                <a:gd name="connsiteY1" fmla="*/ 889493 h 2174816"/>
                <a:gd name="connsiteX2" fmla="*/ 28275 w 1036568"/>
                <a:gd name="connsiteY2" fmla="*/ 925772 h 2174816"/>
                <a:gd name="connsiteX3" fmla="*/ 73825 w 1036568"/>
                <a:gd name="connsiteY3" fmla="*/ 936442 h 2174816"/>
                <a:gd name="connsiteX4" fmla="*/ 89972 w 1036568"/>
                <a:gd name="connsiteY4" fmla="*/ 913084 h 2174816"/>
                <a:gd name="connsiteX5" fmla="*/ 179079 w 1036568"/>
                <a:gd name="connsiteY5" fmla="*/ 624105 h 2174816"/>
                <a:gd name="connsiteX6" fmla="*/ 111361 w 1036568"/>
                <a:gd name="connsiteY6" fmla="*/ 596124 h 2174816"/>
                <a:gd name="connsiteX7" fmla="*/ 176537 w 1036568"/>
                <a:gd name="connsiteY7" fmla="*/ 523930 h 2174816"/>
                <a:gd name="connsiteX8" fmla="*/ 142109 w 1036568"/>
                <a:gd name="connsiteY8" fmla="*/ 532122 h 2174816"/>
                <a:gd name="connsiteX9" fmla="*/ 125545 w 1036568"/>
                <a:gd name="connsiteY9" fmla="*/ 584448 h 2174816"/>
                <a:gd name="connsiteX10" fmla="*/ 162877 w 1036568"/>
                <a:gd name="connsiteY10" fmla="*/ 609514 h 2174816"/>
                <a:gd name="connsiteX11" fmla="*/ 192195 w 1036568"/>
                <a:gd name="connsiteY11" fmla="*/ 579678 h 2174816"/>
                <a:gd name="connsiteX12" fmla="*/ 152045 w 1036568"/>
                <a:gd name="connsiteY12" fmla="*/ 598464 h 2174816"/>
                <a:gd name="connsiteX13" fmla="*/ 139667 w 1036568"/>
                <a:gd name="connsiteY13" fmla="*/ 559266 h 2174816"/>
                <a:gd name="connsiteX14" fmla="*/ 179312 w 1036568"/>
                <a:gd name="connsiteY14" fmla="*/ 542399 h 2174816"/>
                <a:gd name="connsiteX15" fmla="*/ 208472 w 1036568"/>
                <a:gd name="connsiteY15" fmla="*/ 571109 h 2174816"/>
                <a:gd name="connsiteX16" fmla="*/ 195351 w 1036568"/>
                <a:gd name="connsiteY16" fmla="*/ 627758 h 2174816"/>
                <a:gd name="connsiteX17" fmla="*/ 142545 w 1036568"/>
                <a:gd name="connsiteY17" fmla="*/ 811275 h 2174816"/>
                <a:gd name="connsiteX18" fmla="*/ 239653 w 1036568"/>
                <a:gd name="connsiteY18" fmla="*/ 613864 h 2174816"/>
                <a:gd name="connsiteX19" fmla="*/ 240543 w 1036568"/>
                <a:gd name="connsiteY19" fmla="*/ 581655 h 2174816"/>
                <a:gd name="connsiteX20" fmla="*/ 212871 w 1036568"/>
                <a:gd name="connsiteY20" fmla="*/ 544505 h 2174816"/>
                <a:gd name="connsiteX21" fmla="*/ 176537 w 1036568"/>
                <a:gd name="connsiteY21" fmla="*/ 523930 h 2174816"/>
                <a:gd name="connsiteX22" fmla="*/ 420328 w 1036568"/>
                <a:gd name="connsiteY22" fmla="*/ 480463 h 2174816"/>
                <a:gd name="connsiteX23" fmla="*/ 606779 w 1036568"/>
                <a:gd name="connsiteY23" fmla="*/ 480463 h 2174816"/>
                <a:gd name="connsiteX24" fmla="*/ 790717 w 1036568"/>
                <a:gd name="connsiteY24" fmla="*/ 480463 h 2174816"/>
                <a:gd name="connsiteX25" fmla="*/ 897706 w 1036568"/>
                <a:gd name="connsiteY25" fmla="*/ 566820 h 2174816"/>
                <a:gd name="connsiteX26" fmla="*/ 942438 w 1036568"/>
                <a:gd name="connsiteY26" fmla="*/ 725060 h 2174816"/>
                <a:gd name="connsiteX27" fmla="*/ 994286 w 1036568"/>
                <a:gd name="connsiteY27" fmla="*/ 908473 h 2174816"/>
                <a:gd name="connsiteX28" fmla="*/ 1025794 w 1036568"/>
                <a:gd name="connsiteY28" fmla="*/ 1019936 h 2174816"/>
                <a:gd name="connsiteX29" fmla="*/ 1032112 w 1036568"/>
                <a:gd name="connsiteY29" fmla="*/ 1043366 h 2174816"/>
                <a:gd name="connsiteX30" fmla="*/ 1034395 w 1036568"/>
                <a:gd name="connsiteY30" fmla="*/ 1051836 h 2174816"/>
                <a:gd name="connsiteX31" fmla="*/ 1034396 w 1036568"/>
                <a:gd name="connsiteY31" fmla="*/ 1051837 h 2174816"/>
                <a:gd name="connsiteX32" fmla="*/ 980871 w 1036568"/>
                <a:gd name="connsiteY32" fmla="*/ 1143219 h 2174816"/>
                <a:gd name="connsiteX33" fmla="*/ 891691 w 1036568"/>
                <a:gd name="connsiteY33" fmla="*/ 1051124 h 2174816"/>
                <a:gd name="connsiteX34" fmla="*/ 891650 w 1036568"/>
                <a:gd name="connsiteY34" fmla="*/ 1050973 h 2174816"/>
                <a:gd name="connsiteX35" fmla="*/ 829188 w 1036568"/>
                <a:gd name="connsiteY35" fmla="*/ 801079 h 2174816"/>
                <a:gd name="connsiteX36" fmla="*/ 829179 w 1036568"/>
                <a:gd name="connsiteY36" fmla="*/ 801040 h 2174816"/>
                <a:gd name="connsiteX37" fmla="*/ 801241 w 1036568"/>
                <a:gd name="connsiteY37" fmla="*/ 698593 h 2174816"/>
                <a:gd name="connsiteX38" fmla="*/ 795167 w 1036568"/>
                <a:gd name="connsiteY38" fmla="*/ 689811 h 2174816"/>
                <a:gd name="connsiteX39" fmla="*/ 762688 w 1036568"/>
                <a:gd name="connsiteY39" fmla="*/ 834798 h 2174816"/>
                <a:gd name="connsiteX40" fmla="*/ 819682 w 1036568"/>
                <a:gd name="connsiteY40" fmla="*/ 1021664 h 2174816"/>
                <a:gd name="connsiteX41" fmla="*/ 829996 w 1036568"/>
                <a:gd name="connsiteY41" fmla="*/ 1083462 h 2174816"/>
                <a:gd name="connsiteX42" fmla="*/ 830693 w 1036568"/>
                <a:gd name="connsiteY42" fmla="*/ 1106595 h 2174816"/>
                <a:gd name="connsiteX43" fmla="*/ 831628 w 1036568"/>
                <a:gd name="connsiteY43" fmla="*/ 1137674 h 2174816"/>
                <a:gd name="connsiteX44" fmla="*/ 831889 w 1036568"/>
                <a:gd name="connsiteY44" fmla="*/ 1146340 h 2174816"/>
                <a:gd name="connsiteX45" fmla="*/ 831944 w 1036568"/>
                <a:gd name="connsiteY45" fmla="*/ 1148163 h 2174816"/>
                <a:gd name="connsiteX46" fmla="*/ 818206 w 1036568"/>
                <a:gd name="connsiteY46" fmla="*/ 1283513 h 2174816"/>
                <a:gd name="connsiteX47" fmla="*/ 807329 w 1036568"/>
                <a:gd name="connsiteY47" fmla="*/ 1498742 h 2174816"/>
                <a:gd name="connsiteX48" fmla="*/ 807328 w 1036568"/>
                <a:gd name="connsiteY48" fmla="*/ 2095278 h 2174816"/>
                <a:gd name="connsiteX49" fmla="*/ 798614 w 1036568"/>
                <a:gd name="connsiteY49" fmla="*/ 2122033 h 2174816"/>
                <a:gd name="connsiteX50" fmla="*/ 718982 w 1036568"/>
                <a:gd name="connsiteY50" fmla="*/ 2174816 h 2174816"/>
                <a:gd name="connsiteX51" fmla="*/ 639351 w 1036568"/>
                <a:gd name="connsiteY51" fmla="*/ 2122033 h 2174816"/>
                <a:gd name="connsiteX52" fmla="*/ 633949 w 1036568"/>
                <a:gd name="connsiteY52" fmla="*/ 2095278 h 2174816"/>
                <a:gd name="connsiteX53" fmla="*/ 633205 w 1036568"/>
                <a:gd name="connsiteY53" fmla="*/ 2095278 h 2174816"/>
                <a:gd name="connsiteX54" fmla="*/ 634720 w 1036568"/>
                <a:gd name="connsiteY54" fmla="*/ 1500955 h 2174816"/>
                <a:gd name="connsiteX55" fmla="*/ 615364 w 1036568"/>
                <a:gd name="connsiteY55" fmla="*/ 1263598 h 2174816"/>
                <a:gd name="connsiteX56" fmla="*/ 606468 w 1036568"/>
                <a:gd name="connsiteY56" fmla="*/ 1219068 h 2174816"/>
                <a:gd name="connsiteX57" fmla="*/ 595680 w 1036568"/>
                <a:gd name="connsiteY57" fmla="*/ 1263598 h 2174816"/>
                <a:gd name="connsiteX58" fmla="*/ 578706 w 1036568"/>
                <a:gd name="connsiteY58" fmla="*/ 1500955 h 2174816"/>
                <a:gd name="connsiteX59" fmla="*/ 577841 w 1036568"/>
                <a:gd name="connsiteY59" fmla="*/ 2095278 h 2174816"/>
                <a:gd name="connsiteX60" fmla="*/ 575414 w 1036568"/>
                <a:gd name="connsiteY60" fmla="*/ 2095278 h 2174816"/>
                <a:gd name="connsiteX61" fmla="*/ 570013 w 1036568"/>
                <a:gd name="connsiteY61" fmla="*/ 2122033 h 2174816"/>
                <a:gd name="connsiteX62" fmla="*/ 490381 w 1036568"/>
                <a:gd name="connsiteY62" fmla="*/ 2174816 h 2174816"/>
                <a:gd name="connsiteX63" fmla="*/ 410750 w 1036568"/>
                <a:gd name="connsiteY63" fmla="*/ 2122033 h 2174816"/>
                <a:gd name="connsiteX64" fmla="*/ 405348 w 1036568"/>
                <a:gd name="connsiteY64" fmla="*/ 2095278 h 2174816"/>
                <a:gd name="connsiteX65" fmla="*/ 403717 w 1036568"/>
                <a:gd name="connsiteY65" fmla="*/ 2095278 h 2174816"/>
                <a:gd name="connsiteX66" fmla="*/ 403716 w 1036568"/>
                <a:gd name="connsiteY66" fmla="*/ 1498742 h 2174816"/>
                <a:gd name="connsiteX67" fmla="*/ 392839 w 1036568"/>
                <a:gd name="connsiteY67" fmla="*/ 1283513 h 2174816"/>
                <a:gd name="connsiteX68" fmla="*/ 379101 w 1036568"/>
                <a:gd name="connsiteY68" fmla="*/ 1148163 h 2174816"/>
                <a:gd name="connsiteX69" fmla="*/ 380352 w 1036568"/>
                <a:gd name="connsiteY69" fmla="*/ 1106595 h 2174816"/>
                <a:gd name="connsiteX70" fmla="*/ 380353 w 1036568"/>
                <a:gd name="connsiteY70" fmla="*/ 1106595 h 2174816"/>
                <a:gd name="connsiteX71" fmla="*/ 381049 w 1036568"/>
                <a:gd name="connsiteY71" fmla="*/ 1083462 h 2174816"/>
                <a:gd name="connsiteX72" fmla="*/ 391364 w 1036568"/>
                <a:gd name="connsiteY72" fmla="*/ 1021664 h 2174816"/>
                <a:gd name="connsiteX73" fmla="*/ 448357 w 1036568"/>
                <a:gd name="connsiteY73" fmla="*/ 834798 h 2174816"/>
                <a:gd name="connsiteX74" fmla="*/ 415879 w 1036568"/>
                <a:gd name="connsiteY74" fmla="*/ 689811 h 2174816"/>
                <a:gd name="connsiteX75" fmla="*/ 409804 w 1036568"/>
                <a:gd name="connsiteY75" fmla="*/ 698593 h 2174816"/>
                <a:gd name="connsiteX76" fmla="*/ 381867 w 1036568"/>
                <a:gd name="connsiteY76" fmla="*/ 801040 h 2174816"/>
                <a:gd name="connsiteX77" fmla="*/ 381783 w 1036568"/>
                <a:gd name="connsiteY77" fmla="*/ 801398 h 2174816"/>
                <a:gd name="connsiteX78" fmla="*/ 373736 w 1036568"/>
                <a:gd name="connsiteY78" fmla="*/ 833591 h 2174816"/>
                <a:gd name="connsiteX79" fmla="*/ 372018 w 1036568"/>
                <a:gd name="connsiteY79" fmla="*/ 832679 h 2174816"/>
                <a:gd name="connsiteX80" fmla="*/ 369769 w 1036568"/>
                <a:gd name="connsiteY80" fmla="*/ 848919 h 2174816"/>
                <a:gd name="connsiteX81" fmla="*/ 369768 w 1036568"/>
                <a:gd name="connsiteY81" fmla="*/ 848919 h 2174816"/>
                <a:gd name="connsiteX82" fmla="*/ 291812 w 1036568"/>
                <a:gd name="connsiteY82" fmla="*/ 886443 h 2174816"/>
                <a:gd name="connsiteX83" fmla="*/ 150984 w 1036568"/>
                <a:gd name="connsiteY83" fmla="*/ 837136 h 2174816"/>
                <a:gd name="connsiteX84" fmla="*/ 103874 w 1036568"/>
                <a:gd name="connsiteY84" fmla="*/ 932942 h 2174816"/>
                <a:gd name="connsiteX85" fmla="*/ 91370 w 1036568"/>
                <a:gd name="connsiteY85" fmla="*/ 950915 h 2174816"/>
                <a:gd name="connsiteX86" fmla="*/ 1035 w 1036568"/>
                <a:gd name="connsiteY86" fmla="*/ 907149 h 2174816"/>
                <a:gd name="connsiteX87" fmla="*/ 24095 w 1036568"/>
                <a:gd name="connsiteY87" fmla="*/ 834189 h 2174816"/>
                <a:gd name="connsiteX88" fmla="*/ 35760 w 1036568"/>
                <a:gd name="connsiteY88" fmla="*/ 793531 h 2174816"/>
                <a:gd name="connsiteX89" fmla="*/ 15427 w 1036568"/>
                <a:gd name="connsiteY89" fmla="*/ 778605 h 2174816"/>
                <a:gd name="connsiteX90" fmla="*/ 1970 w 1036568"/>
                <a:gd name="connsiteY90" fmla="*/ 724194 h 2174816"/>
                <a:gd name="connsiteX91" fmla="*/ 67308 w 1036568"/>
                <a:gd name="connsiteY91" fmla="*/ 681883 h 2174816"/>
                <a:gd name="connsiteX92" fmla="*/ 88105 w 1036568"/>
                <a:gd name="connsiteY92" fmla="*/ 611583 h 2174816"/>
                <a:gd name="connsiteX93" fmla="*/ 110460 w 1036568"/>
                <a:gd name="connsiteY93" fmla="*/ 546913 h 2174816"/>
                <a:gd name="connsiteX94" fmla="*/ 209647 w 1036568"/>
                <a:gd name="connsiteY94" fmla="*/ 520465 h 2174816"/>
                <a:gd name="connsiteX95" fmla="*/ 248653 w 1036568"/>
                <a:gd name="connsiteY95" fmla="*/ 564505 h 2174816"/>
                <a:gd name="connsiteX96" fmla="*/ 260420 w 1036568"/>
                <a:gd name="connsiteY96" fmla="*/ 614579 h 2174816"/>
                <a:gd name="connsiteX97" fmla="*/ 205366 w 1036568"/>
                <a:gd name="connsiteY97" fmla="*/ 726540 h 2174816"/>
                <a:gd name="connsiteX98" fmla="*/ 262532 w 1036568"/>
                <a:gd name="connsiteY98" fmla="*/ 746555 h 2174816"/>
                <a:gd name="connsiteX99" fmla="*/ 268298 w 1036568"/>
                <a:gd name="connsiteY99" fmla="*/ 726155 h 2174816"/>
                <a:gd name="connsiteX100" fmla="*/ 313339 w 1036568"/>
                <a:gd name="connsiteY100" fmla="*/ 566820 h 2174816"/>
                <a:gd name="connsiteX101" fmla="*/ 420328 w 1036568"/>
                <a:gd name="connsiteY101" fmla="*/ 480463 h 2174816"/>
                <a:gd name="connsiteX102" fmla="*/ 711388 w 1036568"/>
                <a:gd name="connsiteY102" fmla="*/ 152056 h 2174816"/>
                <a:gd name="connsiteX103" fmla="*/ 719306 w 1036568"/>
                <a:gd name="connsiteY103" fmla="*/ 158575 h 2174816"/>
                <a:gd name="connsiteX104" fmla="*/ 766889 w 1036568"/>
                <a:gd name="connsiteY104" fmla="*/ 273203 h 2174816"/>
                <a:gd name="connsiteX105" fmla="*/ 604428 w 1036568"/>
                <a:gd name="connsiteY105" fmla="*/ 435314 h 2174816"/>
                <a:gd name="connsiteX106" fmla="*/ 454734 w 1036568"/>
                <a:gd name="connsiteY106" fmla="*/ 336304 h 2174816"/>
                <a:gd name="connsiteX107" fmla="*/ 446791 w 1036568"/>
                <a:gd name="connsiteY107" fmla="*/ 310772 h 2174816"/>
                <a:gd name="connsiteX108" fmla="*/ 711388 w 1036568"/>
                <a:gd name="connsiteY108" fmla="*/ 152056 h 2174816"/>
                <a:gd name="connsiteX109" fmla="*/ 716806 w 1036568"/>
                <a:gd name="connsiteY109" fmla="*/ 0 h 2174816"/>
                <a:gd name="connsiteX110" fmla="*/ 731053 w 1036568"/>
                <a:gd name="connsiteY110" fmla="*/ 23740 h 2174816"/>
                <a:gd name="connsiteX111" fmla="*/ 581592 w 1036568"/>
                <a:gd name="connsiteY111" fmla="*/ 113392 h 2174816"/>
                <a:gd name="connsiteX112" fmla="*/ 604429 w 1036568"/>
                <a:gd name="connsiteY112" fmla="*/ 111095 h 2174816"/>
                <a:gd name="connsiteX113" fmla="*/ 667666 w 1036568"/>
                <a:gd name="connsiteY113" fmla="*/ 123835 h 2174816"/>
                <a:gd name="connsiteX114" fmla="*/ 687083 w 1036568"/>
                <a:gd name="connsiteY114" fmla="*/ 134351 h 2174816"/>
                <a:gd name="connsiteX115" fmla="*/ 442747 w 1036568"/>
                <a:gd name="connsiteY115" fmla="*/ 280913 h 2174816"/>
                <a:gd name="connsiteX116" fmla="*/ 441968 w 1036568"/>
                <a:gd name="connsiteY116" fmla="*/ 273204 h 2174816"/>
                <a:gd name="connsiteX117" fmla="*/ 469713 w 1036568"/>
                <a:gd name="connsiteY117" fmla="*/ 182568 h 2174816"/>
                <a:gd name="connsiteX118" fmla="*/ 473104 w 1036568"/>
                <a:gd name="connsiteY118" fmla="*/ 178467 h 2174816"/>
                <a:gd name="connsiteX119" fmla="*/ 324207 w 1036568"/>
                <a:gd name="connsiteY119" fmla="*/ 267782 h 2174816"/>
                <a:gd name="connsiteX120" fmla="*/ 309960 w 1036568"/>
                <a:gd name="connsiteY120" fmla="*/ 244042 h 2174816"/>
                <a:gd name="connsiteX121" fmla="*/ 716806 w 1036568"/>
                <a:gd name="connsiteY121" fmla="*/ 0 h 2174816"/>
                <a:gd name="connsiteX0" fmla="*/ 111981 w 1037188"/>
                <a:gd name="connsiteY0" fmla="*/ 596124 h 2174816"/>
                <a:gd name="connsiteX1" fmla="*/ 25033 w 1037188"/>
                <a:gd name="connsiteY1" fmla="*/ 889493 h 2174816"/>
                <a:gd name="connsiteX2" fmla="*/ 28895 w 1037188"/>
                <a:gd name="connsiteY2" fmla="*/ 925772 h 2174816"/>
                <a:gd name="connsiteX3" fmla="*/ 74445 w 1037188"/>
                <a:gd name="connsiteY3" fmla="*/ 936442 h 2174816"/>
                <a:gd name="connsiteX4" fmla="*/ 90592 w 1037188"/>
                <a:gd name="connsiteY4" fmla="*/ 913084 h 2174816"/>
                <a:gd name="connsiteX5" fmla="*/ 179699 w 1037188"/>
                <a:gd name="connsiteY5" fmla="*/ 624105 h 2174816"/>
                <a:gd name="connsiteX6" fmla="*/ 111981 w 1037188"/>
                <a:gd name="connsiteY6" fmla="*/ 596124 h 2174816"/>
                <a:gd name="connsiteX7" fmla="*/ 177157 w 1037188"/>
                <a:gd name="connsiteY7" fmla="*/ 523930 h 2174816"/>
                <a:gd name="connsiteX8" fmla="*/ 142729 w 1037188"/>
                <a:gd name="connsiteY8" fmla="*/ 532122 h 2174816"/>
                <a:gd name="connsiteX9" fmla="*/ 126165 w 1037188"/>
                <a:gd name="connsiteY9" fmla="*/ 584448 h 2174816"/>
                <a:gd name="connsiteX10" fmla="*/ 163497 w 1037188"/>
                <a:gd name="connsiteY10" fmla="*/ 609514 h 2174816"/>
                <a:gd name="connsiteX11" fmla="*/ 192815 w 1037188"/>
                <a:gd name="connsiteY11" fmla="*/ 579678 h 2174816"/>
                <a:gd name="connsiteX12" fmla="*/ 152665 w 1037188"/>
                <a:gd name="connsiteY12" fmla="*/ 598464 h 2174816"/>
                <a:gd name="connsiteX13" fmla="*/ 140287 w 1037188"/>
                <a:gd name="connsiteY13" fmla="*/ 559266 h 2174816"/>
                <a:gd name="connsiteX14" fmla="*/ 179932 w 1037188"/>
                <a:gd name="connsiteY14" fmla="*/ 542399 h 2174816"/>
                <a:gd name="connsiteX15" fmla="*/ 209092 w 1037188"/>
                <a:gd name="connsiteY15" fmla="*/ 571109 h 2174816"/>
                <a:gd name="connsiteX16" fmla="*/ 195971 w 1037188"/>
                <a:gd name="connsiteY16" fmla="*/ 627758 h 2174816"/>
                <a:gd name="connsiteX17" fmla="*/ 143165 w 1037188"/>
                <a:gd name="connsiteY17" fmla="*/ 811275 h 2174816"/>
                <a:gd name="connsiteX18" fmla="*/ 240273 w 1037188"/>
                <a:gd name="connsiteY18" fmla="*/ 613864 h 2174816"/>
                <a:gd name="connsiteX19" fmla="*/ 241163 w 1037188"/>
                <a:gd name="connsiteY19" fmla="*/ 581655 h 2174816"/>
                <a:gd name="connsiteX20" fmla="*/ 213491 w 1037188"/>
                <a:gd name="connsiteY20" fmla="*/ 544505 h 2174816"/>
                <a:gd name="connsiteX21" fmla="*/ 177157 w 1037188"/>
                <a:gd name="connsiteY21" fmla="*/ 523930 h 2174816"/>
                <a:gd name="connsiteX22" fmla="*/ 420948 w 1037188"/>
                <a:gd name="connsiteY22" fmla="*/ 480463 h 2174816"/>
                <a:gd name="connsiteX23" fmla="*/ 607399 w 1037188"/>
                <a:gd name="connsiteY23" fmla="*/ 480463 h 2174816"/>
                <a:gd name="connsiteX24" fmla="*/ 791337 w 1037188"/>
                <a:gd name="connsiteY24" fmla="*/ 480463 h 2174816"/>
                <a:gd name="connsiteX25" fmla="*/ 898326 w 1037188"/>
                <a:gd name="connsiteY25" fmla="*/ 566820 h 2174816"/>
                <a:gd name="connsiteX26" fmla="*/ 943058 w 1037188"/>
                <a:gd name="connsiteY26" fmla="*/ 725060 h 2174816"/>
                <a:gd name="connsiteX27" fmla="*/ 994906 w 1037188"/>
                <a:gd name="connsiteY27" fmla="*/ 908473 h 2174816"/>
                <a:gd name="connsiteX28" fmla="*/ 1026414 w 1037188"/>
                <a:gd name="connsiteY28" fmla="*/ 1019936 h 2174816"/>
                <a:gd name="connsiteX29" fmla="*/ 1032732 w 1037188"/>
                <a:gd name="connsiteY29" fmla="*/ 1043366 h 2174816"/>
                <a:gd name="connsiteX30" fmla="*/ 1035015 w 1037188"/>
                <a:gd name="connsiteY30" fmla="*/ 1051836 h 2174816"/>
                <a:gd name="connsiteX31" fmla="*/ 1035016 w 1037188"/>
                <a:gd name="connsiteY31" fmla="*/ 1051837 h 2174816"/>
                <a:gd name="connsiteX32" fmla="*/ 981491 w 1037188"/>
                <a:gd name="connsiteY32" fmla="*/ 1143219 h 2174816"/>
                <a:gd name="connsiteX33" fmla="*/ 892311 w 1037188"/>
                <a:gd name="connsiteY33" fmla="*/ 1051124 h 2174816"/>
                <a:gd name="connsiteX34" fmla="*/ 892270 w 1037188"/>
                <a:gd name="connsiteY34" fmla="*/ 1050973 h 2174816"/>
                <a:gd name="connsiteX35" fmla="*/ 829808 w 1037188"/>
                <a:gd name="connsiteY35" fmla="*/ 801079 h 2174816"/>
                <a:gd name="connsiteX36" fmla="*/ 829799 w 1037188"/>
                <a:gd name="connsiteY36" fmla="*/ 801040 h 2174816"/>
                <a:gd name="connsiteX37" fmla="*/ 801861 w 1037188"/>
                <a:gd name="connsiteY37" fmla="*/ 698593 h 2174816"/>
                <a:gd name="connsiteX38" fmla="*/ 795787 w 1037188"/>
                <a:gd name="connsiteY38" fmla="*/ 689811 h 2174816"/>
                <a:gd name="connsiteX39" fmla="*/ 763308 w 1037188"/>
                <a:gd name="connsiteY39" fmla="*/ 834798 h 2174816"/>
                <a:gd name="connsiteX40" fmla="*/ 820302 w 1037188"/>
                <a:gd name="connsiteY40" fmla="*/ 1021664 h 2174816"/>
                <a:gd name="connsiteX41" fmla="*/ 830616 w 1037188"/>
                <a:gd name="connsiteY41" fmla="*/ 1083462 h 2174816"/>
                <a:gd name="connsiteX42" fmla="*/ 831313 w 1037188"/>
                <a:gd name="connsiteY42" fmla="*/ 1106595 h 2174816"/>
                <a:gd name="connsiteX43" fmla="*/ 832248 w 1037188"/>
                <a:gd name="connsiteY43" fmla="*/ 1137674 h 2174816"/>
                <a:gd name="connsiteX44" fmla="*/ 832509 w 1037188"/>
                <a:gd name="connsiteY44" fmla="*/ 1146340 h 2174816"/>
                <a:gd name="connsiteX45" fmla="*/ 832564 w 1037188"/>
                <a:gd name="connsiteY45" fmla="*/ 1148163 h 2174816"/>
                <a:gd name="connsiteX46" fmla="*/ 818826 w 1037188"/>
                <a:gd name="connsiteY46" fmla="*/ 1283513 h 2174816"/>
                <a:gd name="connsiteX47" fmla="*/ 807949 w 1037188"/>
                <a:gd name="connsiteY47" fmla="*/ 1498742 h 2174816"/>
                <a:gd name="connsiteX48" fmla="*/ 807948 w 1037188"/>
                <a:gd name="connsiteY48" fmla="*/ 2095278 h 2174816"/>
                <a:gd name="connsiteX49" fmla="*/ 799234 w 1037188"/>
                <a:gd name="connsiteY49" fmla="*/ 2122033 h 2174816"/>
                <a:gd name="connsiteX50" fmla="*/ 719602 w 1037188"/>
                <a:gd name="connsiteY50" fmla="*/ 2174816 h 2174816"/>
                <a:gd name="connsiteX51" fmla="*/ 639971 w 1037188"/>
                <a:gd name="connsiteY51" fmla="*/ 2122033 h 2174816"/>
                <a:gd name="connsiteX52" fmla="*/ 634569 w 1037188"/>
                <a:gd name="connsiteY52" fmla="*/ 2095278 h 2174816"/>
                <a:gd name="connsiteX53" fmla="*/ 633825 w 1037188"/>
                <a:gd name="connsiteY53" fmla="*/ 2095278 h 2174816"/>
                <a:gd name="connsiteX54" fmla="*/ 635340 w 1037188"/>
                <a:gd name="connsiteY54" fmla="*/ 1500955 h 2174816"/>
                <a:gd name="connsiteX55" fmla="*/ 615984 w 1037188"/>
                <a:gd name="connsiteY55" fmla="*/ 1263598 h 2174816"/>
                <a:gd name="connsiteX56" fmla="*/ 607088 w 1037188"/>
                <a:gd name="connsiteY56" fmla="*/ 1219068 h 2174816"/>
                <a:gd name="connsiteX57" fmla="*/ 596300 w 1037188"/>
                <a:gd name="connsiteY57" fmla="*/ 1263598 h 2174816"/>
                <a:gd name="connsiteX58" fmla="*/ 579326 w 1037188"/>
                <a:gd name="connsiteY58" fmla="*/ 1500955 h 2174816"/>
                <a:gd name="connsiteX59" fmla="*/ 578461 w 1037188"/>
                <a:gd name="connsiteY59" fmla="*/ 2095278 h 2174816"/>
                <a:gd name="connsiteX60" fmla="*/ 576034 w 1037188"/>
                <a:gd name="connsiteY60" fmla="*/ 2095278 h 2174816"/>
                <a:gd name="connsiteX61" fmla="*/ 570633 w 1037188"/>
                <a:gd name="connsiteY61" fmla="*/ 2122033 h 2174816"/>
                <a:gd name="connsiteX62" fmla="*/ 491001 w 1037188"/>
                <a:gd name="connsiteY62" fmla="*/ 2174816 h 2174816"/>
                <a:gd name="connsiteX63" fmla="*/ 411370 w 1037188"/>
                <a:gd name="connsiteY63" fmla="*/ 2122033 h 2174816"/>
                <a:gd name="connsiteX64" fmla="*/ 405968 w 1037188"/>
                <a:gd name="connsiteY64" fmla="*/ 2095278 h 2174816"/>
                <a:gd name="connsiteX65" fmla="*/ 404337 w 1037188"/>
                <a:gd name="connsiteY65" fmla="*/ 2095278 h 2174816"/>
                <a:gd name="connsiteX66" fmla="*/ 404336 w 1037188"/>
                <a:gd name="connsiteY66" fmla="*/ 1498742 h 2174816"/>
                <a:gd name="connsiteX67" fmla="*/ 393459 w 1037188"/>
                <a:gd name="connsiteY67" fmla="*/ 1283513 h 2174816"/>
                <a:gd name="connsiteX68" fmla="*/ 379721 w 1037188"/>
                <a:gd name="connsiteY68" fmla="*/ 1148163 h 2174816"/>
                <a:gd name="connsiteX69" fmla="*/ 380972 w 1037188"/>
                <a:gd name="connsiteY69" fmla="*/ 1106595 h 2174816"/>
                <a:gd name="connsiteX70" fmla="*/ 380973 w 1037188"/>
                <a:gd name="connsiteY70" fmla="*/ 1106595 h 2174816"/>
                <a:gd name="connsiteX71" fmla="*/ 381669 w 1037188"/>
                <a:gd name="connsiteY71" fmla="*/ 1083462 h 2174816"/>
                <a:gd name="connsiteX72" fmla="*/ 391984 w 1037188"/>
                <a:gd name="connsiteY72" fmla="*/ 1021664 h 2174816"/>
                <a:gd name="connsiteX73" fmla="*/ 448977 w 1037188"/>
                <a:gd name="connsiteY73" fmla="*/ 834798 h 2174816"/>
                <a:gd name="connsiteX74" fmla="*/ 416499 w 1037188"/>
                <a:gd name="connsiteY74" fmla="*/ 689811 h 2174816"/>
                <a:gd name="connsiteX75" fmla="*/ 410424 w 1037188"/>
                <a:gd name="connsiteY75" fmla="*/ 698593 h 2174816"/>
                <a:gd name="connsiteX76" fmla="*/ 382487 w 1037188"/>
                <a:gd name="connsiteY76" fmla="*/ 801040 h 2174816"/>
                <a:gd name="connsiteX77" fmla="*/ 382403 w 1037188"/>
                <a:gd name="connsiteY77" fmla="*/ 801398 h 2174816"/>
                <a:gd name="connsiteX78" fmla="*/ 374356 w 1037188"/>
                <a:gd name="connsiteY78" fmla="*/ 833591 h 2174816"/>
                <a:gd name="connsiteX79" fmla="*/ 372638 w 1037188"/>
                <a:gd name="connsiteY79" fmla="*/ 832679 h 2174816"/>
                <a:gd name="connsiteX80" fmla="*/ 370389 w 1037188"/>
                <a:gd name="connsiteY80" fmla="*/ 848919 h 2174816"/>
                <a:gd name="connsiteX81" fmla="*/ 370388 w 1037188"/>
                <a:gd name="connsiteY81" fmla="*/ 848919 h 2174816"/>
                <a:gd name="connsiteX82" fmla="*/ 292432 w 1037188"/>
                <a:gd name="connsiteY82" fmla="*/ 886443 h 2174816"/>
                <a:gd name="connsiteX83" fmla="*/ 151604 w 1037188"/>
                <a:gd name="connsiteY83" fmla="*/ 837136 h 2174816"/>
                <a:gd name="connsiteX84" fmla="*/ 104494 w 1037188"/>
                <a:gd name="connsiteY84" fmla="*/ 932942 h 2174816"/>
                <a:gd name="connsiteX85" fmla="*/ 91990 w 1037188"/>
                <a:gd name="connsiteY85" fmla="*/ 950915 h 2174816"/>
                <a:gd name="connsiteX86" fmla="*/ 1655 w 1037188"/>
                <a:gd name="connsiteY86" fmla="*/ 907149 h 2174816"/>
                <a:gd name="connsiteX87" fmla="*/ 24715 w 1037188"/>
                <a:gd name="connsiteY87" fmla="*/ 834189 h 2174816"/>
                <a:gd name="connsiteX88" fmla="*/ 36380 w 1037188"/>
                <a:gd name="connsiteY88" fmla="*/ 793531 h 2174816"/>
                <a:gd name="connsiteX89" fmla="*/ 16047 w 1037188"/>
                <a:gd name="connsiteY89" fmla="*/ 778605 h 2174816"/>
                <a:gd name="connsiteX90" fmla="*/ 2590 w 1037188"/>
                <a:gd name="connsiteY90" fmla="*/ 724194 h 2174816"/>
                <a:gd name="connsiteX91" fmla="*/ 67928 w 1037188"/>
                <a:gd name="connsiteY91" fmla="*/ 681883 h 2174816"/>
                <a:gd name="connsiteX92" fmla="*/ 88725 w 1037188"/>
                <a:gd name="connsiteY92" fmla="*/ 611583 h 2174816"/>
                <a:gd name="connsiteX93" fmla="*/ 111080 w 1037188"/>
                <a:gd name="connsiteY93" fmla="*/ 546913 h 2174816"/>
                <a:gd name="connsiteX94" fmla="*/ 210267 w 1037188"/>
                <a:gd name="connsiteY94" fmla="*/ 520465 h 2174816"/>
                <a:gd name="connsiteX95" fmla="*/ 249273 w 1037188"/>
                <a:gd name="connsiteY95" fmla="*/ 564505 h 2174816"/>
                <a:gd name="connsiteX96" fmla="*/ 261040 w 1037188"/>
                <a:gd name="connsiteY96" fmla="*/ 614579 h 2174816"/>
                <a:gd name="connsiteX97" fmla="*/ 205986 w 1037188"/>
                <a:gd name="connsiteY97" fmla="*/ 726540 h 2174816"/>
                <a:gd name="connsiteX98" fmla="*/ 263152 w 1037188"/>
                <a:gd name="connsiteY98" fmla="*/ 746555 h 2174816"/>
                <a:gd name="connsiteX99" fmla="*/ 268918 w 1037188"/>
                <a:gd name="connsiteY99" fmla="*/ 726155 h 2174816"/>
                <a:gd name="connsiteX100" fmla="*/ 313959 w 1037188"/>
                <a:gd name="connsiteY100" fmla="*/ 566820 h 2174816"/>
                <a:gd name="connsiteX101" fmla="*/ 420948 w 1037188"/>
                <a:gd name="connsiteY101" fmla="*/ 480463 h 2174816"/>
                <a:gd name="connsiteX102" fmla="*/ 712008 w 1037188"/>
                <a:gd name="connsiteY102" fmla="*/ 152056 h 2174816"/>
                <a:gd name="connsiteX103" fmla="*/ 719926 w 1037188"/>
                <a:gd name="connsiteY103" fmla="*/ 158575 h 2174816"/>
                <a:gd name="connsiteX104" fmla="*/ 767509 w 1037188"/>
                <a:gd name="connsiteY104" fmla="*/ 273203 h 2174816"/>
                <a:gd name="connsiteX105" fmla="*/ 605048 w 1037188"/>
                <a:gd name="connsiteY105" fmla="*/ 435314 h 2174816"/>
                <a:gd name="connsiteX106" fmla="*/ 455354 w 1037188"/>
                <a:gd name="connsiteY106" fmla="*/ 336304 h 2174816"/>
                <a:gd name="connsiteX107" fmla="*/ 447411 w 1037188"/>
                <a:gd name="connsiteY107" fmla="*/ 310772 h 2174816"/>
                <a:gd name="connsiteX108" fmla="*/ 712008 w 1037188"/>
                <a:gd name="connsiteY108" fmla="*/ 152056 h 2174816"/>
                <a:gd name="connsiteX109" fmla="*/ 717426 w 1037188"/>
                <a:gd name="connsiteY109" fmla="*/ 0 h 2174816"/>
                <a:gd name="connsiteX110" fmla="*/ 731673 w 1037188"/>
                <a:gd name="connsiteY110" fmla="*/ 23740 h 2174816"/>
                <a:gd name="connsiteX111" fmla="*/ 582212 w 1037188"/>
                <a:gd name="connsiteY111" fmla="*/ 113392 h 2174816"/>
                <a:gd name="connsiteX112" fmla="*/ 605049 w 1037188"/>
                <a:gd name="connsiteY112" fmla="*/ 111095 h 2174816"/>
                <a:gd name="connsiteX113" fmla="*/ 668286 w 1037188"/>
                <a:gd name="connsiteY113" fmla="*/ 123835 h 2174816"/>
                <a:gd name="connsiteX114" fmla="*/ 687703 w 1037188"/>
                <a:gd name="connsiteY114" fmla="*/ 134351 h 2174816"/>
                <a:gd name="connsiteX115" fmla="*/ 443367 w 1037188"/>
                <a:gd name="connsiteY115" fmla="*/ 280913 h 2174816"/>
                <a:gd name="connsiteX116" fmla="*/ 442588 w 1037188"/>
                <a:gd name="connsiteY116" fmla="*/ 273204 h 2174816"/>
                <a:gd name="connsiteX117" fmla="*/ 470333 w 1037188"/>
                <a:gd name="connsiteY117" fmla="*/ 182568 h 2174816"/>
                <a:gd name="connsiteX118" fmla="*/ 473724 w 1037188"/>
                <a:gd name="connsiteY118" fmla="*/ 178467 h 2174816"/>
                <a:gd name="connsiteX119" fmla="*/ 324827 w 1037188"/>
                <a:gd name="connsiteY119" fmla="*/ 267782 h 2174816"/>
                <a:gd name="connsiteX120" fmla="*/ 310580 w 1037188"/>
                <a:gd name="connsiteY120" fmla="*/ 244042 h 2174816"/>
                <a:gd name="connsiteX121" fmla="*/ 717426 w 1037188"/>
                <a:gd name="connsiteY121" fmla="*/ 0 h 2174816"/>
                <a:gd name="connsiteX0" fmla="*/ 110445 w 1035652"/>
                <a:gd name="connsiteY0" fmla="*/ 596124 h 2174816"/>
                <a:gd name="connsiteX1" fmla="*/ 23497 w 1035652"/>
                <a:gd name="connsiteY1" fmla="*/ 889493 h 2174816"/>
                <a:gd name="connsiteX2" fmla="*/ 27359 w 1035652"/>
                <a:gd name="connsiteY2" fmla="*/ 925772 h 2174816"/>
                <a:gd name="connsiteX3" fmla="*/ 72909 w 1035652"/>
                <a:gd name="connsiteY3" fmla="*/ 936442 h 2174816"/>
                <a:gd name="connsiteX4" fmla="*/ 89056 w 1035652"/>
                <a:gd name="connsiteY4" fmla="*/ 913084 h 2174816"/>
                <a:gd name="connsiteX5" fmla="*/ 178163 w 1035652"/>
                <a:gd name="connsiteY5" fmla="*/ 624105 h 2174816"/>
                <a:gd name="connsiteX6" fmla="*/ 110445 w 1035652"/>
                <a:gd name="connsiteY6" fmla="*/ 596124 h 2174816"/>
                <a:gd name="connsiteX7" fmla="*/ 175621 w 1035652"/>
                <a:gd name="connsiteY7" fmla="*/ 523930 h 2174816"/>
                <a:gd name="connsiteX8" fmla="*/ 141193 w 1035652"/>
                <a:gd name="connsiteY8" fmla="*/ 532122 h 2174816"/>
                <a:gd name="connsiteX9" fmla="*/ 124629 w 1035652"/>
                <a:gd name="connsiteY9" fmla="*/ 584448 h 2174816"/>
                <a:gd name="connsiteX10" fmla="*/ 161961 w 1035652"/>
                <a:gd name="connsiteY10" fmla="*/ 609514 h 2174816"/>
                <a:gd name="connsiteX11" fmla="*/ 191279 w 1035652"/>
                <a:gd name="connsiteY11" fmla="*/ 579678 h 2174816"/>
                <a:gd name="connsiteX12" fmla="*/ 151129 w 1035652"/>
                <a:gd name="connsiteY12" fmla="*/ 598464 h 2174816"/>
                <a:gd name="connsiteX13" fmla="*/ 138751 w 1035652"/>
                <a:gd name="connsiteY13" fmla="*/ 559266 h 2174816"/>
                <a:gd name="connsiteX14" fmla="*/ 178396 w 1035652"/>
                <a:gd name="connsiteY14" fmla="*/ 542399 h 2174816"/>
                <a:gd name="connsiteX15" fmla="*/ 207556 w 1035652"/>
                <a:gd name="connsiteY15" fmla="*/ 571109 h 2174816"/>
                <a:gd name="connsiteX16" fmla="*/ 194435 w 1035652"/>
                <a:gd name="connsiteY16" fmla="*/ 627758 h 2174816"/>
                <a:gd name="connsiteX17" fmla="*/ 141629 w 1035652"/>
                <a:gd name="connsiteY17" fmla="*/ 811275 h 2174816"/>
                <a:gd name="connsiteX18" fmla="*/ 238737 w 1035652"/>
                <a:gd name="connsiteY18" fmla="*/ 613864 h 2174816"/>
                <a:gd name="connsiteX19" fmla="*/ 239627 w 1035652"/>
                <a:gd name="connsiteY19" fmla="*/ 581655 h 2174816"/>
                <a:gd name="connsiteX20" fmla="*/ 211955 w 1035652"/>
                <a:gd name="connsiteY20" fmla="*/ 544505 h 2174816"/>
                <a:gd name="connsiteX21" fmla="*/ 175621 w 1035652"/>
                <a:gd name="connsiteY21" fmla="*/ 523930 h 2174816"/>
                <a:gd name="connsiteX22" fmla="*/ 419412 w 1035652"/>
                <a:gd name="connsiteY22" fmla="*/ 480463 h 2174816"/>
                <a:gd name="connsiteX23" fmla="*/ 605863 w 1035652"/>
                <a:gd name="connsiteY23" fmla="*/ 480463 h 2174816"/>
                <a:gd name="connsiteX24" fmla="*/ 789801 w 1035652"/>
                <a:gd name="connsiteY24" fmla="*/ 480463 h 2174816"/>
                <a:gd name="connsiteX25" fmla="*/ 896790 w 1035652"/>
                <a:gd name="connsiteY25" fmla="*/ 566820 h 2174816"/>
                <a:gd name="connsiteX26" fmla="*/ 941522 w 1035652"/>
                <a:gd name="connsiteY26" fmla="*/ 725060 h 2174816"/>
                <a:gd name="connsiteX27" fmla="*/ 993370 w 1035652"/>
                <a:gd name="connsiteY27" fmla="*/ 908473 h 2174816"/>
                <a:gd name="connsiteX28" fmla="*/ 1024878 w 1035652"/>
                <a:gd name="connsiteY28" fmla="*/ 1019936 h 2174816"/>
                <a:gd name="connsiteX29" fmla="*/ 1031196 w 1035652"/>
                <a:gd name="connsiteY29" fmla="*/ 1043366 h 2174816"/>
                <a:gd name="connsiteX30" fmla="*/ 1033479 w 1035652"/>
                <a:gd name="connsiteY30" fmla="*/ 1051836 h 2174816"/>
                <a:gd name="connsiteX31" fmla="*/ 1033480 w 1035652"/>
                <a:gd name="connsiteY31" fmla="*/ 1051837 h 2174816"/>
                <a:gd name="connsiteX32" fmla="*/ 979955 w 1035652"/>
                <a:gd name="connsiteY32" fmla="*/ 1143219 h 2174816"/>
                <a:gd name="connsiteX33" fmla="*/ 890775 w 1035652"/>
                <a:gd name="connsiteY33" fmla="*/ 1051124 h 2174816"/>
                <a:gd name="connsiteX34" fmla="*/ 890734 w 1035652"/>
                <a:gd name="connsiteY34" fmla="*/ 1050973 h 2174816"/>
                <a:gd name="connsiteX35" fmla="*/ 828272 w 1035652"/>
                <a:gd name="connsiteY35" fmla="*/ 801079 h 2174816"/>
                <a:gd name="connsiteX36" fmla="*/ 828263 w 1035652"/>
                <a:gd name="connsiteY36" fmla="*/ 801040 h 2174816"/>
                <a:gd name="connsiteX37" fmla="*/ 800325 w 1035652"/>
                <a:gd name="connsiteY37" fmla="*/ 698593 h 2174816"/>
                <a:gd name="connsiteX38" fmla="*/ 794251 w 1035652"/>
                <a:gd name="connsiteY38" fmla="*/ 689811 h 2174816"/>
                <a:gd name="connsiteX39" fmla="*/ 761772 w 1035652"/>
                <a:gd name="connsiteY39" fmla="*/ 834798 h 2174816"/>
                <a:gd name="connsiteX40" fmla="*/ 818766 w 1035652"/>
                <a:gd name="connsiteY40" fmla="*/ 1021664 h 2174816"/>
                <a:gd name="connsiteX41" fmla="*/ 829080 w 1035652"/>
                <a:gd name="connsiteY41" fmla="*/ 1083462 h 2174816"/>
                <a:gd name="connsiteX42" fmla="*/ 829777 w 1035652"/>
                <a:gd name="connsiteY42" fmla="*/ 1106595 h 2174816"/>
                <a:gd name="connsiteX43" fmla="*/ 830712 w 1035652"/>
                <a:gd name="connsiteY43" fmla="*/ 1137674 h 2174816"/>
                <a:gd name="connsiteX44" fmla="*/ 830973 w 1035652"/>
                <a:gd name="connsiteY44" fmla="*/ 1146340 h 2174816"/>
                <a:gd name="connsiteX45" fmla="*/ 831028 w 1035652"/>
                <a:gd name="connsiteY45" fmla="*/ 1148163 h 2174816"/>
                <a:gd name="connsiteX46" fmla="*/ 817290 w 1035652"/>
                <a:gd name="connsiteY46" fmla="*/ 1283513 h 2174816"/>
                <a:gd name="connsiteX47" fmla="*/ 806413 w 1035652"/>
                <a:gd name="connsiteY47" fmla="*/ 1498742 h 2174816"/>
                <a:gd name="connsiteX48" fmla="*/ 806412 w 1035652"/>
                <a:gd name="connsiteY48" fmla="*/ 2095278 h 2174816"/>
                <a:gd name="connsiteX49" fmla="*/ 797698 w 1035652"/>
                <a:gd name="connsiteY49" fmla="*/ 2122033 h 2174816"/>
                <a:gd name="connsiteX50" fmla="*/ 718066 w 1035652"/>
                <a:gd name="connsiteY50" fmla="*/ 2174816 h 2174816"/>
                <a:gd name="connsiteX51" fmla="*/ 638435 w 1035652"/>
                <a:gd name="connsiteY51" fmla="*/ 2122033 h 2174816"/>
                <a:gd name="connsiteX52" fmla="*/ 633033 w 1035652"/>
                <a:gd name="connsiteY52" fmla="*/ 2095278 h 2174816"/>
                <a:gd name="connsiteX53" fmla="*/ 632289 w 1035652"/>
                <a:gd name="connsiteY53" fmla="*/ 2095278 h 2174816"/>
                <a:gd name="connsiteX54" fmla="*/ 633804 w 1035652"/>
                <a:gd name="connsiteY54" fmla="*/ 1500955 h 2174816"/>
                <a:gd name="connsiteX55" fmla="*/ 614448 w 1035652"/>
                <a:gd name="connsiteY55" fmla="*/ 1263598 h 2174816"/>
                <a:gd name="connsiteX56" fmla="*/ 605552 w 1035652"/>
                <a:gd name="connsiteY56" fmla="*/ 1219068 h 2174816"/>
                <a:gd name="connsiteX57" fmla="*/ 594764 w 1035652"/>
                <a:gd name="connsiteY57" fmla="*/ 1263598 h 2174816"/>
                <a:gd name="connsiteX58" fmla="*/ 577790 w 1035652"/>
                <a:gd name="connsiteY58" fmla="*/ 1500955 h 2174816"/>
                <a:gd name="connsiteX59" fmla="*/ 576925 w 1035652"/>
                <a:gd name="connsiteY59" fmla="*/ 2095278 h 2174816"/>
                <a:gd name="connsiteX60" fmla="*/ 574498 w 1035652"/>
                <a:gd name="connsiteY60" fmla="*/ 2095278 h 2174816"/>
                <a:gd name="connsiteX61" fmla="*/ 569097 w 1035652"/>
                <a:gd name="connsiteY61" fmla="*/ 2122033 h 2174816"/>
                <a:gd name="connsiteX62" fmla="*/ 489465 w 1035652"/>
                <a:gd name="connsiteY62" fmla="*/ 2174816 h 2174816"/>
                <a:gd name="connsiteX63" fmla="*/ 409834 w 1035652"/>
                <a:gd name="connsiteY63" fmla="*/ 2122033 h 2174816"/>
                <a:gd name="connsiteX64" fmla="*/ 404432 w 1035652"/>
                <a:gd name="connsiteY64" fmla="*/ 2095278 h 2174816"/>
                <a:gd name="connsiteX65" fmla="*/ 402801 w 1035652"/>
                <a:gd name="connsiteY65" fmla="*/ 2095278 h 2174816"/>
                <a:gd name="connsiteX66" fmla="*/ 402800 w 1035652"/>
                <a:gd name="connsiteY66" fmla="*/ 1498742 h 2174816"/>
                <a:gd name="connsiteX67" fmla="*/ 391923 w 1035652"/>
                <a:gd name="connsiteY67" fmla="*/ 1283513 h 2174816"/>
                <a:gd name="connsiteX68" fmla="*/ 378185 w 1035652"/>
                <a:gd name="connsiteY68" fmla="*/ 1148163 h 2174816"/>
                <a:gd name="connsiteX69" fmla="*/ 379436 w 1035652"/>
                <a:gd name="connsiteY69" fmla="*/ 1106595 h 2174816"/>
                <a:gd name="connsiteX70" fmla="*/ 379437 w 1035652"/>
                <a:gd name="connsiteY70" fmla="*/ 1106595 h 2174816"/>
                <a:gd name="connsiteX71" fmla="*/ 380133 w 1035652"/>
                <a:gd name="connsiteY71" fmla="*/ 1083462 h 2174816"/>
                <a:gd name="connsiteX72" fmla="*/ 390448 w 1035652"/>
                <a:gd name="connsiteY72" fmla="*/ 1021664 h 2174816"/>
                <a:gd name="connsiteX73" fmla="*/ 447441 w 1035652"/>
                <a:gd name="connsiteY73" fmla="*/ 834798 h 2174816"/>
                <a:gd name="connsiteX74" fmla="*/ 414963 w 1035652"/>
                <a:gd name="connsiteY74" fmla="*/ 689811 h 2174816"/>
                <a:gd name="connsiteX75" fmla="*/ 408888 w 1035652"/>
                <a:gd name="connsiteY75" fmla="*/ 698593 h 2174816"/>
                <a:gd name="connsiteX76" fmla="*/ 380951 w 1035652"/>
                <a:gd name="connsiteY76" fmla="*/ 801040 h 2174816"/>
                <a:gd name="connsiteX77" fmla="*/ 380867 w 1035652"/>
                <a:gd name="connsiteY77" fmla="*/ 801398 h 2174816"/>
                <a:gd name="connsiteX78" fmla="*/ 372820 w 1035652"/>
                <a:gd name="connsiteY78" fmla="*/ 833591 h 2174816"/>
                <a:gd name="connsiteX79" fmla="*/ 371102 w 1035652"/>
                <a:gd name="connsiteY79" fmla="*/ 832679 h 2174816"/>
                <a:gd name="connsiteX80" fmla="*/ 368853 w 1035652"/>
                <a:gd name="connsiteY80" fmla="*/ 848919 h 2174816"/>
                <a:gd name="connsiteX81" fmla="*/ 368852 w 1035652"/>
                <a:gd name="connsiteY81" fmla="*/ 848919 h 2174816"/>
                <a:gd name="connsiteX82" fmla="*/ 290896 w 1035652"/>
                <a:gd name="connsiteY82" fmla="*/ 886443 h 2174816"/>
                <a:gd name="connsiteX83" fmla="*/ 150068 w 1035652"/>
                <a:gd name="connsiteY83" fmla="*/ 837136 h 2174816"/>
                <a:gd name="connsiteX84" fmla="*/ 102958 w 1035652"/>
                <a:gd name="connsiteY84" fmla="*/ 932942 h 2174816"/>
                <a:gd name="connsiteX85" fmla="*/ 90454 w 1035652"/>
                <a:gd name="connsiteY85" fmla="*/ 950915 h 2174816"/>
                <a:gd name="connsiteX86" fmla="*/ 119 w 1035652"/>
                <a:gd name="connsiteY86" fmla="*/ 907149 h 2174816"/>
                <a:gd name="connsiteX87" fmla="*/ 23179 w 1035652"/>
                <a:gd name="connsiteY87" fmla="*/ 834189 h 2174816"/>
                <a:gd name="connsiteX88" fmla="*/ 34844 w 1035652"/>
                <a:gd name="connsiteY88" fmla="*/ 793531 h 2174816"/>
                <a:gd name="connsiteX89" fmla="*/ 14511 w 1035652"/>
                <a:gd name="connsiteY89" fmla="*/ 778605 h 2174816"/>
                <a:gd name="connsiteX90" fmla="*/ 1054 w 1035652"/>
                <a:gd name="connsiteY90" fmla="*/ 724194 h 2174816"/>
                <a:gd name="connsiteX91" fmla="*/ 66392 w 1035652"/>
                <a:gd name="connsiteY91" fmla="*/ 681883 h 2174816"/>
                <a:gd name="connsiteX92" fmla="*/ 87189 w 1035652"/>
                <a:gd name="connsiteY92" fmla="*/ 611583 h 2174816"/>
                <a:gd name="connsiteX93" fmla="*/ 109544 w 1035652"/>
                <a:gd name="connsiteY93" fmla="*/ 546913 h 2174816"/>
                <a:gd name="connsiteX94" fmla="*/ 208731 w 1035652"/>
                <a:gd name="connsiteY94" fmla="*/ 520465 h 2174816"/>
                <a:gd name="connsiteX95" fmla="*/ 247737 w 1035652"/>
                <a:gd name="connsiteY95" fmla="*/ 564505 h 2174816"/>
                <a:gd name="connsiteX96" fmla="*/ 259504 w 1035652"/>
                <a:gd name="connsiteY96" fmla="*/ 614579 h 2174816"/>
                <a:gd name="connsiteX97" fmla="*/ 204450 w 1035652"/>
                <a:gd name="connsiteY97" fmla="*/ 726540 h 2174816"/>
                <a:gd name="connsiteX98" fmla="*/ 261616 w 1035652"/>
                <a:gd name="connsiteY98" fmla="*/ 746555 h 2174816"/>
                <a:gd name="connsiteX99" fmla="*/ 267382 w 1035652"/>
                <a:gd name="connsiteY99" fmla="*/ 726155 h 2174816"/>
                <a:gd name="connsiteX100" fmla="*/ 312423 w 1035652"/>
                <a:gd name="connsiteY100" fmla="*/ 566820 h 2174816"/>
                <a:gd name="connsiteX101" fmla="*/ 419412 w 1035652"/>
                <a:gd name="connsiteY101" fmla="*/ 480463 h 2174816"/>
                <a:gd name="connsiteX102" fmla="*/ 710472 w 1035652"/>
                <a:gd name="connsiteY102" fmla="*/ 152056 h 2174816"/>
                <a:gd name="connsiteX103" fmla="*/ 718390 w 1035652"/>
                <a:gd name="connsiteY103" fmla="*/ 158575 h 2174816"/>
                <a:gd name="connsiteX104" fmla="*/ 765973 w 1035652"/>
                <a:gd name="connsiteY104" fmla="*/ 273203 h 2174816"/>
                <a:gd name="connsiteX105" fmla="*/ 603512 w 1035652"/>
                <a:gd name="connsiteY105" fmla="*/ 435314 h 2174816"/>
                <a:gd name="connsiteX106" fmla="*/ 453818 w 1035652"/>
                <a:gd name="connsiteY106" fmla="*/ 336304 h 2174816"/>
                <a:gd name="connsiteX107" fmla="*/ 445875 w 1035652"/>
                <a:gd name="connsiteY107" fmla="*/ 310772 h 2174816"/>
                <a:gd name="connsiteX108" fmla="*/ 710472 w 1035652"/>
                <a:gd name="connsiteY108" fmla="*/ 152056 h 2174816"/>
                <a:gd name="connsiteX109" fmla="*/ 715890 w 1035652"/>
                <a:gd name="connsiteY109" fmla="*/ 0 h 2174816"/>
                <a:gd name="connsiteX110" fmla="*/ 730137 w 1035652"/>
                <a:gd name="connsiteY110" fmla="*/ 23740 h 2174816"/>
                <a:gd name="connsiteX111" fmla="*/ 580676 w 1035652"/>
                <a:gd name="connsiteY111" fmla="*/ 113392 h 2174816"/>
                <a:gd name="connsiteX112" fmla="*/ 603513 w 1035652"/>
                <a:gd name="connsiteY112" fmla="*/ 111095 h 2174816"/>
                <a:gd name="connsiteX113" fmla="*/ 666750 w 1035652"/>
                <a:gd name="connsiteY113" fmla="*/ 123835 h 2174816"/>
                <a:gd name="connsiteX114" fmla="*/ 686167 w 1035652"/>
                <a:gd name="connsiteY114" fmla="*/ 134351 h 2174816"/>
                <a:gd name="connsiteX115" fmla="*/ 441831 w 1035652"/>
                <a:gd name="connsiteY115" fmla="*/ 280913 h 2174816"/>
                <a:gd name="connsiteX116" fmla="*/ 441052 w 1035652"/>
                <a:gd name="connsiteY116" fmla="*/ 273204 h 2174816"/>
                <a:gd name="connsiteX117" fmla="*/ 468797 w 1035652"/>
                <a:gd name="connsiteY117" fmla="*/ 182568 h 2174816"/>
                <a:gd name="connsiteX118" fmla="*/ 472188 w 1035652"/>
                <a:gd name="connsiteY118" fmla="*/ 178467 h 2174816"/>
                <a:gd name="connsiteX119" fmla="*/ 323291 w 1035652"/>
                <a:gd name="connsiteY119" fmla="*/ 267782 h 2174816"/>
                <a:gd name="connsiteX120" fmla="*/ 309044 w 1035652"/>
                <a:gd name="connsiteY120" fmla="*/ 244042 h 2174816"/>
                <a:gd name="connsiteX121" fmla="*/ 715890 w 1035652"/>
                <a:gd name="connsiteY121" fmla="*/ 0 h 217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035652" h="2174816">
                  <a:moveTo>
                    <a:pt x="110445" y="596124"/>
                  </a:moveTo>
                  <a:lnTo>
                    <a:pt x="23497" y="889493"/>
                  </a:lnTo>
                  <a:cubicBezTo>
                    <a:pt x="18382" y="902411"/>
                    <a:pt x="20756" y="916509"/>
                    <a:pt x="27359" y="925772"/>
                  </a:cubicBezTo>
                  <a:cubicBezTo>
                    <a:pt x="35876" y="933544"/>
                    <a:pt x="52089" y="941101"/>
                    <a:pt x="72909" y="936442"/>
                  </a:cubicBezTo>
                  <a:cubicBezTo>
                    <a:pt x="85582" y="932778"/>
                    <a:pt x="87049" y="923910"/>
                    <a:pt x="89056" y="913084"/>
                  </a:cubicBezTo>
                  <a:lnTo>
                    <a:pt x="178163" y="624105"/>
                  </a:lnTo>
                  <a:cubicBezTo>
                    <a:pt x="155043" y="633033"/>
                    <a:pt x="125616" y="623849"/>
                    <a:pt x="110445" y="596124"/>
                  </a:cubicBezTo>
                  <a:close/>
                  <a:moveTo>
                    <a:pt x="175621" y="523930"/>
                  </a:moveTo>
                  <a:cubicBezTo>
                    <a:pt x="163103" y="522614"/>
                    <a:pt x="150902" y="526093"/>
                    <a:pt x="141193" y="532122"/>
                  </a:cubicBezTo>
                  <a:cubicBezTo>
                    <a:pt x="121775" y="544179"/>
                    <a:pt x="121041" y="569131"/>
                    <a:pt x="124629" y="584448"/>
                  </a:cubicBezTo>
                  <a:cubicBezTo>
                    <a:pt x="128217" y="599764"/>
                    <a:pt x="150853" y="610309"/>
                    <a:pt x="161961" y="609514"/>
                  </a:cubicBezTo>
                  <a:cubicBezTo>
                    <a:pt x="173070" y="608719"/>
                    <a:pt x="186925" y="605100"/>
                    <a:pt x="191279" y="579678"/>
                  </a:cubicBezTo>
                  <a:cubicBezTo>
                    <a:pt x="172838" y="613267"/>
                    <a:pt x="162836" y="601069"/>
                    <a:pt x="151129" y="598464"/>
                  </a:cubicBezTo>
                  <a:cubicBezTo>
                    <a:pt x="139422" y="595859"/>
                    <a:pt x="133314" y="574719"/>
                    <a:pt x="138751" y="559266"/>
                  </a:cubicBezTo>
                  <a:cubicBezTo>
                    <a:pt x="144189" y="543813"/>
                    <a:pt x="166928" y="540425"/>
                    <a:pt x="178396" y="542399"/>
                  </a:cubicBezTo>
                  <a:cubicBezTo>
                    <a:pt x="189863" y="544373"/>
                    <a:pt x="204883" y="556882"/>
                    <a:pt x="207556" y="571109"/>
                  </a:cubicBezTo>
                  <a:cubicBezTo>
                    <a:pt x="210230" y="585335"/>
                    <a:pt x="205423" y="587730"/>
                    <a:pt x="194435" y="627758"/>
                  </a:cubicBezTo>
                  <a:cubicBezTo>
                    <a:pt x="183447" y="667786"/>
                    <a:pt x="134245" y="813590"/>
                    <a:pt x="141629" y="811275"/>
                  </a:cubicBezTo>
                  <a:cubicBezTo>
                    <a:pt x="149013" y="808959"/>
                    <a:pt x="226799" y="637753"/>
                    <a:pt x="238737" y="613864"/>
                  </a:cubicBezTo>
                  <a:cubicBezTo>
                    <a:pt x="250677" y="589976"/>
                    <a:pt x="244508" y="592978"/>
                    <a:pt x="239627" y="581655"/>
                  </a:cubicBezTo>
                  <a:lnTo>
                    <a:pt x="211955" y="544505"/>
                  </a:lnTo>
                  <a:cubicBezTo>
                    <a:pt x="200976" y="531356"/>
                    <a:pt x="188140" y="525246"/>
                    <a:pt x="175621" y="523930"/>
                  </a:cubicBezTo>
                  <a:close/>
                  <a:moveTo>
                    <a:pt x="419412" y="480463"/>
                  </a:moveTo>
                  <a:lnTo>
                    <a:pt x="605863" y="480463"/>
                  </a:lnTo>
                  <a:lnTo>
                    <a:pt x="789801" y="480463"/>
                  </a:lnTo>
                  <a:cubicBezTo>
                    <a:pt x="837897" y="480463"/>
                    <a:pt x="879163" y="516071"/>
                    <a:pt x="896790" y="566820"/>
                  </a:cubicBezTo>
                  <a:lnTo>
                    <a:pt x="941522" y="725060"/>
                  </a:lnTo>
                  <a:lnTo>
                    <a:pt x="993370" y="908473"/>
                  </a:lnTo>
                  <a:lnTo>
                    <a:pt x="1024878" y="1019936"/>
                  </a:lnTo>
                  <a:lnTo>
                    <a:pt x="1031196" y="1043366"/>
                  </a:lnTo>
                  <a:lnTo>
                    <a:pt x="1033479" y="1051836"/>
                  </a:lnTo>
                  <a:lnTo>
                    <a:pt x="1033480" y="1051837"/>
                  </a:lnTo>
                  <a:cubicBezTo>
                    <a:pt x="1045524" y="1118721"/>
                    <a:pt x="1004675" y="1134798"/>
                    <a:pt x="979955" y="1143219"/>
                  </a:cubicBezTo>
                  <a:cubicBezTo>
                    <a:pt x="951704" y="1152842"/>
                    <a:pt x="897636" y="1126571"/>
                    <a:pt x="890775" y="1051124"/>
                  </a:cubicBezTo>
                  <a:cubicBezTo>
                    <a:pt x="890761" y="1051074"/>
                    <a:pt x="890748" y="1051023"/>
                    <a:pt x="890734" y="1050973"/>
                  </a:cubicBezTo>
                  <a:lnTo>
                    <a:pt x="828272" y="801079"/>
                  </a:lnTo>
                  <a:lnTo>
                    <a:pt x="828263" y="801040"/>
                  </a:lnTo>
                  <a:cubicBezTo>
                    <a:pt x="821317" y="773253"/>
                    <a:pt x="812596" y="740694"/>
                    <a:pt x="800325" y="698593"/>
                  </a:cubicBezTo>
                  <a:cubicBezTo>
                    <a:pt x="798792" y="686077"/>
                    <a:pt x="792096" y="675036"/>
                    <a:pt x="794251" y="689811"/>
                  </a:cubicBezTo>
                  <a:cubicBezTo>
                    <a:pt x="806221" y="753248"/>
                    <a:pt x="757182" y="768368"/>
                    <a:pt x="761772" y="834798"/>
                  </a:cubicBezTo>
                  <a:cubicBezTo>
                    <a:pt x="778311" y="899054"/>
                    <a:pt x="805914" y="949295"/>
                    <a:pt x="818766" y="1021664"/>
                  </a:cubicBezTo>
                  <a:cubicBezTo>
                    <a:pt x="823806" y="1041702"/>
                    <a:pt x="827140" y="1062340"/>
                    <a:pt x="829080" y="1083462"/>
                  </a:cubicBezTo>
                  <a:cubicBezTo>
                    <a:pt x="829312" y="1091173"/>
                    <a:pt x="829545" y="1098884"/>
                    <a:pt x="829777" y="1106595"/>
                  </a:cubicBezTo>
                  <a:cubicBezTo>
                    <a:pt x="830089" y="1116955"/>
                    <a:pt x="830400" y="1127314"/>
                    <a:pt x="830712" y="1137674"/>
                  </a:cubicBezTo>
                  <a:lnTo>
                    <a:pt x="830973" y="1146340"/>
                  </a:lnTo>
                  <a:cubicBezTo>
                    <a:pt x="830991" y="1146948"/>
                    <a:pt x="831010" y="1147555"/>
                    <a:pt x="831028" y="1148163"/>
                  </a:cubicBezTo>
                  <a:cubicBezTo>
                    <a:pt x="829952" y="1192112"/>
                    <a:pt x="824544" y="1237536"/>
                    <a:pt x="817290" y="1283513"/>
                  </a:cubicBezTo>
                  <a:cubicBezTo>
                    <a:pt x="804076" y="1381072"/>
                    <a:pt x="810039" y="1426999"/>
                    <a:pt x="806413" y="1498742"/>
                  </a:cubicBezTo>
                  <a:cubicBezTo>
                    <a:pt x="806413" y="1697587"/>
                    <a:pt x="806412" y="1896433"/>
                    <a:pt x="806412" y="2095278"/>
                  </a:cubicBezTo>
                  <a:lnTo>
                    <a:pt x="797698" y="2122033"/>
                  </a:lnTo>
                  <a:cubicBezTo>
                    <a:pt x="784578" y="2153051"/>
                    <a:pt x="753864" y="2174816"/>
                    <a:pt x="718066" y="2174816"/>
                  </a:cubicBezTo>
                  <a:cubicBezTo>
                    <a:pt x="682269" y="2174816"/>
                    <a:pt x="651555" y="2153051"/>
                    <a:pt x="638435" y="2122033"/>
                  </a:cubicBezTo>
                  <a:lnTo>
                    <a:pt x="633033" y="2095278"/>
                  </a:lnTo>
                  <a:lnTo>
                    <a:pt x="632289" y="2095278"/>
                  </a:lnTo>
                  <a:cubicBezTo>
                    <a:pt x="632417" y="1996224"/>
                    <a:pt x="636777" y="1639568"/>
                    <a:pt x="633804" y="1500955"/>
                  </a:cubicBezTo>
                  <a:cubicBezTo>
                    <a:pt x="630831" y="1362342"/>
                    <a:pt x="619157" y="1310579"/>
                    <a:pt x="614448" y="1263598"/>
                  </a:cubicBezTo>
                  <a:cubicBezTo>
                    <a:pt x="609740" y="1216617"/>
                    <a:pt x="610131" y="1218977"/>
                    <a:pt x="605552" y="1219068"/>
                  </a:cubicBezTo>
                  <a:cubicBezTo>
                    <a:pt x="600973" y="1219159"/>
                    <a:pt x="599391" y="1216617"/>
                    <a:pt x="594764" y="1263598"/>
                  </a:cubicBezTo>
                  <a:cubicBezTo>
                    <a:pt x="590137" y="1310579"/>
                    <a:pt x="580771" y="1360494"/>
                    <a:pt x="577790" y="1500955"/>
                  </a:cubicBezTo>
                  <a:cubicBezTo>
                    <a:pt x="574817" y="1639568"/>
                    <a:pt x="577077" y="1996224"/>
                    <a:pt x="576925" y="2095278"/>
                  </a:cubicBezTo>
                  <a:lnTo>
                    <a:pt x="574498" y="2095278"/>
                  </a:lnTo>
                  <a:lnTo>
                    <a:pt x="569097" y="2122033"/>
                  </a:lnTo>
                  <a:cubicBezTo>
                    <a:pt x="555977" y="2153051"/>
                    <a:pt x="525263" y="2174816"/>
                    <a:pt x="489465" y="2174816"/>
                  </a:cubicBezTo>
                  <a:cubicBezTo>
                    <a:pt x="453668" y="2174816"/>
                    <a:pt x="422954" y="2153051"/>
                    <a:pt x="409834" y="2122033"/>
                  </a:cubicBezTo>
                  <a:lnTo>
                    <a:pt x="404432" y="2095278"/>
                  </a:lnTo>
                  <a:lnTo>
                    <a:pt x="402801" y="2095278"/>
                  </a:lnTo>
                  <a:cubicBezTo>
                    <a:pt x="402801" y="1896433"/>
                    <a:pt x="402800" y="1697587"/>
                    <a:pt x="402800" y="1498742"/>
                  </a:cubicBezTo>
                  <a:cubicBezTo>
                    <a:pt x="399174" y="1426999"/>
                    <a:pt x="405137" y="1381072"/>
                    <a:pt x="391923" y="1283513"/>
                  </a:cubicBezTo>
                  <a:cubicBezTo>
                    <a:pt x="384670" y="1237536"/>
                    <a:pt x="379261" y="1192112"/>
                    <a:pt x="378185" y="1148163"/>
                  </a:cubicBezTo>
                  <a:lnTo>
                    <a:pt x="379436" y="1106595"/>
                  </a:lnTo>
                  <a:lnTo>
                    <a:pt x="379437" y="1106595"/>
                  </a:lnTo>
                  <a:lnTo>
                    <a:pt x="380133" y="1083462"/>
                  </a:lnTo>
                  <a:cubicBezTo>
                    <a:pt x="382073" y="1062340"/>
                    <a:pt x="385407" y="1041702"/>
                    <a:pt x="390448" y="1021664"/>
                  </a:cubicBezTo>
                  <a:cubicBezTo>
                    <a:pt x="403299" y="949295"/>
                    <a:pt x="430902" y="899054"/>
                    <a:pt x="447441" y="834798"/>
                  </a:cubicBezTo>
                  <a:cubicBezTo>
                    <a:pt x="452031" y="768368"/>
                    <a:pt x="402992" y="753248"/>
                    <a:pt x="414963" y="689811"/>
                  </a:cubicBezTo>
                  <a:cubicBezTo>
                    <a:pt x="417118" y="675036"/>
                    <a:pt x="410421" y="686077"/>
                    <a:pt x="408888" y="698593"/>
                  </a:cubicBezTo>
                  <a:cubicBezTo>
                    <a:pt x="396618" y="740694"/>
                    <a:pt x="387897" y="773253"/>
                    <a:pt x="380951" y="801040"/>
                  </a:cubicBezTo>
                  <a:cubicBezTo>
                    <a:pt x="380923" y="801159"/>
                    <a:pt x="380895" y="801279"/>
                    <a:pt x="380867" y="801398"/>
                  </a:cubicBezTo>
                  <a:lnTo>
                    <a:pt x="372820" y="833591"/>
                  </a:lnTo>
                  <a:lnTo>
                    <a:pt x="371102" y="832679"/>
                  </a:lnTo>
                  <a:lnTo>
                    <a:pt x="368853" y="848919"/>
                  </a:lnTo>
                  <a:lnTo>
                    <a:pt x="368852" y="848919"/>
                  </a:lnTo>
                  <a:cubicBezTo>
                    <a:pt x="357687" y="880808"/>
                    <a:pt x="322785" y="897608"/>
                    <a:pt x="290896" y="886443"/>
                  </a:cubicBezTo>
                  <a:lnTo>
                    <a:pt x="150068" y="837136"/>
                  </a:lnTo>
                  <a:lnTo>
                    <a:pt x="102958" y="932942"/>
                  </a:lnTo>
                  <a:cubicBezTo>
                    <a:pt x="101490" y="941365"/>
                    <a:pt x="94622" y="944924"/>
                    <a:pt x="90454" y="950915"/>
                  </a:cubicBezTo>
                  <a:cubicBezTo>
                    <a:pt x="71044" y="963133"/>
                    <a:pt x="10877" y="964776"/>
                    <a:pt x="119" y="907149"/>
                  </a:cubicBezTo>
                  <a:cubicBezTo>
                    <a:pt x="-709" y="897659"/>
                    <a:pt x="20313" y="837568"/>
                    <a:pt x="23179" y="834189"/>
                  </a:cubicBezTo>
                  <a:lnTo>
                    <a:pt x="34844" y="793531"/>
                  </a:lnTo>
                  <a:lnTo>
                    <a:pt x="14511" y="778605"/>
                  </a:lnTo>
                  <a:cubicBezTo>
                    <a:pt x="8879" y="767049"/>
                    <a:pt x="-3704" y="741857"/>
                    <a:pt x="1054" y="724194"/>
                  </a:cubicBezTo>
                  <a:cubicBezTo>
                    <a:pt x="7320" y="700930"/>
                    <a:pt x="43306" y="671681"/>
                    <a:pt x="66392" y="681883"/>
                  </a:cubicBezTo>
                  <a:lnTo>
                    <a:pt x="87189" y="611583"/>
                  </a:lnTo>
                  <a:cubicBezTo>
                    <a:pt x="94942" y="586825"/>
                    <a:pt x="102522" y="564466"/>
                    <a:pt x="109544" y="546913"/>
                  </a:cubicBezTo>
                  <a:cubicBezTo>
                    <a:pt x="129116" y="509063"/>
                    <a:pt x="168953" y="492291"/>
                    <a:pt x="208731" y="520465"/>
                  </a:cubicBezTo>
                  <a:cubicBezTo>
                    <a:pt x="221990" y="529857"/>
                    <a:pt x="235243" y="544242"/>
                    <a:pt x="247737" y="564505"/>
                  </a:cubicBezTo>
                  <a:cubicBezTo>
                    <a:pt x="264576" y="590040"/>
                    <a:pt x="271140" y="586955"/>
                    <a:pt x="259504" y="614579"/>
                  </a:cubicBezTo>
                  <a:lnTo>
                    <a:pt x="204450" y="726540"/>
                  </a:lnTo>
                  <a:lnTo>
                    <a:pt x="261616" y="746555"/>
                  </a:lnTo>
                  <a:lnTo>
                    <a:pt x="267382" y="726155"/>
                  </a:lnTo>
                  <a:lnTo>
                    <a:pt x="312423" y="566820"/>
                  </a:lnTo>
                  <a:cubicBezTo>
                    <a:pt x="330050" y="516071"/>
                    <a:pt x="371316" y="480463"/>
                    <a:pt x="419412" y="480463"/>
                  </a:cubicBezTo>
                  <a:close/>
                  <a:moveTo>
                    <a:pt x="710472" y="152056"/>
                  </a:moveTo>
                  <a:lnTo>
                    <a:pt x="718390" y="158575"/>
                  </a:lnTo>
                  <a:cubicBezTo>
                    <a:pt x="747789" y="187911"/>
                    <a:pt x="765973" y="228439"/>
                    <a:pt x="765973" y="273203"/>
                  </a:cubicBezTo>
                  <a:cubicBezTo>
                    <a:pt x="765973" y="362735"/>
                    <a:pt x="693237" y="435314"/>
                    <a:pt x="603512" y="435314"/>
                  </a:cubicBezTo>
                  <a:cubicBezTo>
                    <a:pt x="536218" y="435314"/>
                    <a:pt x="478481" y="394488"/>
                    <a:pt x="453818" y="336304"/>
                  </a:cubicBezTo>
                  <a:lnTo>
                    <a:pt x="445875" y="310772"/>
                  </a:lnTo>
                  <a:lnTo>
                    <a:pt x="710472" y="152056"/>
                  </a:lnTo>
                  <a:close/>
                  <a:moveTo>
                    <a:pt x="715890" y="0"/>
                  </a:moveTo>
                  <a:lnTo>
                    <a:pt x="730137" y="23740"/>
                  </a:lnTo>
                  <a:lnTo>
                    <a:pt x="580676" y="113392"/>
                  </a:lnTo>
                  <a:lnTo>
                    <a:pt x="603513" y="111095"/>
                  </a:lnTo>
                  <a:cubicBezTo>
                    <a:pt x="625945" y="111095"/>
                    <a:pt x="647314" y="115631"/>
                    <a:pt x="666750" y="123835"/>
                  </a:cubicBezTo>
                  <a:lnTo>
                    <a:pt x="686167" y="134351"/>
                  </a:lnTo>
                  <a:lnTo>
                    <a:pt x="441831" y="280913"/>
                  </a:lnTo>
                  <a:cubicBezTo>
                    <a:pt x="441571" y="278343"/>
                    <a:pt x="441312" y="275774"/>
                    <a:pt x="441052" y="273204"/>
                  </a:cubicBezTo>
                  <a:cubicBezTo>
                    <a:pt x="441052" y="239631"/>
                    <a:pt x="451281" y="208440"/>
                    <a:pt x="468797" y="182568"/>
                  </a:cubicBezTo>
                  <a:lnTo>
                    <a:pt x="472188" y="178467"/>
                  </a:lnTo>
                  <a:lnTo>
                    <a:pt x="323291" y="267782"/>
                  </a:lnTo>
                  <a:lnTo>
                    <a:pt x="309044" y="244042"/>
                  </a:lnTo>
                  <a:lnTo>
                    <a:pt x="71589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74376" y="4452581"/>
              <a:ext cx="1797699" cy="30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chemeClr val="bg2"/>
                  </a:solidFill>
                </a:rPr>
                <a:t>Skills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5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T Onscreen Master (4:3)">
  <a:themeElements>
    <a:clrScheme name="CCAV teals">
      <a:dk1>
        <a:srgbClr val="323437"/>
      </a:dk1>
      <a:lt1>
        <a:sysClr val="window" lastClr="FFFFFF"/>
      </a:lt1>
      <a:dk2>
        <a:srgbClr val="006853"/>
      </a:dk2>
      <a:lt2>
        <a:srgbClr val="66A498"/>
      </a:lt2>
      <a:accent1>
        <a:srgbClr val="0099A9"/>
      </a:accent1>
      <a:accent2>
        <a:srgbClr val="99D6DD"/>
      </a:accent2>
      <a:accent3>
        <a:srgbClr val="0082CA"/>
      </a:accent3>
      <a:accent4>
        <a:srgbClr val="99CDEA"/>
      </a:accent4>
      <a:accent5>
        <a:srgbClr val="62A70F"/>
      </a:accent5>
      <a:accent6>
        <a:srgbClr val="C0DC9F"/>
      </a:accent6>
      <a:hlink>
        <a:srgbClr val="D25F15"/>
      </a:hlink>
      <a:folHlink>
        <a:srgbClr val="EDBF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AV standard onscreen" id="{88D0EC3D-6D36-4ED7-AB8B-DC6F8096B296}" vid="{F388A9E3-E5EB-4B6D-8069-5D424B7B8B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</Words>
  <Application>Microsoft Office PowerPoint</Application>
  <PresentationFormat>On-screen Show (4:3)</PresentationFormat>
  <Paragraphs>61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Webdings</vt:lpstr>
      <vt:lpstr>Wingdings</vt:lpstr>
      <vt:lpstr>DfT Onscreen Master (4:3)</vt:lpstr>
      <vt:lpstr>Connected Vehicles and CCAV</vt:lpstr>
      <vt:lpstr>PowerPoint Presentation</vt:lpstr>
      <vt:lpstr>PowerPoint Presentation</vt:lpstr>
      <vt:lpstr>PowerPoint Presentation</vt:lpstr>
      <vt:lpstr>At home, planning your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 Ella.Taylor@ccav.gov.uk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2017-06-19T13:51:01Z</dcterms:created>
  <dcterms:modified xsi:type="dcterms:W3CDTF">2017-06-19T13:51:34Z</dcterms:modified>
</cp:coreProperties>
</file>